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68"/>
  </p:notesMasterIdLst>
  <p:sldIdLst>
    <p:sldId id="314" r:id="rId2"/>
    <p:sldId id="256" r:id="rId3"/>
    <p:sldId id="933" r:id="rId4"/>
    <p:sldId id="315" r:id="rId5"/>
    <p:sldId id="313" r:id="rId6"/>
    <p:sldId id="285" r:id="rId7"/>
    <p:sldId id="286" r:id="rId8"/>
    <p:sldId id="925" r:id="rId9"/>
    <p:sldId id="290" r:id="rId10"/>
    <p:sldId id="259" r:id="rId11"/>
    <p:sldId id="287" r:id="rId12"/>
    <p:sldId id="288" r:id="rId13"/>
    <p:sldId id="289" r:id="rId14"/>
    <p:sldId id="310" r:id="rId15"/>
    <p:sldId id="291" r:id="rId16"/>
    <p:sldId id="293" r:id="rId17"/>
    <p:sldId id="295" r:id="rId18"/>
    <p:sldId id="296" r:id="rId19"/>
    <p:sldId id="311" r:id="rId20"/>
    <p:sldId id="312" r:id="rId21"/>
    <p:sldId id="298" r:id="rId22"/>
    <p:sldId id="297" r:id="rId23"/>
    <p:sldId id="931" r:id="rId24"/>
    <p:sldId id="299" r:id="rId25"/>
    <p:sldId id="300" r:id="rId26"/>
    <p:sldId id="928" r:id="rId27"/>
    <p:sldId id="929" r:id="rId28"/>
    <p:sldId id="301" r:id="rId29"/>
    <p:sldId id="302" r:id="rId30"/>
    <p:sldId id="303" r:id="rId31"/>
    <p:sldId id="306" r:id="rId32"/>
    <p:sldId id="307" r:id="rId33"/>
    <p:sldId id="309" r:id="rId34"/>
    <p:sldId id="308" r:id="rId35"/>
    <p:sldId id="926" r:id="rId36"/>
    <p:sldId id="927" r:id="rId37"/>
    <p:sldId id="932" r:id="rId38"/>
    <p:sldId id="934" r:id="rId39"/>
    <p:sldId id="294" r:id="rId40"/>
    <p:sldId id="305" r:id="rId41"/>
    <p:sldId id="267" r:id="rId42"/>
    <p:sldId id="257" r:id="rId43"/>
    <p:sldId id="258" r:id="rId44"/>
    <p:sldId id="260" r:id="rId45"/>
    <p:sldId id="261" r:id="rId46"/>
    <p:sldId id="262" r:id="rId47"/>
    <p:sldId id="263" r:id="rId48"/>
    <p:sldId id="264" r:id="rId49"/>
    <p:sldId id="265" r:id="rId50"/>
    <p:sldId id="266" r:id="rId51"/>
    <p:sldId id="268" r:id="rId52"/>
    <p:sldId id="269" r:id="rId53"/>
    <p:sldId id="270" r:id="rId54"/>
    <p:sldId id="271" r:id="rId55"/>
    <p:sldId id="272" r:id="rId56"/>
    <p:sldId id="273" r:id="rId57"/>
    <p:sldId id="274" r:id="rId58"/>
    <p:sldId id="275" r:id="rId59"/>
    <p:sldId id="276" r:id="rId60"/>
    <p:sldId id="277" r:id="rId61"/>
    <p:sldId id="278" r:id="rId62"/>
    <p:sldId id="279" r:id="rId63"/>
    <p:sldId id="280" r:id="rId64"/>
    <p:sldId id="281" r:id="rId65"/>
    <p:sldId id="282" r:id="rId66"/>
    <p:sldId id="283" r:id="rId6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C270EF5-9A9A-4C46-BF46-34BC8D040518}">
          <p14:sldIdLst>
            <p14:sldId id="314"/>
            <p14:sldId id="256"/>
            <p14:sldId id="933"/>
            <p14:sldId id="315"/>
            <p14:sldId id="313"/>
            <p14:sldId id="285"/>
            <p14:sldId id="286"/>
            <p14:sldId id="925"/>
            <p14:sldId id="290"/>
            <p14:sldId id="259"/>
            <p14:sldId id="287"/>
            <p14:sldId id="288"/>
            <p14:sldId id="289"/>
            <p14:sldId id="310"/>
            <p14:sldId id="291"/>
            <p14:sldId id="293"/>
            <p14:sldId id="295"/>
            <p14:sldId id="296"/>
            <p14:sldId id="311"/>
            <p14:sldId id="312"/>
            <p14:sldId id="298"/>
            <p14:sldId id="297"/>
            <p14:sldId id="931"/>
            <p14:sldId id="299"/>
            <p14:sldId id="300"/>
            <p14:sldId id="928"/>
            <p14:sldId id="929"/>
            <p14:sldId id="301"/>
            <p14:sldId id="302"/>
            <p14:sldId id="303"/>
            <p14:sldId id="306"/>
            <p14:sldId id="307"/>
            <p14:sldId id="309"/>
            <p14:sldId id="308"/>
            <p14:sldId id="926"/>
            <p14:sldId id="927"/>
            <p14:sldId id="932"/>
            <p14:sldId id="934"/>
            <p14:sldId id="294"/>
          </p14:sldIdLst>
        </p14:section>
        <p14:section name="Unused" id="{2A918582-871C-DC43-8AD9-E0CEA23DE401}">
          <p14:sldIdLst>
            <p14:sldId id="305"/>
            <p14:sldId id="267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099"/>
    <a:srgbClr val="EFEFEF"/>
    <a:srgbClr val="0096FF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A19772-F25A-4C04-8B90-62DAD147A0B1}">
  <a:tblStyle styleId="{39A19772-F25A-4C04-8B90-62DAD147A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884"/>
  </p:normalViewPr>
  <p:slideViewPr>
    <p:cSldViewPr snapToGrid="0" snapToObjects="1">
      <p:cViewPr varScale="1">
        <p:scale>
          <a:sx n="191" d="100"/>
          <a:sy n="19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220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514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760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893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083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0517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557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86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481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85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137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449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683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174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13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68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03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5426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216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767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5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642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3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963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952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527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470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637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77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098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0684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94b42b6a_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94b42b6a_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  <a:cs typeface="Roboto Slab Regular"/>
                <a:sym typeface="Roboto Slab Regular"/>
              </a:rPr>
              <a:t>lfal.co</a:t>
            </a:r>
            <a:r>
              <a:rPr lang="en-US" sz="11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  <a:cs typeface="Roboto Slab Regular"/>
                <a:sym typeface="Roboto Slab Regular"/>
              </a:rPr>
              <a:t>/1commonsheet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9852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4fb134d9e_1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4fb134d9e_1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3d76695f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3d76695f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97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93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533400" y="2802525"/>
            <a:ext cx="5270100" cy="1159800"/>
          </a:xfrm>
          <a:prstGeom prst="rect">
            <a:avLst/>
          </a:prstGeom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33400" y="4111050"/>
            <a:ext cx="77835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Font typeface="Georgia"/>
              <a:buChar char="□"/>
              <a:defRPr sz="32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▣"/>
              <a:defRPr sz="32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sz="32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sz="32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sz="32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sz="32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208375" y="58689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0000"/>
                </a:solidFill>
              </a:rPr>
              <a:t>“</a:t>
            </a:r>
            <a:endParaRPr sz="10000" b="1">
              <a:solidFill>
                <a:srgbClr val="FF0000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539122" y="556741"/>
            <a:ext cx="1295700" cy="1298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▣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9100" y="5485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33400" y="4223925"/>
            <a:ext cx="2106600" cy="519600"/>
          </a:xfrm>
          <a:prstGeom prst="rect">
            <a:avLst/>
          </a:prstGeom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533409" y="38035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99999"/>
                </a:solidFill>
              </a:defRPr>
            </a:lvl1pPr>
            <a:lvl2pPr lvl="1">
              <a:buNone/>
              <a:defRPr>
                <a:solidFill>
                  <a:srgbClr val="999999"/>
                </a:solidFill>
              </a:defRPr>
            </a:lvl2pPr>
            <a:lvl3pPr lvl="2">
              <a:buNone/>
              <a:defRPr>
                <a:solidFill>
                  <a:srgbClr val="999999"/>
                </a:solidFill>
              </a:defRPr>
            </a:lvl3pPr>
            <a:lvl4pPr lvl="3">
              <a:buNone/>
              <a:defRPr>
                <a:solidFill>
                  <a:srgbClr val="999999"/>
                </a:solidFill>
              </a:defRPr>
            </a:lvl4pPr>
            <a:lvl5pPr lvl="4">
              <a:buNone/>
              <a:defRPr>
                <a:solidFill>
                  <a:srgbClr val="999999"/>
                </a:solidFill>
              </a:defRPr>
            </a:lvl5pPr>
            <a:lvl6pPr lvl="5">
              <a:buNone/>
              <a:defRPr>
                <a:solidFill>
                  <a:srgbClr val="999999"/>
                </a:solidFill>
              </a:defRPr>
            </a:lvl6pPr>
            <a:lvl7pPr lvl="6">
              <a:buNone/>
              <a:defRPr>
                <a:solidFill>
                  <a:srgbClr val="999999"/>
                </a:solidFill>
              </a:defRPr>
            </a:lvl7pPr>
            <a:lvl8pPr lvl="7">
              <a:buNone/>
              <a:defRPr>
                <a:solidFill>
                  <a:srgbClr val="999999"/>
                </a:solidFill>
              </a:defRPr>
            </a:lvl8pPr>
            <a:lvl9pPr lvl="8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521275" y="560700"/>
            <a:ext cx="80361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□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41616-FD99-9649-96DA-6D2DF23267BC}"/>
              </a:ext>
            </a:extLst>
          </p:cNvPr>
          <p:cNvSpPr txBox="1"/>
          <p:nvPr userDrawn="1"/>
        </p:nvSpPr>
        <p:spPr>
          <a:xfrm>
            <a:off x="5829300" y="4626630"/>
            <a:ext cx="34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EFEFE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@</a:t>
            </a:r>
            <a:r>
              <a:rPr lang="en-US" sz="2800" b="1" i="0" dirty="0" err="1">
                <a:solidFill>
                  <a:srgbClr val="EFEFE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LlewellynFalco</a:t>
            </a:r>
            <a:endParaRPr lang="en-US" sz="2800" b="1" i="0" dirty="0">
              <a:solidFill>
                <a:srgbClr val="EFEFE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untitled.md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1604-1C1D-A644-B3BD-8398B73D4F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3F3A3-87EF-2A4A-89FA-3252A5A5215C}"/>
              </a:ext>
            </a:extLst>
          </p:cNvPr>
          <p:cNvSpPr txBox="1"/>
          <p:nvPr/>
        </p:nvSpPr>
        <p:spPr>
          <a:xfrm>
            <a:off x="558800" y="596900"/>
            <a:ext cx="3644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8 Battleship b = new Battleship(11,9);</a:t>
            </a:r>
          </a:p>
          <a:p>
            <a:r>
              <a:rPr lang="en-US" sz="800" dirty="0"/>
              <a:t>9 Battleship b = </a:t>
            </a:r>
            <a:r>
              <a:rPr lang="en-US" sz="800" dirty="0" err="1"/>
              <a:t>Battleship.create</a:t>
            </a:r>
            <a:r>
              <a:rPr lang="en-US" sz="800" dirty="0"/>
              <a:t>(11,9);</a:t>
            </a:r>
          </a:p>
          <a:p>
            <a:r>
              <a:rPr lang="en-US" sz="800" dirty="0"/>
              <a:t>10 </a:t>
            </a:r>
            <a:r>
              <a:rPr lang="en-US" sz="800" dirty="0" err="1"/>
              <a:t>Battleship.create</a:t>
            </a:r>
            <a:r>
              <a:rPr lang="en-US" sz="800" dirty="0"/>
              <a:t>(11,9);</a:t>
            </a:r>
          </a:p>
          <a:p>
            <a:r>
              <a:rPr lang="en-US" sz="800" dirty="0"/>
              <a:t>11 Game g = </a:t>
            </a:r>
            <a:r>
              <a:rPr lang="en-US" sz="800" dirty="0" err="1"/>
              <a:t>Battleship.create</a:t>
            </a:r>
            <a:r>
              <a:rPr lang="en-US" sz="800" dirty="0"/>
              <a:t>(11,9);</a:t>
            </a:r>
          </a:p>
          <a:p>
            <a:r>
              <a:rPr lang="en-US" sz="800" dirty="0"/>
              <a:t>12 Game g = </a:t>
            </a:r>
            <a:r>
              <a:rPr lang="en-US" sz="800" dirty="0" err="1"/>
              <a:t>GameCreator.create</a:t>
            </a:r>
            <a:r>
              <a:rPr lang="en-US" sz="800" dirty="0"/>
              <a:t>(11,9, </a:t>
            </a:r>
            <a:r>
              <a:rPr lang="en-US" sz="800" dirty="0" err="1"/>
              <a:t>GameType.Battleship</a:t>
            </a:r>
            <a:r>
              <a:rPr lang="en-US" sz="800" dirty="0"/>
              <a:t>);</a:t>
            </a:r>
          </a:p>
          <a:p>
            <a:r>
              <a:rPr lang="en-US" sz="800" dirty="0"/>
              <a:t>13 Battleship g = new Battleship(new Rows(9), new Columns(11));</a:t>
            </a:r>
          </a:p>
          <a:p>
            <a:r>
              <a:rPr lang="en-US" sz="800" dirty="0"/>
              <a:t>14 Battleship g = new Battleship(new Dimension(9,11));</a:t>
            </a:r>
          </a:p>
          <a:p>
            <a:r>
              <a:rPr lang="en-US" sz="800" dirty="0"/>
              <a:t>15 int[] game = new int</a:t>
            </a:r>
            <a:r>
              <a:rPr lang="en-US" sz="800" dirty="0">
                <a:hlinkClick r:id="rId2"/>
              </a:rPr>
              <a:t>9</a:t>
            </a:r>
            <a:r>
              <a:rPr lang="en-US" sz="800" dirty="0"/>
              <a:t>;</a:t>
            </a:r>
          </a:p>
          <a:p>
            <a:r>
              <a:rPr lang="en-US" sz="800" dirty="0"/>
              <a:t>16 var game = new Game({width: 9, height: 11});</a:t>
            </a:r>
          </a:p>
          <a:p>
            <a:r>
              <a:rPr lang="en-US" sz="800" dirty="0"/>
              <a:t>17 var game = new Game{Width= 9, Height= 11};</a:t>
            </a:r>
          </a:p>
          <a:p>
            <a:r>
              <a:rPr lang="en-US" sz="800" dirty="0"/>
              <a:t>18 var game = new Game(width= 9, height= 11);</a:t>
            </a:r>
          </a:p>
          <a:p>
            <a:r>
              <a:rPr lang="en-US" sz="800" dirty="0"/>
              <a:t>19 var game = new Game(</a:t>
            </a:r>
            <a:r>
              <a:rPr lang="en-US" sz="800" dirty="0" err="1"/>
              <a:t>args</a:t>
            </a:r>
            <a:r>
              <a:rPr lang="en-US" sz="800" dirty="0"/>
              <a:t>);</a:t>
            </a:r>
          </a:p>
          <a:p>
            <a:r>
              <a:rPr lang="en-US" sz="800" dirty="0"/>
              <a:t>20 var game = </a:t>
            </a:r>
            <a:r>
              <a:rPr lang="en-US" sz="800" dirty="0" err="1"/>
              <a:t>BattleShipLoader.load</a:t>
            </a:r>
            <a:r>
              <a:rPr lang="en-US" sz="800" dirty="0"/>
              <a:t> ( "...........\n" + "..CCCCC....\n" + "...........\n" + "....S......\n" + "....S......\n" + "....S......\n" + "...........\n" + "...........\n" + "...........\n" );</a:t>
            </a:r>
          </a:p>
          <a:p>
            <a:r>
              <a:rPr lang="en-US" sz="800" dirty="0"/>
              <a:t>21 Battleship b = </a:t>
            </a:r>
            <a:r>
              <a:rPr lang="en-US" sz="800" dirty="0" err="1"/>
              <a:t>BattleshipBuilder.rows</a:t>
            </a:r>
            <a:r>
              <a:rPr lang="en-US" sz="800" dirty="0"/>
              <a:t>(11).columns(9).build();</a:t>
            </a:r>
          </a:p>
          <a:p>
            <a:r>
              <a:rPr lang="en-US" sz="800" dirty="0"/>
              <a:t>22 Battleship b = </a:t>
            </a:r>
            <a:r>
              <a:rPr lang="en-US" sz="800" dirty="0" err="1"/>
              <a:t>BattleshipBuilder.rows</a:t>
            </a:r>
            <a:r>
              <a:rPr lang="en-US" sz="800" dirty="0"/>
              <a:t>(11).columns(9).build();</a:t>
            </a:r>
          </a:p>
          <a:p>
            <a:r>
              <a:rPr lang="en-US" sz="800" dirty="0"/>
              <a:t>23 Battleship b = new Battleship(11,9,true,false,true, -5, "", null, null);</a:t>
            </a:r>
          </a:p>
          <a:p>
            <a:r>
              <a:rPr lang="en-US" sz="800" dirty="0"/>
              <a:t>24 @</a:t>
            </a:r>
            <a:r>
              <a:rPr lang="en-US" sz="800" dirty="0" err="1"/>
              <a:t>Autowire</a:t>
            </a:r>
            <a:r>
              <a:rPr lang="en-US" sz="800" dirty="0"/>
              <a:t> Game game;</a:t>
            </a:r>
          </a:p>
          <a:p>
            <a:r>
              <a:rPr lang="en-US" sz="800" dirty="0"/>
              <a:t>25 </a:t>
            </a:r>
            <a:r>
              <a:rPr lang="en-US" sz="800" dirty="0" err="1"/>
              <a:t>startBattleship</a:t>
            </a:r>
            <a:r>
              <a:rPr lang="en-US" sz="800" dirty="0"/>
              <a:t>();</a:t>
            </a:r>
          </a:p>
          <a:p>
            <a:r>
              <a:rPr lang="en-US" sz="800" dirty="0"/>
              <a:t>26 var g = new Battleship(</a:t>
            </a:r>
            <a:r>
              <a:rPr lang="en-US" sz="800" dirty="0" err="1"/>
              <a:t>Level.Easy</a:t>
            </a:r>
            <a:r>
              <a:rPr lang="en-US" sz="800" dirty="0"/>
              <a:t>);</a:t>
            </a:r>
          </a:p>
          <a:p>
            <a:r>
              <a:rPr lang="en-US" sz="800" dirty="0"/>
              <a:t>27 var g = new Battleship();</a:t>
            </a:r>
          </a:p>
          <a:p>
            <a:r>
              <a:rPr lang="en-US" sz="800" dirty="0"/>
              <a:t>28 var g = new Battleship();</a:t>
            </a:r>
          </a:p>
          <a:p>
            <a:r>
              <a:rPr lang="en-US" sz="800" dirty="0"/>
              <a:t>29 var g = new Chess();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Select * from </a:t>
            </a:r>
            <a:r>
              <a:rPr lang="en-US" sz="800" dirty="0" err="1"/>
              <a:t>GameSetup</a:t>
            </a:r>
            <a:r>
              <a:rPr lang="en-US" sz="800" dirty="0"/>
              <a:t> where name=“battleship” and width = 11 and height = 9</a:t>
            </a:r>
          </a:p>
          <a:p>
            <a:endParaRPr lang="en-US" sz="800" dirty="0"/>
          </a:p>
          <a:p>
            <a:r>
              <a:rPr lang="en-US" sz="800" dirty="0"/>
              <a:t>Select d.* from </a:t>
            </a:r>
            <a:r>
              <a:rPr lang="en-US" sz="800" dirty="0" err="1"/>
              <a:t>GameSetup</a:t>
            </a:r>
            <a:r>
              <a:rPr lang="en-US" sz="800" dirty="0"/>
              <a:t> </a:t>
            </a:r>
            <a:r>
              <a:rPr lang="en-US" sz="800" dirty="0" err="1"/>
              <a:t>gs</a:t>
            </a:r>
            <a:r>
              <a:rPr lang="en-US" sz="800" dirty="0"/>
              <a:t>, left join Details d on </a:t>
            </a:r>
            <a:r>
              <a:rPr lang="en-US" sz="800" dirty="0" err="1"/>
              <a:t>d.GameSetup</a:t>
            </a:r>
            <a:r>
              <a:rPr lang="en-US" sz="800" dirty="0"/>
              <a:t> = </a:t>
            </a:r>
            <a:r>
              <a:rPr lang="en-US" sz="800" dirty="0" err="1"/>
              <a:t>gs.pkey</a:t>
            </a:r>
            <a:endParaRPr lang="en-US" sz="800" dirty="0"/>
          </a:p>
          <a:p>
            <a:r>
              <a:rPr lang="en-US" sz="800" dirty="0"/>
              <a:t>where name=“battleship” and width = 11 and height = 9</a:t>
            </a:r>
          </a:p>
          <a:p>
            <a:endParaRPr lang="en-US" sz="800" dirty="0"/>
          </a:p>
          <a:p>
            <a:r>
              <a:rPr lang="en-US" sz="800" dirty="0"/>
              <a:t>var game = </a:t>
            </a:r>
            <a:r>
              <a:rPr lang="en-US" sz="800" dirty="0" err="1"/>
              <a:t>GameSetups.All.Where</a:t>
            </a:r>
            <a:r>
              <a:rPr lang="en-US" sz="800" dirty="0"/>
              <a:t>( g -&gt; </a:t>
            </a:r>
            <a:r>
              <a:rPr lang="en-US" sz="800" dirty="0" err="1"/>
              <a:t>g.Name</a:t>
            </a:r>
            <a:r>
              <a:rPr lang="en-US" sz="800" dirty="0"/>
              <a:t> == “Battleship”).Cast&lt;Battleship&gt;().Where(g-&gt; </a:t>
            </a:r>
            <a:r>
              <a:rPr lang="en-US" sz="800" dirty="0" err="1"/>
              <a:t>g.Width</a:t>
            </a:r>
            <a:r>
              <a:rPr lang="en-US" sz="800" dirty="0"/>
              <a:t> == 11).First(g -&gt; </a:t>
            </a:r>
            <a:r>
              <a:rPr lang="en-US" sz="800" dirty="0" err="1"/>
              <a:t>g.Hieght</a:t>
            </a:r>
            <a:r>
              <a:rPr lang="en-US" sz="800" dirty="0"/>
              <a:t> == 9);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4765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33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Battleship(int, int)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(int, int)</a:t>
            </a:r>
            <a:endParaRPr lang="en-US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15360" y="665135"/>
            <a:ext cx="45139" cy="384232"/>
          </a:xfrm>
          <a:prstGeom prst="bentConnector3">
            <a:avLst>
              <a:gd name="adj1" fmla="val -50643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8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(int, 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4521200" y="2571750"/>
            <a:ext cx="1955800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010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create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(int, int)</a:t>
              </a:r>
              <a:endParaRPr lang="en-US" dirty="0"/>
            </a:p>
          </p:txBody>
        </p:sp>
      </p:grp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0573" y="1679747"/>
            <a:ext cx="440579" cy="1410081"/>
          </a:xfrm>
          <a:prstGeom prst="bentConnector3">
            <a:avLst>
              <a:gd name="adj1" fmla="val -5188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5001152" y="1288850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93E3E3-EF04-8845-83F8-89677616A47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98027" y="1777889"/>
            <a:ext cx="0" cy="793861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15375" y="3516061"/>
            <a:ext cx="7885741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GameCreator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9, </a:t>
            </a:r>
            <a:r>
              <a:rPr lang="en-US" sz="1800" dirty="0" err="1">
                <a:solidFill>
                  <a:srgbClr val="09885A"/>
                </a:solidFill>
                <a:latin typeface="Menlo" panose="020B0609030804020204" pitchFamily="49" charset="0"/>
              </a:rPr>
              <a:t>GameType.Battleship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4521201" y="2571750"/>
            <a:ext cx="3201561" cy="743401"/>
            <a:chOff x="3796611" y="536646"/>
            <a:chExt cx="3670452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49" y="536646"/>
              <a:ext cx="3625314" cy="870056"/>
              <a:chOff x="3841749" y="536646"/>
              <a:chExt cx="3625314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3625313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49" y="536646"/>
                <a:ext cx="3625312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GameCreator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36253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3536246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create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(int, int, 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GameType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)</a:t>
              </a:r>
              <a:endParaRPr lang="en-US" dirty="0"/>
            </a:p>
          </p:txBody>
        </p:sp>
      </p:grp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0573" y="1679747"/>
            <a:ext cx="440579" cy="1410081"/>
          </a:xfrm>
          <a:prstGeom prst="bentConnector3">
            <a:avLst>
              <a:gd name="adj1" fmla="val -5188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5001152" y="1288850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280B23-B66B-5643-8D18-9C0437C14E1F}"/>
              </a:ext>
            </a:extLst>
          </p:cNvPr>
          <p:cNvGrpSpPr/>
          <p:nvPr/>
        </p:nvGrpSpPr>
        <p:grpSpPr>
          <a:xfrm>
            <a:off x="6197001" y="1255739"/>
            <a:ext cx="1254047" cy="523220"/>
            <a:chOff x="1263650" y="574873"/>
            <a:chExt cx="2197100" cy="701153"/>
          </a:xfrm>
        </p:grpSpPr>
        <p:sp>
          <p:nvSpPr>
            <p:cNvPr id="17" name="Google Shape;149;p22">
              <a:extLst>
                <a:ext uri="{FF2B5EF4-FFF2-40B4-BE49-F238E27FC236}">
                  <a16:creationId xmlns:a16="http://schemas.microsoft.com/office/drawing/2014/main" id="{0C2DCFFA-64D5-3D4A-AB3D-6A43B291656D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15F22-34B0-C84B-8525-A07AFC9267BF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GameType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755FF2-C7F6-2E4D-B9F0-93E801EDB6F7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2BB2F8-CC1B-3D4D-9247-61E905D2EE06}"/>
              </a:ext>
            </a:extLst>
          </p:cNvPr>
          <p:cNvSpPr txBox="1"/>
          <p:nvPr/>
        </p:nvSpPr>
        <p:spPr>
          <a:xfrm>
            <a:off x="6235481" y="147960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</a:p>
        </p:txBody>
      </p:sp>
    </p:spTree>
    <p:extLst>
      <p:ext uri="{BB962C8B-B14F-4D97-AF65-F5344CB8AC3E}">
        <p14:creationId xmlns:p14="http://schemas.microsoft.com/office/powerpoint/2010/main" val="34888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556002" y="636611"/>
            <a:ext cx="3574665" cy="743401"/>
            <a:chOff x="3796611" y="536646"/>
            <a:chExt cx="2706070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70607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Battleship(Rows, Columns)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9" y="1937224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Rows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F7D7FE-579F-0340-A151-70D9DE4A2DEC}"/>
              </a:ext>
            </a:extLst>
          </p:cNvPr>
          <p:cNvGrpSpPr/>
          <p:nvPr/>
        </p:nvGrpSpPr>
        <p:grpSpPr>
          <a:xfrm>
            <a:off x="6251413" y="1938145"/>
            <a:ext cx="1107854" cy="523220"/>
            <a:chOff x="1263650" y="574873"/>
            <a:chExt cx="2197100" cy="701153"/>
          </a:xfrm>
        </p:grpSpPr>
        <p:sp>
          <p:nvSpPr>
            <p:cNvPr id="17" name="Google Shape;149;p22">
              <a:extLst>
                <a:ext uri="{FF2B5EF4-FFF2-40B4-BE49-F238E27FC236}">
                  <a16:creationId xmlns:a16="http://schemas.microsoft.com/office/drawing/2014/main" id="{AAB996E7-DD0D-F248-85F6-4BBD996AD837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F6DB8B-EFA4-6D49-AB85-A7B731935DE9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Columns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81A692-EEB7-DB4B-A8C8-2B8A8B27394B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724274" y="1380472"/>
            <a:ext cx="1076326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026EEB-861B-6A43-825A-2FC8E4D5F92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295900" y="1380012"/>
            <a:ext cx="1509440" cy="558133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8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Dimension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547492" cy="743401"/>
            <a:chOff x="3796611" y="536646"/>
            <a:chExt cx="2315575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315575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Battleship(Dimension)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8" y="1937224"/>
            <a:ext cx="2305052" cy="523220"/>
            <a:chOff x="1263650" y="574873"/>
            <a:chExt cx="2197100" cy="701153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Dimension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479924" y="1380472"/>
            <a:ext cx="320677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FC0077-2894-134D-A5B9-6A982731D3C0}"/>
              </a:ext>
            </a:extLst>
          </p:cNvPr>
          <p:cNvSpPr txBox="1"/>
          <p:nvPr/>
        </p:nvSpPr>
        <p:spPr>
          <a:xfrm>
            <a:off x="3379979" y="2160163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Dimension(int, int)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[]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1B05C4-A46B-714C-A48E-23119EEBD5A3}"/>
              </a:ext>
            </a:extLst>
          </p:cNvPr>
          <p:cNvGrpSpPr/>
          <p:nvPr/>
        </p:nvGrpSpPr>
        <p:grpSpPr>
          <a:xfrm>
            <a:off x="1492252" y="704875"/>
            <a:ext cx="2466811" cy="743401"/>
            <a:chOff x="3796611" y="536646"/>
            <a:chExt cx="2242239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824D95-D9BA-D142-A191-6E5E4F6BD975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C36309F3-BEFD-AE4E-B2D2-E5DB748EB4D9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B7B7C0-5E89-974F-AD85-02B9D70954D4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DF2E924-3CBE-C940-9007-74F318CC4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0DFCF7-3C9D-F346-8068-F3FA33A02ED5}"/>
                </a:ext>
              </a:extLst>
            </p:cNvPr>
            <p:cNvSpPr/>
            <p:nvPr/>
          </p:nvSpPr>
          <p:spPr>
            <a:xfrm>
              <a:off x="3796611" y="920878"/>
              <a:ext cx="1729833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action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(int[][])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3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({width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2" y="776771"/>
            <a:ext cx="2417151" cy="743401"/>
            <a:chOff x="3841750" y="536646"/>
            <a:chExt cx="2197100" cy="8700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1534586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(HashMap)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{Width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2" y="776771"/>
            <a:ext cx="2417151" cy="1723643"/>
            <a:chOff x="3841750" y="536646"/>
            <a:chExt cx="2197100" cy="20173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334832"/>
              <a:chOff x="3841750" y="536646"/>
              <a:chExt cx="2197100" cy="1334832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33483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753596" cy="1620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()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</a:t>
              </a:r>
            </a:p>
            <a:p>
              <a:endParaRPr lang="en-US" dirty="0">
                <a:solidFill>
                  <a:srgbClr val="267F99"/>
                </a:solidFill>
                <a:latin typeface="Menlo" panose="020B0609030804020204" pitchFamily="49" charset="0"/>
              </a:endParaRPr>
            </a:p>
            <a:p>
              <a:endParaRPr lang="en-US" dirty="0">
                <a:solidFill>
                  <a:srgbClr val="267F99"/>
                </a:solidFill>
                <a:latin typeface="Menlo" panose="020B0609030804020204" pitchFamily="49" charset="0"/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3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 API Design with Consume 1</a:t>
            </a:r>
            <a:r>
              <a:rPr lang="en" baseline="30000" dirty="0"/>
              <a:t>st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7" y="776770"/>
            <a:ext cx="3583351" cy="861869"/>
            <a:chOff x="3841750" y="536645"/>
            <a:chExt cx="3257129" cy="100870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5"/>
              <a:ext cx="3257129" cy="870057"/>
              <a:chOff x="3841750" y="536645"/>
              <a:chExt cx="3257129" cy="870057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3257129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5"/>
                <a:ext cx="3257129" cy="360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325712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2803691" cy="61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 width, int height)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6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C8AE0B-33CD-7045-A412-4FE0999C36C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F17C58-32D3-A14C-B21C-745A1344B68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5CFF4442-AD33-5D4C-8533-FC815DC750F8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C343AF4-85B2-5D48-BB09-407CEC9079D5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D224739-644B-EE42-9004-69B5D0BA7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D0A959-D855-1747-8987-CC1199F4E003}"/>
                </a:ext>
              </a:extLst>
            </p:cNvPr>
            <p:cNvSpPr/>
            <p:nvPr/>
          </p:nvSpPr>
          <p:spPr>
            <a:xfrm>
              <a:off x="3796611" y="920878"/>
              <a:ext cx="163221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Game(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GameArgs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)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1778A0-998E-7644-B95A-CF21ADDBD096}"/>
              </a:ext>
            </a:extLst>
          </p:cNvPr>
          <p:cNvGrpSpPr/>
          <p:nvPr/>
        </p:nvGrpSpPr>
        <p:grpSpPr>
          <a:xfrm>
            <a:off x="3327398" y="1937224"/>
            <a:ext cx="2305052" cy="1034212"/>
            <a:chOff x="1263650" y="574873"/>
            <a:chExt cx="2197100" cy="1385920"/>
          </a:xfrm>
        </p:grpSpPr>
        <p:sp>
          <p:nvSpPr>
            <p:cNvPr id="23" name="Google Shape;149;p22">
              <a:extLst>
                <a:ext uri="{FF2B5EF4-FFF2-40B4-BE49-F238E27FC236}">
                  <a16:creationId xmlns:a16="http://schemas.microsoft.com/office/drawing/2014/main" id="{1CBFA882-2D6F-2B4E-9354-4D286D670F65}"/>
                </a:ext>
              </a:extLst>
            </p:cNvPr>
            <p:cNvSpPr/>
            <p:nvPr/>
          </p:nvSpPr>
          <p:spPr>
            <a:xfrm>
              <a:off x="1263650" y="574873"/>
              <a:ext cx="2197100" cy="13859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B75818-76D2-6547-9E6F-CDDF4B02AB15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GameArgs</a:t>
              </a:r>
              <a:endParaRPr lang="en-US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F55C97-2B02-764F-81CC-C8DB663910A2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0222B9-EE5E-5142-9731-327F4209C94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79924" y="1380472"/>
            <a:ext cx="320678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50FFEF-D495-BD40-80F3-D3AB453F6E2E}"/>
              </a:ext>
            </a:extLst>
          </p:cNvPr>
          <p:cNvSpPr txBox="1"/>
          <p:nvPr/>
        </p:nvSpPr>
        <p:spPr>
          <a:xfrm>
            <a:off x="3379979" y="2160163"/>
            <a:ext cx="8290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Width</a:t>
            </a:r>
          </a:p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Height</a:t>
            </a:r>
          </a:p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Other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7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1295409" y="436179"/>
            <a:ext cx="4692640" cy="3480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BattleShipLoader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"..CCCCC....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FE943-D9AE-B74A-A10C-76C5C6357EDF}"/>
              </a:ext>
            </a:extLst>
          </p:cNvPr>
          <p:cNvGrpSpPr/>
          <p:nvPr/>
        </p:nvGrpSpPr>
        <p:grpSpPr>
          <a:xfrm>
            <a:off x="6562792" y="2529709"/>
            <a:ext cx="1916427" cy="743401"/>
            <a:chOff x="3841750" y="536646"/>
            <a:chExt cx="2197100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C680E4B-900A-9D47-B5F9-035D5FB258A7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FF7BEECD-CDDB-2C47-AEDE-DE8CFA79DC44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D0E83F-9CFC-874A-A0B5-B3BE9AFC2FE4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BattleshipLoader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C6B4A0A-84E5-1B4D-8FC8-6BB10B6F6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89B72D-A29F-F24E-9507-206225DA0E62}"/>
                </a:ext>
              </a:extLst>
            </p:cNvPr>
            <p:cNvSpPr/>
            <p:nvPr/>
          </p:nvSpPr>
          <p:spPr>
            <a:xfrm>
              <a:off x="4034094" y="971673"/>
              <a:ext cx="1812412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load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(String)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2E2D906-2B5B-7D4C-944E-B3667F5F7D11}"/>
              </a:ext>
            </a:extLst>
          </p:cNvPr>
          <p:cNvCxnSpPr>
            <a:cxnSpLocks/>
          </p:cNvCxnSpPr>
          <p:nvPr/>
        </p:nvCxnSpPr>
        <p:spPr>
          <a:xfrm rot="10800000">
            <a:off x="6469588" y="1524183"/>
            <a:ext cx="93205" cy="1531114"/>
          </a:xfrm>
          <a:prstGeom prst="bentConnector3">
            <a:avLst>
              <a:gd name="adj1" fmla="val 34526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16036C-D01B-C441-9163-2178526523FE}"/>
              </a:ext>
            </a:extLst>
          </p:cNvPr>
          <p:cNvGrpSpPr/>
          <p:nvPr/>
        </p:nvGrpSpPr>
        <p:grpSpPr>
          <a:xfrm>
            <a:off x="6469588" y="1262574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A8879A32-A556-224B-8D7C-75499949C4F3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DD4BDE-8ED2-AD4F-A9CF-8DB63E208FA6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9A1737-521A-C34B-8A14-23C4B9DD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7E579A-0319-F74E-A41F-B8B8ECBA299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427802" y="1751613"/>
            <a:ext cx="0" cy="77809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BattleShipLoader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read_csv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“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battleshipboard.csv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”)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41CC14-B1F8-E84D-BDA9-2494C84E485D}"/>
              </a:ext>
            </a:extLst>
          </p:cNvPr>
          <p:cNvGrpSpPr/>
          <p:nvPr/>
        </p:nvGrpSpPr>
        <p:grpSpPr>
          <a:xfrm>
            <a:off x="1948846" y="1984425"/>
            <a:ext cx="2543459" cy="743401"/>
            <a:chOff x="3841750" y="536646"/>
            <a:chExt cx="2497280" cy="87005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694C01-88F7-1046-9967-2693D0E0E6C2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41" name="Google Shape;149;p22">
                <a:extLst>
                  <a:ext uri="{FF2B5EF4-FFF2-40B4-BE49-F238E27FC236}">
                    <a16:creationId xmlns:a16="http://schemas.microsoft.com/office/drawing/2014/main" id="{85776845-0B91-734E-94D8-2C16FE7E00A0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541C98B-F3DF-5740-831C-927AA718CC3C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BattleshipLoader</a:t>
                </a:r>
                <a:endParaRPr lang="en-US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C41B598-603B-CB41-9EAB-DD11A492A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E1BE5B-54C3-6E4F-BA62-54C6E7D0374D}"/>
                </a:ext>
              </a:extLst>
            </p:cNvPr>
            <p:cNvSpPr/>
            <p:nvPr/>
          </p:nvSpPr>
          <p:spPr>
            <a:xfrm>
              <a:off x="4034094" y="971673"/>
              <a:ext cx="2304936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795E26"/>
                  </a:solidFill>
                  <a:latin typeface="Menlo" panose="020B0609030804020204" pitchFamily="49" charset="0"/>
                </a:rPr>
                <a:t>read_csv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(String)</a:t>
              </a:r>
              <a:endParaRPr lang="en-US" dirty="0"/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A613F9F-A8B0-3E4D-8098-71ED4CCB75AA}"/>
              </a:ext>
            </a:extLst>
          </p:cNvPr>
          <p:cNvCxnSpPr>
            <a:cxnSpLocks/>
          </p:cNvCxnSpPr>
          <p:nvPr/>
        </p:nvCxnSpPr>
        <p:spPr>
          <a:xfrm rot="10800000">
            <a:off x="1855643" y="978899"/>
            <a:ext cx="93205" cy="1531114"/>
          </a:xfrm>
          <a:prstGeom prst="bentConnector3">
            <a:avLst>
              <a:gd name="adj1" fmla="val 34526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6A84C9-EA9A-0641-A72A-43C103D318E0}"/>
              </a:ext>
            </a:extLst>
          </p:cNvPr>
          <p:cNvGrpSpPr/>
          <p:nvPr/>
        </p:nvGrpSpPr>
        <p:grpSpPr>
          <a:xfrm>
            <a:off x="1855643" y="717290"/>
            <a:ext cx="1916427" cy="523220"/>
            <a:chOff x="1263650" y="574873"/>
            <a:chExt cx="2197100" cy="701153"/>
          </a:xfrm>
        </p:grpSpPr>
        <p:sp>
          <p:nvSpPr>
            <p:cNvPr id="48" name="Google Shape;149;p22">
              <a:extLst>
                <a:ext uri="{FF2B5EF4-FFF2-40B4-BE49-F238E27FC236}">
                  <a16:creationId xmlns:a16="http://schemas.microsoft.com/office/drawing/2014/main" id="{F0B005AB-A7E1-B34D-B779-D6E5C03F754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EE25D43-30AE-D042-8F5F-CE4F2E066BA9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ADEC934-67C6-D54E-875F-986CD3F4B40E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62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B0ADD-3024-604F-9E27-AE4D4D0E77CA}"/>
              </a:ext>
            </a:extLst>
          </p:cNvPr>
          <p:cNvGrpSpPr/>
          <p:nvPr/>
        </p:nvGrpSpPr>
        <p:grpSpPr>
          <a:xfrm>
            <a:off x="1959042" y="1932650"/>
            <a:ext cx="2397058" cy="1185201"/>
            <a:chOff x="3841750" y="536646"/>
            <a:chExt cx="2197100" cy="13871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70DD5E-0AC6-9749-AB27-9E0B3700762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387127"/>
              <a:chOff x="3841750" y="536646"/>
              <a:chExt cx="2197100" cy="1387127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41AA8CFE-F7E0-244D-956C-C8E02B4F927B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38712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59A2C-0BFA-D844-9884-F7F71093C931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61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BattleshipBuilder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4528ED-1983-8945-A6F6-5D7EB2CBF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7AE75-8AAE-2F4A-8D48-373828E82B27}"/>
                </a:ext>
              </a:extLst>
            </p:cNvPr>
            <p:cNvSpPr/>
            <p:nvPr/>
          </p:nvSpPr>
          <p:spPr>
            <a:xfrm>
              <a:off x="4034094" y="971672"/>
              <a:ext cx="1350565" cy="864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rows(int)</a:t>
              </a:r>
            </a:p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columns(int)</a:t>
              </a:r>
            </a:p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build()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445668A-EA8E-FD45-A20F-F4DA81BA69D9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V="1">
            <a:off x="931379" y="1861584"/>
            <a:ext cx="1962126" cy="93207"/>
          </a:xfrm>
          <a:prstGeom prst="bentConnector4">
            <a:avLst>
              <a:gd name="adj1" fmla="val -356"/>
              <a:gd name="adj2" fmla="val 345261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A2EB6-FB69-4742-B84C-6149ECB350D9}"/>
              </a:ext>
            </a:extLst>
          </p:cNvPr>
          <p:cNvGrpSpPr/>
          <p:nvPr/>
        </p:nvGrpSpPr>
        <p:grpSpPr>
          <a:xfrm>
            <a:off x="1865838" y="665515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E02BF7F2-0B9F-4844-8968-68FF81C0C2E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80E80-BBD1-C54B-A823-F232F16939E7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31976E-3852-5440-B82B-A2DE1732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16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B0ADD-3024-604F-9E27-AE4D4D0E77CA}"/>
              </a:ext>
            </a:extLst>
          </p:cNvPr>
          <p:cNvGrpSpPr/>
          <p:nvPr/>
        </p:nvGrpSpPr>
        <p:grpSpPr>
          <a:xfrm>
            <a:off x="1387542" y="1932650"/>
            <a:ext cx="2397058" cy="743401"/>
            <a:chOff x="3841750" y="536646"/>
            <a:chExt cx="2197100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70DD5E-0AC6-9749-AB27-9E0B3700762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41AA8CFE-F7E0-244D-956C-C8E02B4F927B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59A2C-0BFA-D844-9884-F7F71093C931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61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BattleshipBuilder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4528ED-1983-8945-A6F6-5D7EB2CBF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7AE75-8AAE-2F4A-8D48-373828E82B27}"/>
                </a:ext>
              </a:extLst>
            </p:cNvPr>
            <p:cNvSpPr/>
            <p:nvPr/>
          </p:nvSpPr>
          <p:spPr>
            <a:xfrm>
              <a:off x="4028274" y="896860"/>
              <a:ext cx="105524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rows(int)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445668A-EA8E-FD45-A20F-F4DA81BA69D9}"/>
              </a:ext>
            </a:extLst>
          </p:cNvPr>
          <p:cNvCxnSpPr>
            <a:cxnSpLocks/>
          </p:cNvCxnSpPr>
          <p:nvPr/>
        </p:nvCxnSpPr>
        <p:spPr>
          <a:xfrm flipH="1" flipV="1">
            <a:off x="7135065" y="889000"/>
            <a:ext cx="60721" cy="1481268"/>
          </a:xfrm>
          <a:prstGeom prst="bentConnector4">
            <a:avLst>
              <a:gd name="adj1" fmla="val -376476"/>
              <a:gd name="adj2" fmla="val 9936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A2EB6-FB69-4742-B84C-6149ECB350D9}"/>
              </a:ext>
            </a:extLst>
          </p:cNvPr>
          <p:cNvGrpSpPr/>
          <p:nvPr/>
        </p:nvGrpSpPr>
        <p:grpSpPr>
          <a:xfrm>
            <a:off x="5218638" y="617635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E02BF7F2-0B9F-4844-8968-68FF81C0C2E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80E80-BBD1-C54B-A823-F232F16939E7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31976E-3852-5440-B82B-A2DE1732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93F5B4-B885-F14D-9341-B6757911D22B}"/>
              </a:ext>
            </a:extLst>
          </p:cNvPr>
          <p:cNvGrpSpPr/>
          <p:nvPr/>
        </p:nvGrpSpPr>
        <p:grpSpPr>
          <a:xfrm>
            <a:off x="4053045" y="1932650"/>
            <a:ext cx="1599294" cy="639101"/>
            <a:chOff x="3841750" y="536646"/>
            <a:chExt cx="2444992" cy="7479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96535D-2F22-A047-89CA-D9F1CFCCF0DC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747986"/>
              <a:chOff x="3841750" y="536646"/>
              <a:chExt cx="2197100" cy="747986"/>
            </a:xfrm>
          </p:grpSpPr>
          <p:sp>
            <p:nvSpPr>
              <p:cNvPr id="29" name="Google Shape;149;p22">
                <a:extLst>
                  <a:ext uri="{FF2B5EF4-FFF2-40B4-BE49-F238E27FC236}">
                    <a16:creationId xmlns:a16="http://schemas.microsoft.com/office/drawing/2014/main" id="{CF21B4D3-2763-044E-8B5B-36F33DC38996}"/>
                  </a:ext>
                </a:extLst>
              </p:cNvPr>
              <p:cNvSpPr/>
              <p:nvPr/>
            </p:nvSpPr>
            <p:spPr>
              <a:xfrm>
                <a:off x="3841750" y="536648"/>
                <a:ext cx="2197100" cy="7479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0BDB43-E014-8346-8677-49B05FB7636F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_Rows</a:t>
                </a:r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BD8A000-67D2-8A4A-8597-3ADC768DC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2D143E-B075-104E-9F6F-8D75953BF64F}"/>
                </a:ext>
              </a:extLst>
            </p:cNvPr>
            <p:cNvSpPr/>
            <p:nvPr/>
          </p:nvSpPr>
          <p:spPr>
            <a:xfrm>
              <a:off x="3841750" y="889922"/>
              <a:ext cx="2444992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columns(int)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587D62-6729-454F-B947-1354161E9429}"/>
              </a:ext>
            </a:extLst>
          </p:cNvPr>
          <p:cNvGrpSpPr/>
          <p:nvPr/>
        </p:nvGrpSpPr>
        <p:grpSpPr>
          <a:xfrm>
            <a:off x="5758640" y="1911017"/>
            <a:ext cx="1437146" cy="639101"/>
            <a:chOff x="3841750" y="536646"/>
            <a:chExt cx="2197100" cy="74798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1569A2C-796F-FD47-83C5-9CA42E6ED0F3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747986"/>
              <a:chOff x="3841750" y="536646"/>
              <a:chExt cx="2197100" cy="747986"/>
            </a:xfrm>
          </p:grpSpPr>
          <p:sp>
            <p:nvSpPr>
              <p:cNvPr id="35" name="Google Shape;149;p22">
                <a:extLst>
                  <a:ext uri="{FF2B5EF4-FFF2-40B4-BE49-F238E27FC236}">
                    <a16:creationId xmlns:a16="http://schemas.microsoft.com/office/drawing/2014/main" id="{C5C6BFA4-4A80-A943-92EC-EEF201EA7E90}"/>
                  </a:ext>
                </a:extLst>
              </p:cNvPr>
              <p:cNvSpPr/>
              <p:nvPr/>
            </p:nvSpPr>
            <p:spPr>
              <a:xfrm>
                <a:off x="3841750" y="536648"/>
                <a:ext cx="2197100" cy="7479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A176E1-C349-BC4F-9B52-77346C8A8C73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_Columns</a:t>
                </a:r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B862C29-93A6-0647-9A73-6F08216F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7C22B8-C966-024F-8668-8307ED51B414}"/>
                </a:ext>
              </a:extLst>
            </p:cNvPr>
            <p:cNvSpPr/>
            <p:nvPr/>
          </p:nvSpPr>
          <p:spPr>
            <a:xfrm>
              <a:off x="4034094" y="912217"/>
              <a:ext cx="1431677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build()</a:t>
              </a:r>
              <a:endParaRPr lang="en-US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535689-BFE2-9B4F-9486-941F9DA5DD14}"/>
              </a:ext>
            </a:extLst>
          </p:cNvPr>
          <p:cNvCxnSpPr/>
          <p:nvPr/>
        </p:nvCxnSpPr>
        <p:spPr>
          <a:xfrm>
            <a:off x="3784600" y="2455870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23981E-70C2-544D-AE3C-2CDF3AE2D000}"/>
              </a:ext>
            </a:extLst>
          </p:cNvPr>
          <p:cNvCxnSpPr/>
          <p:nvPr/>
        </p:nvCxnSpPr>
        <p:spPr>
          <a:xfrm>
            <a:off x="5490194" y="2381388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Create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a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11,9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battleShipGame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B0ADD-3024-604F-9E27-AE4D4D0E77CA}"/>
              </a:ext>
            </a:extLst>
          </p:cNvPr>
          <p:cNvGrpSpPr/>
          <p:nvPr/>
        </p:nvGrpSpPr>
        <p:grpSpPr>
          <a:xfrm>
            <a:off x="1387542" y="1932651"/>
            <a:ext cx="2397058" cy="639100"/>
            <a:chOff x="3841750" y="536646"/>
            <a:chExt cx="2197100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70DD5E-0AC6-9749-AB27-9E0B3700762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41AA8CFE-F7E0-244D-956C-C8E02B4F927B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59A2C-0BFA-D844-9884-F7F71093C931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Create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4528ED-1983-8945-A6F6-5D7EB2CBF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945768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7AE75-8AAE-2F4A-8D48-373828E82B27}"/>
                </a:ext>
              </a:extLst>
            </p:cNvPr>
            <p:cNvSpPr/>
            <p:nvPr/>
          </p:nvSpPr>
          <p:spPr>
            <a:xfrm>
              <a:off x="4000922" y="950590"/>
              <a:ext cx="1153681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a(</a:t>
              </a:r>
              <a:r>
                <a:rPr lang="en-US" dirty="0" err="1">
                  <a:solidFill>
                    <a:srgbClr val="795E26"/>
                  </a:solidFill>
                  <a:latin typeface="Menlo" panose="020B0609030804020204" pitchFamily="49" charset="0"/>
                </a:rPr>
                <a:t>int,int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)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A2EB6-FB69-4742-B84C-6149ECB350D9}"/>
              </a:ext>
            </a:extLst>
          </p:cNvPr>
          <p:cNvGrpSpPr/>
          <p:nvPr/>
        </p:nvGrpSpPr>
        <p:grpSpPr>
          <a:xfrm>
            <a:off x="6263955" y="1932650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E02BF7F2-0B9F-4844-8968-68FF81C0C2E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80E80-BBD1-C54B-A823-F232F16939E7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31976E-3852-5440-B82B-A2DE1732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93F5B4-B885-F14D-9341-B6757911D22B}"/>
              </a:ext>
            </a:extLst>
          </p:cNvPr>
          <p:cNvGrpSpPr/>
          <p:nvPr/>
        </p:nvGrpSpPr>
        <p:grpSpPr>
          <a:xfrm>
            <a:off x="4053044" y="1932650"/>
            <a:ext cx="2147139" cy="639101"/>
            <a:chOff x="3841750" y="536646"/>
            <a:chExt cx="2444992" cy="7479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96535D-2F22-A047-89CA-D9F1CFCCF0DC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747986"/>
              <a:chOff x="3841750" y="536646"/>
              <a:chExt cx="2197100" cy="747986"/>
            </a:xfrm>
          </p:grpSpPr>
          <p:sp>
            <p:nvSpPr>
              <p:cNvPr id="29" name="Google Shape;149;p22">
                <a:extLst>
                  <a:ext uri="{FF2B5EF4-FFF2-40B4-BE49-F238E27FC236}">
                    <a16:creationId xmlns:a16="http://schemas.microsoft.com/office/drawing/2014/main" id="{CF21B4D3-2763-044E-8B5B-36F33DC38996}"/>
                  </a:ext>
                </a:extLst>
              </p:cNvPr>
              <p:cNvSpPr/>
              <p:nvPr/>
            </p:nvSpPr>
            <p:spPr>
              <a:xfrm>
                <a:off x="3841750" y="536648"/>
                <a:ext cx="2197100" cy="7479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0BDB43-E014-8346-8677-49B05FB7636F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61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BoardCreator</a:t>
                </a:r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BD8A000-67D2-8A4A-8597-3ADC768DC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2D143E-B075-104E-9F6F-8D75953BF64F}"/>
                </a:ext>
              </a:extLst>
            </p:cNvPr>
            <p:cNvSpPr/>
            <p:nvPr/>
          </p:nvSpPr>
          <p:spPr>
            <a:xfrm>
              <a:off x="3841750" y="889922"/>
              <a:ext cx="2444992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795E26"/>
                  </a:solidFill>
                  <a:latin typeface="Menlo" panose="020B0609030804020204" pitchFamily="49" charset="0"/>
                </a:rPr>
                <a:t>battleShipGame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()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535689-BFE2-9B4F-9486-941F9DA5DD14}"/>
              </a:ext>
            </a:extLst>
          </p:cNvPr>
          <p:cNvCxnSpPr/>
          <p:nvPr/>
        </p:nvCxnSpPr>
        <p:spPr>
          <a:xfrm>
            <a:off x="3784600" y="2388387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23981E-70C2-544D-AE3C-2CDF3AE2D000}"/>
              </a:ext>
            </a:extLst>
          </p:cNvPr>
          <p:cNvCxnSpPr/>
          <p:nvPr/>
        </p:nvCxnSpPr>
        <p:spPr>
          <a:xfrm>
            <a:off x="5982490" y="2369012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6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Create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a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battleShipGame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B0ADD-3024-604F-9E27-AE4D4D0E77CA}"/>
              </a:ext>
            </a:extLst>
          </p:cNvPr>
          <p:cNvGrpSpPr/>
          <p:nvPr/>
        </p:nvGrpSpPr>
        <p:grpSpPr>
          <a:xfrm>
            <a:off x="1387542" y="1932651"/>
            <a:ext cx="2397058" cy="1031771"/>
            <a:chOff x="3841750" y="536646"/>
            <a:chExt cx="2197100" cy="99224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70DD5E-0AC6-9749-AB27-9E0B3700762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41AA8CFE-F7E0-244D-956C-C8E02B4F927B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59A2C-0BFA-D844-9884-F7F71093C931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Create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4528ED-1983-8945-A6F6-5D7EB2CBF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20956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7AE75-8AAE-2F4A-8D48-373828E82B27}"/>
                </a:ext>
              </a:extLst>
            </p:cNvPr>
            <p:cNvSpPr/>
            <p:nvPr/>
          </p:nvSpPr>
          <p:spPr>
            <a:xfrm>
              <a:off x="4004329" y="816593"/>
              <a:ext cx="858356" cy="712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a(int)</a:t>
              </a:r>
            </a:p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by(int)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A2EB6-FB69-4742-B84C-6149ECB350D9}"/>
              </a:ext>
            </a:extLst>
          </p:cNvPr>
          <p:cNvGrpSpPr/>
          <p:nvPr/>
        </p:nvGrpSpPr>
        <p:grpSpPr>
          <a:xfrm>
            <a:off x="6263955" y="1932650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E02BF7F2-0B9F-4844-8968-68FF81C0C2E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80E80-BBD1-C54B-A823-F232F16939E7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31976E-3852-5440-B82B-A2DE1732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93F5B4-B885-F14D-9341-B6757911D22B}"/>
              </a:ext>
            </a:extLst>
          </p:cNvPr>
          <p:cNvGrpSpPr/>
          <p:nvPr/>
        </p:nvGrpSpPr>
        <p:grpSpPr>
          <a:xfrm>
            <a:off x="4053044" y="1932650"/>
            <a:ext cx="2147139" cy="639101"/>
            <a:chOff x="3841750" y="536646"/>
            <a:chExt cx="2444992" cy="7479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96535D-2F22-A047-89CA-D9F1CFCCF0DC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747986"/>
              <a:chOff x="3841750" y="536646"/>
              <a:chExt cx="2197100" cy="747986"/>
            </a:xfrm>
          </p:grpSpPr>
          <p:sp>
            <p:nvSpPr>
              <p:cNvPr id="29" name="Google Shape;149;p22">
                <a:extLst>
                  <a:ext uri="{FF2B5EF4-FFF2-40B4-BE49-F238E27FC236}">
                    <a16:creationId xmlns:a16="http://schemas.microsoft.com/office/drawing/2014/main" id="{CF21B4D3-2763-044E-8B5B-36F33DC38996}"/>
                  </a:ext>
                </a:extLst>
              </p:cNvPr>
              <p:cNvSpPr/>
              <p:nvPr/>
            </p:nvSpPr>
            <p:spPr>
              <a:xfrm>
                <a:off x="3841750" y="536648"/>
                <a:ext cx="2197100" cy="7479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0BDB43-E014-8346-8677-49B05FB7636F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61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BoardCreator</a:t>
                </a:r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BD8A000-67D2-8A4A-8597-3ADC768DC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2D143E-B075-104E-9F6F-8D75953BF64F}"/>
                </a:ext>
              </a:extLst>
            </p:cNvPr>
            <p:cNvSpPr/>
            <p:nvPr/>
          </p:nvSpPr>
          <p:spPr>
            <a:xfrm>
              <a:off x="3841750" y="889922"/>
              <a:ext cx="2444992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795E26"/>
                  </a:solidFill>
                  <a:latin typeface="Menlo" panose="020B0609030804020204" pitchFamily="49" charset="0"/>
                </a:rPr>
                <a:t>battleShipGame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()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535689-BFE2-9B4F-9486-941F9DA5DD14}"/>
              </a:ext>
            </a:extLst>
          </p:cNvPr>
          <p:cNvCxnSpPr>
            <a:cxnSpLocks/>
          </p:cNvCxnSpPr>
          <p:nvPr/>
        </p:nvCxnSpPr>
        <p:spPr>
          <a:xfrm flipV="1">
            <a:off x="3784600" y="2388387"/>
            <a:ext cx="268446" cy="18336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23981E-70C2-544D-AE3C-2CDF3AE2D000}"/>
              </a:ext>
            </a:extLst>
          </p:cNvPr>
          <p:cNvCxnSpPr/>
          <p:nvPr/>
        </p:nvCxnSpPr>
        <p:spPr>
          <a:xfrm>
            <a:off x="5982490" y="2369012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38BC473-D0C5-8345-AC0C-286B727F126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500909" y="2388870"/>
            <a:ext cx="64008" cy="182880"/>
          </a:xfrm>
          <a:prstGeom prst="bentConnector4">
            <a:avLst>
              <a:gd name="adj1" fmla="val -376476"/>
              <a:gd name="adj2" fmla="val 9936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49" y="3472975"/>
            <a:ext cx="7970629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,false,true, -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7245350" cy="80159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7"/>
            <a:ext cx="724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724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9"/>
            <a:ext cx="7587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Battleship(int, int, Boolean, Boolean, Boolean, int, string, ?, 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@</a:t>
            </a:r>
            <a:r>
              <a:rPr lang="en-US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Autowire</a:t>
            </a:r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646C8-F09E-5245-99FF-E6D44E642050}"/>
              </a:ext>
            </a:extLst>
          </p:cNvPr>
          <p:cNvGrpSpPr/>
          <p:nvPr/>
        </p:nvGrpSpPr>
        <p:grpSpPr>
          <a:xfrm>
            <a:off x="3554862" y="776771"/>
            <a:ext cx="2417151" cy="743401"/>
            <a:chOff x="3841750" y="536646"/>
            <a:chExt cx="2197100" cy="870056"/>
          </a:xfrm>
        </p:grpSpPr>
        <p:sp>
          <p:nvSpPr>
            <p:cNvPr id="11" name="Google Shape;149;p22">
              <a:extLst>
                <a:ext uri="{FF2B5EF4-FFF2-40B4-BE49-F238E27FC236}">
                  <a16:creationId xmlns:a16="http://schemas.microsoft.com/office/drawing/2014/main" id="{E79909E5-EC5C-1C40-886C-8E37B7518A6F}"/>
                </a:ext>
              </a:extLst>
            </p:cNvPr>
            <p:cNvSpPr/>
            <p:nvPr/>
          </p:nvSpPr>
          <p:spPr>
            <a:xfrm>
              <a:off x="3841750" y="536647"/>
              <a:ext cx="2197100" cy="8700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6C12F6-A526-594A-85C0-01DF77432AB8}"/>
                </a:ext>
              </a:extLst>
            </p:cNvPr>
            <p:cNvSpPr/>
            <p:nvPr/>
          </p:nvSpPr>
          <p:spPr>
            <a:xfrm>
              <a:off x="3841750" y="536646"/>
              <a:ext cx="2197100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F941D5-6369-3344-BE8D-345104A49F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50" y="882650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76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92FF8A6-A1AC-22E6-3C68-66273D540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F0AB4-2935-738C-9AC2-DF928BA7B62A}"/>
              </a:ext>
            </a:extLst>
          </p:cNvPr>
          <p:cNvSpPr txBox="1"/>
          <p:nvPr/>
        </p:nvSpPr>
        <p:spPr>
          <a:xfrm>
            <a:off x="5074252" y="3839841"/>
            <a:ext cx="37894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github.com</a:t>
            </a:r>
            <a:r>
              <a:rPr lang="en-US" sz="1000" dirty="0"/>
              <a:t>/</a:t>
            </a:r>
            <a:r>
              <a:rPr lang="en-US" sz="1000" dirty="0" err="1"/>
              <a:t>isidore</a:t>
            </a:r>
            <a:r>
              <a:rPr lang="en-US" sz="1000" dirty="0"/>
              <a:t>/Talks/blob/master/</a:t>
            </a:r>
            <a:r>
              <a:rPr lang="en-US" sz="1000" dirty="0" err="1"/>
              <a:t>EnglishToCode.md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1232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795E26"/>
                </a:solidFill>
                <a:latin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646C8-F09E-5245-99FF-E6D44E642050}"/>
              </a:ext>
            </a:extLst>
          </p:cNvPr>
          <p:cNvGrpSpPr/>
          <p:nvPr/>
        </p:nvGrpSpPr>
        <p:grpSpPr>
          <a:xfrm>
            <a:off x="3554862" y="776771"/>
            <a:ext cx="2417151" cy="1629879"/>
            <a:chOff x="3841750" y="536646"/>
            <a:chExt cx="2197100" cy="1907565"/>
          </a:xfrm>
        </p:grpSpPr>
        <p:sp>
          <p:nvSpPr>
            <p:cNvPr id="11" name="Google Shape;149;p22">
              <a:extLst>
                <a:ext uri="{FF2B5EF4-FFF2-40B4-BE49-F238E27FC236}">
                  <a16:creationId xmlns:a16="http://schemas.microsoft.com/office/drawing/2014/main" id="{E79909E5-EC5C-1C40-886C-8E37B7518A6F}"/>
                </a:ext>
              </a:extLst>
            </p:cNvPr>
            <p:cNvSpPr/>
            <p:nvPr/>
          </p:nvSpPr>
          <p:spPr>
            <a:xfrm>
              <a:off x="3841750" y="536647"/>
              <a:ext cx="2197100" cy="190756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6C12F6-A526-594A-85C0-01DF77432AB8}"/>
                </a:ext>
              </a:extLst>
            </p:cNvPr>
            <p:cNvSpPr/>
            <p:nvPr/>
          </p:nvSpPr>
          <p:spPr>
            <a:xfrm>
              <a:off x="3841750" y="536646"/>
              <a:ext cx="2197100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F941D5-6369-3344-BE8D-345104A49F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50" y="882650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40A88CD-E904-D348-8914-F9A12B722D8E}"/>
              </a:ext>
            </a:extLst>
          </p:cNvPr>
          <p:cNvSpPr/>
          <p:nvPr/>
        </p:nvSpPr>
        <p:spPr>
          <a:xfrm>
            <a:off x="3638410" y="1148471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</a:rPr>
              <a:t>global_state</a:t>
            </a:r>
            <a:endParaRPr lang="en-US" dirty="0"/>
          </a:p>
          <a:p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dirty="0"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352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Easy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92508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Battleship(Level)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8" y="1937224"/>
            <a:ext cx="2305052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Level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479924" y="1380472"/>
            <a:ext cx="320678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FC0077-2894-134D-A5B9-6A982731D3C0}"/>
              </a:ext>
            </a:extLst>
          </p:cNvPr>
          <p:cNvSpPr txBox="1"/>
          <p:nvPr/>
        </p:nvSpPr>
        <p:spPr>
          <a:xfrm>
            <a:off x="3327398" y="2168542"/>
            <a:ext cx="230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Easy, Medium,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1066963"/>
            <a:chOff x="3796611" y="536646"/>
            <a:chExt cx="2242239" cy="12487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248744"/>
              <a:chOff x="3841750" y="536646"/>
              <a:chExt cx="2197100" cy="1248744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24874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339338" cy="864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 = 11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 = 9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10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436963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Battleship()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475B4-95E0-9F45-A654-BA65F8F45664}"/>
              </a:ext>
            </a:extLst>
          </p:cNvPr>
          <p:cNvGrpSpPr/>
          <p:nvPr/>
        </p:nvGrpSpPr>
        <p:grpSpPr>
          <a:xfrm>
            <a:off x="1082109" y="637071"/>
            <a:ext cx="2466811" cy="1033453"/>
            <a:chOff x="3796611" y="536646"/>
            <a:chExt cx="2242239" cy="12095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A51E71-771F-4F48-AF66-E2CC02CE7C4D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209525"/>
              <a:chOff x="3841750" y="536646"/>
              <a:chExt cx="2197100" cy="1209525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3B965D10-8B96-6F4D-8B00-0BCB48EF2FA3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120952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1EA55C-79CE-E04E-BD97-45F726FC741D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Config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0C0A88E-323E-AC45-9E05-2985F6A59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D3F5CD-6F16-9B4E-907A-051F4ED55152}"/>
                </a:ext>
              </a:extLst>
            </p:cNvPr>
            <p:cNvSpPr/>
            <p:nvPr/>
          </p:nvSpPr>
          <p:spPr>
            <a:xfrm>
              <a:off x="3796611" y="920878"/>
              <a:ext cx="851221" cy="61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Width: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3559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Chess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Chess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948844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Chess()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40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Battleship.createElevenByNineBoard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1383374" y="655656"/>
            <a:ext cx="3288874" cy="972422"/>
            <a:chOff x="3796611" y="536646"/>
            <a:chExt cx="2242239" cy="9965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029680" cy="61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createBoard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(int, int)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createElevenByNineBoard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868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new 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BattleshipElevenByNine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1316467" y="1934329"/>
            <a:ext cx="3288874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BattleshipElevenByNine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99122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87CADA-38FE-4540-87B7-0C29E9107737}"/>
              </a:ext>
            </a:extLst>
          </p:cNvPr>
          <p:cNvGrpSpPr/>
          <p:nvPr/>
        </p:nvGrpSpPr>
        <p:grpSpPr>
          <a:xfrm>
            <a:off x="2264213" y="655656"/>
            <a:ext cx="1527196" cy="743401"/>
            <a:chOff x="3796611" y="536646"/>
            <a:chExt cx="2242239" cy="87005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6B3042-B0CC-2843-BB84-A9503A8D7CF0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5" name="Google Shape;149;p22">
                <a:extLst>
                  <a:ext uri="{FF2B5EF4-FFF2-40B4-BE49-F238E27FC236}">
                    <a16:creationId xmlns:a16="http://schemas.microsoft.com/office/drawing/2014/main" id="{464337A5-AD74-0340-B5EC-D839FD5558C1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42D9FC-1191-F742-9E58-8985D4A1B8B5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D0E83F-3472-BD46-AA80-21C1696FE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D23DFE-1049-D140-BCAF-EA76B9874F5F}"/>
                </a:ext>
              </a:extLst>
            </p:cNvPr>
            <p:cNvSpPr/>
            <p:nvPr/>
          </p:nvSpPr>
          <p:spPr>
            <a:xfrm>
              <a:off x="3796611" y="920878"/>
              <a:ext cx="199122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endParaRPr lang="en-US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A34BC6-3321-9449-85A7-6B6F8AF9EDC8}"/>
              </a:ext>
            </a:extLst>
          </p:cNvPr>
          <p:cNvCxnSpPr>
            <a:cxnSpLocks/>
          </p:cNvCxnSpPr>
          <p:nvPr/>
        </p:nvCxnSpPr>
        <p:spPr>
          <a:xfrm flipV="1">
            <a:off x="3049090" y="1399057"/>
            <a:ext cx="0" cy="53527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83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      </a:t>
            </a:r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var </a:t>
            </a:r>
            <a:r>
              <a:rPr lang="en-US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creation_future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248099"/>
                </a:solidFill>
                <a:latin typeface="Menlo" panose="020B0609030804020204" pitchFamily="49" charset="0"/>
              </a:rPr>
              <a:t>AWS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sz="1400" dirty="0" err="1">
                <a:solidFill>
                  <a:srgbClr val="248099"/>
                </a:solidFill>
                <a:latin typeface="Menlo" panose="020B0609030804020204" pitchFamily="49" charset="0"/>
              </a:rPr>
              <a:t>CLI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createBattleShipGame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   </a:t>
            </a:r>
            <a:r>
              <a:rPr lang="en-US" sz="1400" dirty="0">
                <a:solidFill>
                  <a:srgbClr val="248099"/>
                </a:solidFill>
                <a:latin typeface="Menlo" panose="020B0609030804020204" pitchFamily="49" charset="0"/>
              </a:rPr>
              <a:t>AWS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sz="1400" dirty="0" err="1">
                <a:solidFill>
                  <a:srgbClr val="248099"/>
                </a:solidFill>
                <a:latin typeface="Menlo" panose="020B0609030804020204" pitchFamily="49" charset="0"/>
              </a:rPr>
              <a:t>BattleshipGame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sz="1400" dirty="0" err="1">
                <a:solidFill>
                  <a:srgbClr val="248099"/>
                </a:solidFill>
                <a:latin typeface="Menlo" panose="020B0609030804020204" pitchFamily="49" charset="0"/>
              </a:rPr>
              <a:t>GameParameters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4BD1D5-D947-7542-A36D-90703D92FD0A}"/>
              </a:ext>
            </a:extLst>
          </p:cNvPr>
          <p:cNvGrpSpPr/>
          <p:nvPr/>
        </p:nvGrpSpPr>
        <p:grpSpPr>
          <a:xfrm>
            <a:off x="6028657" y="2198010"/>
            <a:ext cx="2466811" cy="743401"/>
            <a:chOff x="3796611" y="536646"/>
            <a:chExt cx="2242239" cy="87005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6FC5B3-EA6D-8C48-9148-D2CD6DAEFE95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46" name="Google Shape;149;p22">
                <a:extLst>
                  <a:ext uri="{FF2B5EF4-FFF2-40B4-BE49-F238E27FC236}">
                    <a16:creationId xmlns:a16="http://schemas.microsoft.com/office/drawing/2014/main" id="{7FD82027-E423-8040-9091-D784DCEB9228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F1B90BC-1C7A-0842-9B2D-AAFFED05BA60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GameParameters</a:t>
                </a:r>
                <a:endParaRPr lang="en-US" dirty="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5A79F64-1BF3-8849-A9B5-4D0F1BEA3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43217F-6761-A84C-98AA-9D21AA6CE9B6}"/>
                </a:ext>
              </a:extLst>
            </p:cNvPr>
            <p:cNvSpPr/>
            <p:nvPr/>
          </p:nvSpPr>
          <p:spPr>
            <a:xfrm>
              <a:off x="3796611" y="920878"/>
              <a:ext cx="265479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88F651E-BC44-A644-ABD7-259D25A902F4}"/>
              </a:ext>
            </a:extLst>
          </p:cNvPr>
          <p:cNvGrpSpPr/>
          <p:nvPr/>
        </p:nvGrpSpPr>
        <p:grpSpPr>
          <a:xfrm>
            <a:off x="1501555" y="1018771"/>
            <a:ext cx="4043569" cy="1033453"/>
            <a:chOff x="3796611" y="536646"/>
            <a:chExt cx="2306543" cy="12095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BA12329-DB0B-B645-B5A2-B9A43D05972B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209525"/>
              <a:chOff x="3841750" y="536646"/>
              <a:chExt cx="2197100" cy="1209525"/>
            </a:xfrm>
          </p:grpSpPr>
          <p:sp>
            <p:nvSpPr>
              <p:cNvPr id="52" name="Google Shape;149;p22">
                <a:extLst>
                  <a:ext uri="{FF2B5EF4-FFF2-40B4-BE49-F238E27FC236}">
                    <a16:creationId xmlns:a16="http://schemas.microsoft.com/office/drawing/2014/main" id="{DCAFFE42-C764-5440-B70D-8D56E812EC9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120952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31BEE59-5462-4B40-8420-74F945E3CE9C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CLI</a:t>
                </a:r>
                <a:endParaRPr lang="en-US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0A80897-7E49-C44B-895D-F92D109B5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5D30C8B-8171-C240-BDAF-3496933BF0C2}"/>
                </a:ext>
              </a:extLst>
            </p:cNvPr>
            <p:cNvSpPr/>
            <p:nvPr/>
          </p:nvSpPr>
          <p:spPr>
            <a:xfrm>
              <a:off x="3796611" y="920878"/>
              <a:ext cx="2306543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createBattleShipGame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GameParameters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)</a:t>
              </a:r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C64DEF-E7C1-5B41-AC89-A4917CFBEC2A}"/>
              </a:ext>
            </a:extLst>
          </p:cNvPr>
          <p:cNvGrpSpPr/>
          <p:nvPr/>
        </p:nvGrpSpPr>
        <p:grpSpPr>
          <a:xfrm>
            <a:off x="5992305" y="744233"/>
            <a:ext cx="2466811" cy="743401"/>
            <a:chOff x="3796611" y="536646"/>
            <a:chExt cx="2242239" cy="8700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4A9BCCF-309B-C84D-AB82-10148232D773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8" name="Google Shape;149;p22">
                <a:extLst>
                  <a:ext uri="{FF2B5EF4-FFF2-40B4-BE49-F238E27FC236}">
                    <a16:creationId xmlns:a16="http://schemas.microsoft.com/office/drawing/2014/main" id="{C93F4031-D106-DB46-8E6B-8AD4F5D84FA5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A6287E4-69E5-CB4B-A564-9E541DBB8C3A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CreationFuture</a:t>
                </a:r>
                <a:endParaRPr lang="en-US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B7D2C3B-574A-BD4F-B11D-D9C039F2E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042487D-144D-9B43-B975-9B54ED4447A2}"/>
                </a:ext>
              </a:extLst>
            </p:cNvPr>
            <p:cNvSpPr/>
            <p:nvPr/>
          </p:nvSpPr>
          <p:spPr>
            <a:xfrm>
              <a:off x="3796611" y="920878"/>
              <a:ext cx="265479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endParaRPr lang="en-US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B1E3AC-0B8B-5A47-946B-29E2AB425498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432394" y="898122"/>
            <a:ext cx="609571" cy="58751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92FF8A6-A1AC-22E6-3C68-66273D540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F0AB4-2935-738C-9AC2-DF928BA7B62A}"/>
              </a:ext>
            </a:extLst>
          </p:cNvPr>
          <p:cNvSpPr txBox="1"/>
          <p:nvPr/>
        </p:nvSpPr>
        <p:spPr>
          <a:xfrm>
            <a:off x="5074252" y="3839841"/>
            <a:ext cx="37894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github.com</a:t>
            </a:r>
            <a:r>
              <a:rPr lang="en-US" sz="1000" dirty="0"/>
              <a:t>/</a:t>
            </a:r>
            <a:r>
              <a:rPr lang="en-US" sz="1000" dirty="0" err="1"/>
              <a:t>isidore</a:t>
            </a:r>
            <a:r>
              <a:rPr lang="en-US" sz="1000" dirty="0"/>
              <a:t>/Talks/blob/master/</a:t>
            </a:r>
            <a:r>
              <a:rPr lang="en-US" sz="1000" dirty="0" err="1"/>
              <a:t>EnglishToCode.md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619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 idx="4294967295"/>
          </p:nvPr>
        </p:nvSpPr>
        <p:spPr>
          <a:xfrm>
            <a:off x="2431925" y="7260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you!</a:t>
            </a:r>
            <a:endParaRPr sz="40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294967295"/>
          </p:nvPr>
        </p:nvSpPr>
        <p:spPr>
          <a:xfrm>
            <a:off x="2431925" y="13631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highlight>
                  <a:srgbClr val="FF0000"/>
                </a:highlight>
              </a:rPr>
              <a:t>I am Llewellyn Falco</a:t>
            </a:r>
            <a:endParaRPr sz="4000" dirty="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2431925" y="21916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Please connect on twitter &amp; LinkedIn</a:t>
            </a:r>
            <a:r>
              <a:rPr lang="en" sz="2000" dirty="0"/>
              <a:t> @</a:t>
            </a:r>
            <a:r>
              <a:rPr lang="en" sz="2000" dirty="0" err="1"/>
              <a:t>LlewellynFalco</a:t>
            </a:r>
            <a:endParaRPr lang="en" sz="20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err="1"/>
              <a:t>LlewellynFalco.blogspot.com</a:t>
            </a:r>
            <a:endParaRPr sz="2000"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9E346-A0CA-8A40-A144-44CD7C1A84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31" y="2654300"/>
            <a:ext cx="2002694" cy="2002694"/>
          </a:xfrm>
          <a:prstGeom prst="rect">
            <a:avLst/>
          </a:prstGeom>
          <a:noFill/>
          <a:ln w="114300" cap="flat" cmpd="sng">
            <a:solidFill>
              <a:schemeClr val="tx2">
                <a:lumMod val="2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912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3C73E-338A-0F40-8DEE-6F83EE13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900" y="907537"/>
            <a:ext cx="6629400" cy="3328425"/>
          </a:xfrm>
        </p:spPr>
        <p:txBody>
          <a:bodyPr/>
          <a:lstStyle/>
          <a:p>
            <a:pPr marL="25400" indent="0">
              <a:buNone/>
            </a:pP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The beauty of </a:t>
            </a:r>
            <a:r>
              <a:rPr lang="en-US" sz="2400" dirty="0">
                <a:solidFill>
                  <a:schemeClr val="accent3"/>
                </a:solidFill>
                <a:latin typeface="Arial Rounded MT Bold" panose="020F0704030504030204" pitchFamily="34" charset="77"/>
              </a:rPr>
              <a:t>poetry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 is the </a:t>
            </a:r>
            <a:r>
              <a:rPr lang="en-US" sz="2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same 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poem</a:t>
            </a:r>
          </a:p>
          <a:p>
            <a:pPr marL="25400" indent="0">
              <a:buNone/>
            </a:pP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can express a million </a:t>
            </a:r>
            <a:r>
              <a:rPr lang="en-US" sz="2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different 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things</a:t>
            </a:r>
            <a:b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</a:b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to </a:t>
            </a:r>
            <a:r>
              <a:rPr lang="en-US" sz="2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different 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people… </a:t>
            </a:r>
            <a:b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</a:br>
            <a:b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</a:b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… the beauty of </a:t>
            </a:r>
            <a:r>
              <a:rPr lang="en-US" sz="2400" dirty="0">
                <a:solidFill>
                  <a:schemeClr val="accent3"/>
                </a:solidFill>
                <a:latin typeface="Arial Rounded MT Bold" panose="020F0704030504030204" pitchFamily="34" charset="77"/>
              </a:rPr>
              <a:t>code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 is</a:t>
            </a:r>
            <a:b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</a:br>
            <a:r>
              <a:rPr lang="en-US" sz="2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different 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people</a:t>
            </a:r>
            <a:r>
              <a:rPr lang="en-US" sz="2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can express </a:t>
            </a:r>
          </a:p>
          <a:p>
            <a:pPr marL="25400" indent="0">
              <a:buNone/>
            </a:pP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the </a:t>
            </a:r>
            <a:r>
              <a:rPr lang="en-US" sz="2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same 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thing</a:t>
            </a:r>
            <a:b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</a:b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 in a million </a:t>
            </a:r>
            <a:r>
              <a:rPr lang="en-US" sz="2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different 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ways.”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2BEA-CDC7-594B-98A7-3E0ED71C6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1937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D200-4505-C64B-BF9D-13E2CA58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0FA1A-001C-A342-B6A8-79BA98603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3F560-4C44-6F49-9D43-F1936944FADA}"/>
              </a:ext>
            </a:extLst>
          </p:cNvPr>
          <p:cNvSpPr txBox="1"/>
          <p:nvPr/>
        </p:nvSpPr>
        <p:spPr>
          <a:xfrm>
            <a:off x="2863850" y="736600"/>
            <a:ext cx="5740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),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Dimension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800" dirty="0">
                <a:latin typeface="Menlo" panose="020B0609030804020204" pitchFamily="49" charset="0"/>
              </a:rPr>
              <a:t>[]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800" dirty="0">
                <a:latin typeface="Menlo" panose="020B0609030804020204" pitchFamily="49" charset="0"/>
              </a:rPr>
              <a:t>[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][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({width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 height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});</a:t>
            </a:r>
          </a:p>
          <a:p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 err="1">
                <a:latin typeface="Menlo" panose="020B0609030804020204" pitchFamily="49" charset="0"/>
              </a:rPr>
              <a:t>args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BattleShipLoader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"..CCCCC....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</a:p>
          <a:p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).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).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800" dirty="0">
                <a:latin typeface="Menlo" panose="020B0609030804020204" pitchFamily="49" charset="0"/>
              </a:rPr>
              <a:t>();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800" dirty="0">
                <a:latin typeface="Menlo" panose="020B0609030804020204" pitchFamily="49" charset="0"/>
              </a:rPr>
              <a:t>, -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5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latin typeface="Menlo" panose="020B0609030804020204" pitchFamily="49" charset="0"/>
              </a:rPr>
              <a:t>@</a:t>
            </a:r>
            <a:r>
              <a:rPr lang="en-US" sz="800" dirty="0" err="1">
                <a:solidFill>
                  <a:srgbClr val="267F99"/>
                </a:solidFill>
                <a:latin typeface="Menlo" panose="020B0609030804020204" pitchFamily="49" charset="0"/>
              </a:rPr>
              <a:t>Autowire</a:t>
            </a:r>
            <a:endParaRPr lang="en-US" sz="800" dirty="0"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Easy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sz="800" dirty="0">
                <a:latin typeface="Menlo" panose="020B0609030804020204" pitchFamily="49" charset="0"/>
              </a:rPr>
              <a:t>();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7345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4551063" y="1619975"/>
            <a:ext cx="2002200" cy="19698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Gray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49" name="Google Shape;149;p22"/>
          <p:cNvSpPr/>
          <p:nvPr/>
        </p:nvSpPr>
        <p:spPr>
          <a:xfrm>
            <a:off x="2970900" y="1101796"/>
            <a:ext cx="1601100" cy="1575000"/>
          </a:xfrm>
          <a:prstGeom prst="rect">
            <a:avLst/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White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321303" y="1817413"/>
            <a:ext cx="1601100" cy="1575000"/>
          </a:xfrm>
          <a:prstGeom prst="rect">
            <a:avLst/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Black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1582625" y="1393163"/>
            <a:ext cx="30279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EDIT IN GOOGLE SLIDES</a:t>
            </a:r>
            <a:endParaRPr sz="1200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Click on the button under the presentation preview that says "Use as Google Slides Theme".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have to be signed in to your Google account.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5020389" y="1393163"/>
            <a:ext cx="3160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EDIT IN POWERPOINT®</a:t>
            </a:r>
            <a:endParaRPr sz="12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Click on the button under the presentation preview that says "Download as PowerPoint template". You will get a .pptx file that you can edit in PowerPoint. 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582625" y="3310444"/>
            <a:ext cx="65982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More info on how to use this template at </a:t>
            </a:r>
            <a:r>
              <a:rPr lang="en" sz="1200" b="1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www.slidescarnival.com/help-use-presentation-template</a:t>
            </a:r>
            <a:endParaRPr sz="1200" b="1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This template is free to use under </a:t>
            </a:r>
            <a:r>
              <a:rPr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Creative Commons Attribution license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 You can keep the Credits slide or mention SlidesCarnival and other resources used in a slide footer.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 idx="4294967295"/>
          </p:nvPr>
        </p:nvSpPr>
        <p:spPr>
          <a:xfrm>
            <a:off x="2431925" y="7260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hello!</a:t>
            </a:r>
            <a:endParaRPr sz="4000"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294967295"/>
          </p:nvPr>
        </p:nvSpPr>
        <p:spPr>
          <a:xfrm>
            <a:off x="2431925" y="13631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I am Jayden Smith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2431925" y="21916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 @username</a:t>
            </a:r>
            <a:endParaRPr sz="2000"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l="18099" t="5874" r="15064" b="27289"/>
          <a:stretch/>
        </p:blipFill>
        <p:spPr>
          <a:xfrm>
            <a:off x="466886" y="2976662"/>
            <a:ext cx="1712082" cy="1712082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inspiration </a:t>
            </a:r>
            <a:r>
              <a:rPr lang="en"/>
              <a:t>and to invoke philosophical thoughts from the reader.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But remember not to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overload</a:t>
            </a:r>
            <a:r>
              <a:rPr lang="en"/>
              <a:t>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458825" y="453155"/>
            <a:ext cx="1953600" cy="19569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433376"/>
            <a:ext cx="4701600" cy="11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Big concept</a:t>
            </a:r>
            <a:endParaRPr sz="600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3080425" y="2499594"/>
            <a:ext cx="47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Bring the attention of your audience over a key concept using icons or illustrations</a:t>
            </a:r>
            <a:endParaRPr i="1"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650397" y="1016834"/>
            <a:ext cx="1590733" cy="880897"/>
            <a:chOff x="531800" y="5071350"/>
            <a:chExt cx="529750" cy="292900"/>
          </a:xfrm>
        </p:grpSpPr>
        <p:sp>
          <p:nvSpPr>
            <p:cNvPr id="103" name="Google Shape;103;p1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White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Black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2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3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262025" y="1042369"/>
            <a:ext cx="46821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>
                <a:solidFill>
                  <a:srgbClr val="FFFFFF"/>
                </a:solidFill>
                <a:highlight>
                  <a:srgbClr val="FF0000"/>
                </a:highlight>
              </a:rPr>
              <a:t>complex idea</a:t>
            </a:r>
            <a:r>
              <a:rPr lang="en" sz="1800"/>
              <a:t>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t="64239" b="5467"/>
          <a:stretch/>
        </p:blipFill>
        <p:spPr>
          <a:xfrm>
            <a:off x="3422500" y="2296550"/>
            <a:ext cx="4789624" cy="1934575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B922-D7DA-944F-9F2E-D3D55E800E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1AAD2-53AD-E840-BBF6-006A31B4731A}"/>
              </a:ext>
            </a:extLst>
          </p:cNvPr>
          <p:cNvGrpSpPr/>
          <p:nvPr/>
        </p:nvGrpSpPr>
        <p:grpSpPr>
          <a:xfrm>
            <a:off x="1314450" y="769292"/>
            <a:ext cx="6515100" cy="3604915"/>
            <a:chOff x="381000" y="209550"/>
            <a:chExt cx="8686800" cy="4806553"/>
          </a:xfrm>
        </p:grpSpPr>
        <p:sp>
          <p:nvSpPr>
            <p:cNvPr id="50" name="Curved Down Arrow 49">
              <a:extLst>
                <a:ext uri="{FF2B5EF4-FFF2-40B4-BE49-F238E27FC236}">
                  <a16:creationId xmlns:a16="http://schemas.microsoft.com/office/drawing/2014/main" id="{EBE077A7-1F2D-C048-A20E-576CF585C56A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Curved Down Arrow 50">
              <a:extLst>
                <a:ext uri="{FF2B5EF4-FFF2-40B4-BE49-F238E27FC236}">
                  <a16:creationId xmlns:a16="http://schemas.microsoft.com/office/drawing/2014/main" id="{CAA366CC-EF19-5D42-92AF-97D80DD7C51E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Curved Down Arrow 51">
              <a:extLst>
                <a:ext uri="{FF2B5EF4-FFF2-40B4-BE49-F238E27FC236}">
                  <a16:creationId xmlns:a16="http://schemas.microsoft.com/office/drawing/2014/main" id="{8905DC6F-2B1C-0B4E-A4BF-09542FAFDDF4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4D9C04-5AC0-DC44-AF59-A3D3A7AC844F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English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FA44524-B1C5-D249-837B-C1F4E2613661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66CC36-B2B6-B14D-BBE4-FE23511E6144}"/>
                </a:ext>
              </a:extLst>
            </p:cNvPr>
            <p:cNvSpPr txBox="1"/>
            <p:nvPr/>
          </p:nvSpPr>
          <p:spPr>
            <a:xfrm>
              <a:off x="2077453" y="3867150"/>
              <a:ext cx="1292197" cy="3693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Print Results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CD34B2-21B9-F240-A4E1-9E64B80671FA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Whiteboard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10D8DB0-F7B3-E245-B419-2CCDDC77A1BA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2A3AB87-61A8-F342-B515-CD1ED748ADAA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CA91836-8517-E741-8410-BADC31497339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D86FB5A-D040-5E41-970A-68EA3056DD2D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E2DE3E-2467-F446-ACFF-25A9879D6309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602F2D3-D4F2-524F-B3FE-26A9ED69184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68CE82A-59F1-4B44-AA44-DB6003C986B4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arrow"/>
                <a:tailEnd type="arrow"/>
              </a:ln>
              <a:effectLst/>
            </p:spPr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E2E06172-9751-0F4B-ACC1-AD3CE91D4B62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arrow"/>
                <a:tailEnd type="arrow"/>
              </a:ln>
              <a:effectLst/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B94F3E2-AE0A-D540-A880-1C49002CC81C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C5F599-AA44-2E40-837E-F2CA7CD46D2B}"/>
                </a:ext>
              </a:extLst>
            </p:cNvPr>
            <p:cNvSpPr txBox="1"/>
            <p:nvPr/>
          </p:nvSpPr>
          <p:spPr>
            <a:xfrm>
              <a:off x="5715000" y="666750"/>
              <a:ext cx="2666907" cy="67710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// Create side (0,0) – (3,4)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// Verify length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1E2403-30C3-FA42-9E8F-A6B0BA9B915A}"/>
                </a:ext>
              </a:extLst>
            </p:cNvPr>
            <p:cNvSpPr txBox="1"/>
            <p:nvPr/>
          </p:nvSpPr>
          <p:spPr>
            <a:xfrm>
              <a:off x="5257800" y="4400550"/>
              <a:ext cx="3810000" cy="61555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Side s = new Side(0,0,3,4);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Approvals.Verify(s + “ length = “ +s.Length);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69FF30-2C5A-1B49-989D-5DB5E06CE5AA}"/>
                </a:ext>
              </a:extLst>
            </p:cNvPr>
            <p:cNvSpPr txBox="1"/>
            <p:nvPr/>
          </p:nvSpPr>
          <p:spPr>
            <a:xfrm>
              <a:off x="381000" y="4400550"/>
              <a:ext cx="2988651" cy="43088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Side (0,0) – (3,4) length = 5</a:t>
              </a:r>
            </a:p>
          </p:txBody>
        </p:sp>
        <p:sp>
          <p:nvSpPr>
            <p:cNvPr id="61" name="Curved Down Arrow 60">
              <a:extLst>
                <a:ext uri="{FF2B5EF4-FFF2-40B4-BE49-F238E27FC236}">
                  <a16:creationId xmlns:a16="http://schemas.microsoft.com/office/drawing/2014/main" id="{4D67F28F-E42C-4145-8B4A-13A111BBBFBC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73FD450-EF24-564A-A3B4-F25F72F3158E}"/>
                </a:ext>
              </a:extLst>
            </p:cNvPr>
            <p:cNvSpPr txBox="1"/>
            <p:nvPr/>
          </p:nvSpPr>
          <p:spPr>
            <a:xfrm>
              <a:off x="3124200" y="2495550"/>
              <a:ext cx="2693900" cy="67710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Testing Circle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267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t="24201" b="41015"/>
          <a:stretch/>
        </p:blipFill>
        <p:spPr>
          <a:xfrm>
            <a:off x="1164850" y="718325"/>
            <a:ext cx="7442025" cy="38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04825" y="453638"/>
            <a:ext cx="6079200" cy="13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chemeClr val="dk1"/>
                </a:highlight>
              </a:rPr>
              <a:t>Want big impact?</a:t>
            </a:r>
            <a:endParaRPr sz="40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>
                <a:solidFill>
                  <a:srgbClr val="FFFFFF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Use big image.</a:t>
            </a:r>
            <a:endParaRPr i="1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3135400" y="1127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{39A19772-F25A-4C04-8B90-62DAD147A0B1}</a:tableStyleId>
              </a:tblPr>
              <a:tblGrid>
                <a:gridCol w="125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Yellow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Blue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Orange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1703301" y="1126275"/>
            <a:ext cx="6612969" cy="314993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2782575" y="1797850"/>
            <a:ext cx="783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our office</a:t>
            </a:r>
            <a:endParaRPr sz="1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4476750" y="1864444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7" name="Google Shape;167;p24"/>
          <p:cNvCxnSpPr/>
          <p:nvPr/>
        </p:nvCxnSpPr>
        <p:spPr>
          <a:xfrm rot="10800000">
            <a:off x="2322500" y="2000338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8" name="Google Shape;168;p24"/>
          <p:cNvCxnSpPr/>
          <p:nvPr/>
        </p:nvCxnSpPr>
        <p:spPr>
          <a:xfrm rot="10800000">
            <a:off x="3565875" y="3320719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9" name="Google Shape;169;p24"/>
          <p:cNvCxnSpPr/>
          <p:nvPr/>
        </p:nvCxnSpPr>
        <p:spPr>
          <a:xfrm rot="10800000">
            <a:off x="5042375" y="3533413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0" name="Google Shape;170;p24"/>
          <p:cNvCxnSpPr/>
          <p:nvPr/>
        </p:nvCxnSpPr>
        <p:spPr>
          <a:xfrm rot="10800000">
            <a:off x="6801125" y="2249063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1" name="Google Shape;171;p24"/>
          <p:cNvCxnSpPr/>
          <p:nvPr/>
        </p:nvCxnSpPr>
        <p:spPr>
          <a:xfrm rot="10800000">
            <a:off x="7360800" y="3594806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72" name="Google Shape;172;p2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ctrTitle" idx="4294967295"/>
          </p:nvPr>
        </p:nvSpPr>
        <p:spPr>
          <a:xfrm>
            <a:off x="113500" y="1633200"/>
            <a:ext cx="6966600" cy="11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highlight>
                  <a:srgbClr val="FF0000"/>
                </a:highlight>
              </a:rPr>
              <a:t>89,526,124 </a:t>
            </a:r>
            <a:endParaRPr sz="96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4294967295"/>
          </p:nvPr>
        </p:nvSpPr>
        <p:spPr>
          <a:xfrm>
            <a:off x="113500" y="2923150"/>
            <a:ext cx="6629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Whoa! That’s a big number, aren’t you proud?</a:t>
            </a:r>
            <a:endParaRPr i="1"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304800" y="667050"/>
            <a:ext cx="84972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89,526,124$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338421" y="1354159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That’s a lot of money</a:t>
            </a:r>
            <a:endParaRPr sz="1800" i="1"/>
          </a:p>
        </p:txBody>
      </p:sp>
      <p:sp>
        <p:nvSpPr>
          <p:cNvPr id="186" name="Google Shape;186;p26"/>
          <p:cNvSpPr txBox="1">
            <a:spLocks noGrp="1"/>
          </p:cNvSpPr>
          <p:nvPr>
            <p:ph type="ctrTitle" idx="4294967295"/>
          </p:nvPr>
        </p:nvSpPr>
        <p:spPr>
          <a:xfrm>
            <a:off x="304800" y="3295953"/>
            <a:ext cx="84972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100%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4294967295"/>
          </p:nvPr>
        </p:nvSpPr>
        <p:spPr>
          <a:xfrm>
            <a:off x="338421" y="3983062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Total success!</a:t>
            </a:r>
            <a:endParaRPr sz="1800" i="1"/>
          </a:p>
        </p:txBody>
      </p:sp>
      <p:sp>
        <p:nvSpPr>
          <p:cNvPr id="188" name="Google Shape;188;p26"/>
          <p:cNvSpPr txBox="1">
            <a:spLocks noGrp="1"/>
          </p:cNvSpPr>
          <p:nvPr>
            <p:ph type="ctrTitle" idx="4294967295"/>
          </p:nvPr>
        </p:nvSpPr>
        <p:spPr>
          <a:xfrm>
            <a:off x="304800" y="1981501"/>
            <a:ext cx="8497200" cy="69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185,244 users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4294967295"/>
          </p:nvPr>
        </p:nvSpPr>
        <p:spPr>
          <a:xfrm>
            <a:off x="338421" y="2668611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And a lot of users</a:t>
            </a:r>
            <a:endParaRPr sz="1800" i="1"/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6325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first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35230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second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64135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last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1434850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1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2"/>
          </p:nvPr>
        </p:nvSpPr>
        <p:spPr>
          <a:xfrm>
            <a:off x="3870350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3"/>
          </p:nvPr>
        </p:nvSpPr>
        <p:spPr>
          <a:xfrm>
            <a:off x="6305849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1434850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2"/>
          </p:nvPr>
        </p:nvSpPr>
        <p:spPr>
          <a:xfrm>
            <a:off x="3870350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3"/>
          </p:nvPr>
        </p:nvSpPr>
        <p:spPr>
          <a:xfrm>
            <a:off x="6305849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11" name="Google Shape;211;p28"/>
          <p:cNvSpPr/>
          <p:nvPr/>
        </p:nvSpPr>
        <p:spPr>
          <a:xfrm>
            <a:off x="5376099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5376099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7927190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7927190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3112075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3112075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17" name="Google Shape;217;p28"/>
          <p:cNvGrpSpPr/>
          <p:nvPr/>
        </p:nvGrpSpPr>
        <p:grpSpPr>
          <a:xfrm>
            <a:off x="5475136" y="1930697"/>
            <a:ext cx="297632" cy="270237"/>
            <a:chOff x="1247825" y="5001950"/>
            <a:chExt cx="443300" cy="428675"/>
          </a:xfrm>
        </p:grpSpPr>
        <p:sp>
          <p:nvSpPr>
            <p:cNvPr id="218" name="Google Shape;218;p2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8"/>
          <p:cNvGrpSpPr/>
          <p:nvPr/>
        </p:nvGrpSpPr>
        <p:grpSpPr>
          <a:xfrm>
            <a:off x="5501752" y="3328197"/>
            <a:ext cx="244490" cy="292506"/>
            <a:chOff x="1959600" y="4980625"/>
            <a:chExt cx="364150" cy="464000"/>
          </a:xfrm>
        </p:grpSpPr>
        <p:sp>
          <p:nvSpPr>
            <p:cNvPr id="225" name="Google Shape;225;p2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3228652" y="3339133"/>
            <a:ext cx="280444" cy="270615"/>
            <a:chOff x="2605025" y="4998300"/>
            <a:chExt cx="417700" cy="429275"/>
          </a:xfrm>
        </p:grpSpPr>
        <p:sp>
          <p:nvSpPr>
            <p:cNvPr id="233" name="Google Shape;233;p2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8"/>
          <p:cNvGrpSpPr/>
          <p:nvPr/>
        </p:nvGrpSpPr>
        <p:grpSpPr>
          <a:xfrm>
            <a:off x="8056497" y="1923207"/>
            <a:ext cx="255115" cy="285209"/>
            <a:chOff x="3968275" y="4980625"/>
            <a:chExt cx="379975" cy="452425"/>
          </a:xfrm>
        </p:grpSpPr>
        <p:sp>
          <p:nvSpPr>
            <p:cNvPr id="237" name="Google Shape;237;p2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8"/>
          <p:cNvGrpSpPr/>
          <p:nvPr/>
        </p:nvGrpSpPr>
        <p:grpSpPr>
          <a:xfrm>
            <a:off x="3190926" y="1973491"/>
            <a:ext cx="355674" cy="184644"/>
            <a:chOff x="531800" y="5071350"/>
            <a:chExt cx="529750" cy="292900"/>
          </a:xfrm>
        </p:grpSpPr>
        <p:sp>
          <p:nvSpPr>
            <p:cNvPr id="241" name="Google Shape;241;p2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8"/>
          <p:cNvGrpSpPr/>
          <p:nvPr/>
        </p:nvGrpSpPr>
        <p:grpSpPr>
          <a:xfrm>
            <a:off x="8000118" y="3317449"/>
            <a:ext cx="367944" cy="314002"/>
            <a:chOff x="4556450" y="4963575"/>
            <a:chExt cx="548025" cy="498100"/>
          </a:xfrm>
        </p:grpSpPr>
        <p:sp>
          <p:nvSpPr>
            <p:cNvPr id="249" name="Google Shape;249;p2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375" y="168488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body" idx="1"/>
          </p:nvPr>
        </p:nvSpPr>
        <p:spPr>
          <a:xfrm>
            <a:off x="533400" y="4031650"/>
            <a:ext cx="3051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sldNum" idx="12"/>
          </p:nvPr>
        </p:nvSpPr>
        <p:spPr>
          <a:xfrm>
            <a:off x="533409" y="34034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9474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67" name="Google Shape;267;p30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56647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grpSp>
        <p:nvGrpSpPr>
          <p:cNvPr id="270" name="Google Shape;270;p30"/>
          <p:cNvGrpSpPr/>
          <p:nvPr/>
        </p:nvGrpSpPr>
        <p:grpSpPr>
          <a:xfrm>
            <a:off x="560557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8958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81" name="Google Shape;281;p31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5381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grpSp>
        <p:nvGrpSpPr>
          <p:cNvPr id="283" name="Google Shape;283;p31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284" name="Google Shape;284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1A9E7F-34D9-9945-9B5B-15E46DE034A9}"/>
              </a:ext>
            </a:extLst>
          </p:cNvPr>
          <p:cNvSpPr txBox="1"/>
          <p:nvPr/>
        </p:nvSpPr>
        <p:spPr>
          <a:xfrm>
            <a:off x="1166423" y="1890308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create a 11X9 Battleship game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3679A-D97E-5B4D-8144-7C04A160D909}"/>
              </a:ext>
            </a:extLst>
          </p:cNvPr>
          <p:cNvSpPr txBox="1"/>
          <p:nvPr/>
        </p:nvSpPr>
        <p:spPr>
          <a:xfrm>
            <a:off x="1166423" y="2155009"/>
            <a:ext cx="343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Place a sub at 4,3 heading south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97A776-26A0-6749-BFDA-648F5C463697}"/>
              </a:ext>
            </a:extLst>
          </p:cNvPr>
          <p:cNvSpPr txBox="1"/>
          <p:nvPr/>
        </p:nvSpPr>
        <p:spPr>
          <a:xfrm>
            <a:off x="1166423" y="2453122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Place a carrier at 2,1 heading east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E1D79-AF99-AD48-A526-B736AE8064A6}"/>
              </a:ext>
            </a:extLst>
          </p:cNvPr>
          <p:cNvGrpSpPr/>
          <p:nvPr/>
        </p:nvGrpSpPr>
        <p:grpSpPr>
          <a:xfrm>
            <a:off x="4940190" y="1007894"/>
            <a:ext cx="3514105" cy="2913121"/>
            <a:chOff x="4940190" y="1007894"/>
            <a:chExt cx="3514105" cy="29131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03B437-167A-4E4E-B871-992DE470F3EB}"/>
                </a:ext>
              </a:extLst>
            </p:cNvPr>
            <p:cNvGrpSpPr/>
            <p:nvPr/>
          </p:nvGrpSpPr>
          <p:grpSpPr>
            <a:xfrm>
              <a:off x="5150836" y="1222484"/>
              <a:ext cx="3298209" cy="2698531"/>
              <a:chOff x="3964150" y="717331"/>
              <a:chExt cx="4646450" cy="3801636"/>
            </a:xfrm>
          </p:grpSpPr>
          <p:sp>
            <p:nvSpPr>
              <p:cNvPr id="149" name="Google Shape;149;p22"/>
              <p:cNvSpPr/>
              <p:nvPr/>
            </p:nvSpPr>
            <p:spPr>
              <a:xfrm>
                <a:off x="3964151" y="717331"/>
                <a:ext cx="4646449" cy="3801636"/>
              </a:xfrm>
              <a:prstGeom prst="rect">
                <a:avLst/>
              </a:prstGeom>
              <a:noFill/>
              <a:ln w="19050" cap="flat" cmpd="sng">
                <a:solidFill>
                  <a:srgbClr val="11111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F5D634E-CB43-F44D-B674-4FEB527A0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415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E532B27-B360-254B-AB1F-1DD8FB0F0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655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CE96BD-786C-CD40-8C4A-A90AC3575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895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47442B-3613-AC4A-8086-774F1E5C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36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BEB4DBA-2ED1-904A-A31E-AE4944719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376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8D5C4BD-5D88-8F40-97A2-3CE25BCE5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17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D608AE-15F4-CA44-ADA0-0CEEBA7D3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57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B5FA4B-C57D-E849-98D9-5E3A34AF2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97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25B2B13-B37A-464E-8557-1DA8EDB5B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38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D32BEC-BF7E-6B4B-97A5-F08B209AE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578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EE446D-2EC3-B144-897F-F08CB8E04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819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C910B79-757E-A143-80C3-0BA4DD5635B9}"/>
                  </a:ext>
                </a:extLst>
              </p:cNvPr>
              <p:cNvCxnSpPr/>
              <p:nvPr/>
            </p:nvCxnSpPr>
            <p:spPr>
              <a:xfrm rot="5400000">
                <a:off x="6287371" y="-1605889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C3DC377-0E3C-BA46-9C27-0E8A2EC244B2}"/>
                  </a:ext>
                </a:extLst>
              </p:cNvPr>
              <p:cNvCxnSpPr/>
              <p:nvPr/>
            </p:nvCxnSpPr>
            <p:spPr>
              <a:xfrm rot="5400000">
                <a:off x="6287371" y="-1183485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77E08F1-226F-E542-A89C-0993027D1F83}"/>
                  </a:ext>
                </a:extLst>
              </p:cNvPr>
              <p:cNvCxnSpPr/>
              <p:nvPr/>
            </p:nvCxnSpPr>
            <p:spPr>
              <a:xfrm rot="5400000">
                <a:off x="6287371" y="-761081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ED76658-170B-8D40-967C-04C0532EA7F5}"/>
                  </a:ext>
                </a:extLst>
              </p:cNvPr>
              <p:cNvCxnSpPr/>
              <p:nvPr/>
            </p:nvCxnSpPr>
            <p:spPr>
              <a:xfrm rot="5400000">
                <a:off x="6287371" y="-338677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FE70DB1-14C0-6440-AD65-981392F64707}"/>
                  </a:ext>
                </a:extLst>
              </p:cNvPr>
              <p:cNvCxnSpPr/>
              <p:nvPr/>
            </p:nvCxnSpPr>
            <p:spPr>
              <a:xfrm rot="5400000">
                <a:off x="6287371" y="83728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15AC436-B2BA-C047-9095-7A6DD2548719}"/>
                  </a:ext>
                </a:extLst>
              </p:cNvPr>
              <p:cNvCxnSpPr/>
              <p:nvPr/>
            </p:nvCxnSpPr>
            <p:spPr>
              <a:xfrm rot="5400000">
                <a:off x="6287371" y="506132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BD573B2-0B2E-C04C-8D47-5E88E4F8022E}"/>
                  </a:ext>
                </a:extLst>
              </p:cNvPr>
              <p:cNvCxnSpPr/>
              <p:nvPr/>
            </p:nvCxnSpPr>
            <p:spPr>
              <a:xfrm rot="5400000">
                <a:off x="6287371" y="928536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31797D-4EB9-094C-86EC-AD31075AF65C}"/>
                  </a:ext>
                </a:extLst>
              </p:cNvPr>
              <p:cNvCxnSpPr/>
              <p:nvPr/>
            </p:nvCxnSpPr>
            <p:spPr>
              <a:xfrm rot="5400000">
                <a:off x="6287371" y="1350940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E9DDB09-CF2A-F244-9632-ED5954D5867B}"/>
                  </a:ext>
                </a:extLst>
              </p:cNvPr>
              <p:cNvCxnSpPr/>
              <p:nvPr/>
            </p:nvCxnSpPr>
            <p:spPr>
              <a:xfrm rot="5400000">
                <a:off x="6287371" y="1773344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74FADF-84CF-734D-A69C-B215B3EE98B2}"/>
                </a:ext>
              </a:extLst>
            </p:cNvPr>
            <p:cNvSpPr txBox="1"/>
            <p:nvPr/>
          </p:nvSpPr>
          <p:spPr>
            <a:xfrm>
              <a:off x="517900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7344C-0904-E04B-B7E9-9F6C6F93DF7E}"/>
                </a:ext>
              </a:extLst>
            </p:cNvPr>
            <p:cNvSpPr txBox="1"/>
            <p:nvPr/>
          </p:nvSpPr>
          <p:spPr>
            <a:xfrm>
              <a:off x="547107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D57B7D-487C-064A-9207-C4B0C880C97C}"/>
                </a:ext>
              </a:extLst>
            </p:cNvPr>
            <p:cNvSpPr txBox="1"/>
            <p:nvPr/>
          </p:nvSpPr>
          <p:spPr>
            <a:xfrm>
              <a:off x="576314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8E9E35-54FB-A846-B5AB-8366BFCFC2C8}"/>
                </a:ext>
              </a:extLst>
            </p:cNvPr>
            <p:cNvSpPr txBox="1"/>
            <p:nvPr/>
          </p:nvSpPr>
          <p:spPr>
            <a:xfrm>
              <a:off x="605521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ADA384-D494-0E4C-80B7-CD4ADA0FCFA7}"/>
                </a:ext>
              </a:extLst>
            </p:cNvPr>
            <p:cNvSpPr txBox="1"/>
            <p:nvPr/>
          </p:nvSpPr>
          <p:spPr>
            <a:xfrm>
              <a:off x="634728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877A37-585A-E647-AB62-8DBB293EF0EB}"/>
                </a:ext>
              </a:extLst>
            </p:cNvPr>
            <p:cNvSpPr txBox="1"/>
            <p:nvPr/>
          </p:nvSpPr>
          <p:spPr>
            <a:xfrm>
              <a:off x="663935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7DC46E-D574-E14D-9C1F-33775380FE2F}"/>
                </a:ext>
              </a:extLst>
            </p:cNvPr>
            <p:cNvSpPr txBox="1"/>
            <p:nvPr/>
          </p:nvSpPr>
          <p:spPr>
            <a:xfrm>
              <a:off x="693142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6E7FD3-1A55-304D-9C7E-D1E95BBFD846}"/>
                </a:ext>
              </a:extLst>
            </p:cNvPr>
            <p:cNvSpPr txBox="1"/>
            <p:nvPr/>
          </p:nvSpPr>
          <p:spPr>
            <a:xfrm>
              <a:off x="722349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71001E-4545-E34E-8B78-612D36155A78}"/>
                </a:ext>
              </a:extLst>
            </p:cNvPr>
            <p:cNvSpPr txBox="1"/>
            <p:nvPr/>
          </p:nvSpPr>
          <p:spPr>
            <a:xfrm>
              <a:off x="751556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24C8CC-A52D-1746-9B9F-085DBE080AC1}"/>
                </a:ext>
              </a:extLst>
            </p:cNvPr>
            <p:cNvSpPr txBox="1"/>
            <p:nvPr/>
          </p:nvSpPr>
          <p:spPr>
            <a:xfrm>
              <a:off x="780763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52E4F8-BDD1-BD41-B4D7-3D6C876DB357}"/>
                </a:ext>
              </a:extLst>
            </p:cNvPr>
            <p:cNvSpPr txBox="1"/>
            <p:nvPr/>
          </p:nvSpPr>
          <p:spPr>
            <a:xfrm>
              <a:off x="8099711" y="1007894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2F38EF-3003-EE41-8E03-318EE66BEFFC}"/>
                </a:ext>
              </a:extLst>
            </p:cNvPr>
            <p:cNvSpPr txBox="1"/>
            <p:nvPr/>
          </p:nvSpPr>
          <p:spPr>
            <a:xfrm>
              <a:off x="4940190" y="127982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4CB4E7-3157-8A46-93FE-6FE037C4538F}"/>
                </a:ext>
              </a:extLst>
            </p:cNvPr>
            <p:cNvSpPr txBox="1"/>
            <p:nvPr/>
          </p:nvSpPr>
          <p:spPr>
            <a:xfrm>
              <a:off x="4940190" y="157250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172089-92D4-DE46-8404-6AD663901FD8}"/>
                </a:ext>
              </a:extLst>
            </p:cNvPr>
            <p:cNvSpPr txBox="1"/>
            <p:nvPr/>
          </p:nvSpPr>
          <p:spPr>
            <a:xfrm>
              <a:off x="4940190" y="186518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087D67-53CF-324A-B6B3-24F8B87D7056}"/>
                </a:ext>
              </a:extLst>
            </p:cNvPr>
            <p:cNvSpPr txBox="1"/>
            <p:nvPr/>
          </p:nvSpPr>
          <p:spPr>
            <a:xfrm>
              <a:off x="4940190" y="2157859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F8F27E-C2BF-8C4A-8078-27FEC5E5CF1F}"/>
                </a:ext>
              </a:extLst>
            </p:cNvPr>
            <p:cNvSpPr txBox="1"/>
            <p:nvPr/>
          </p:nvSpPr>
          <p:spPr>
            <a:xfrm>
              <a:off x="4940190" y="2450537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F65115-C330-5B48-BD4C-C4BE9C4F8B03}"/>
                </a:ext>
              </a:extLst>
            </p:cNvPr>
            <p:cNvSpPr txBox="1"/>
            <p:nvPr/>
          </p:nvSpPr>
          <p:spPr>
            <a:xfrm>
              <a:off x="4940190" y="303589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09E50D-45BB-844B-B519-CA94895F99A9}"/>
                </a:ext>
              </a:extLst>
            </p:cNvPr>
            <p:cNvSpPr txBox="1"/>
            <p:nvPr/>
          </p:nvSpPr>
          <p:spPr>
            <a:xfrm>
              <a:off x="4940190" y="332857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1EFB6F-9C99-2044-B079-2A14FD327F7B}"/>
                </a:ext>
              </a:extLst>
            </p:cNvPr>
            <p:cNvSpPr txBox="1"/>
            <p:nvPr/>
          </p:nvSpPr>
          <p:spPr>
            <a:xfrm>
              <a:off x="4940190" y="274321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E51BB7-27D3-7340-87BE-F03C189BEDA0}"/>
                </a:ext>
              </a:extLst>
            </p:cNvPr>
            <p:cNvSpPr txBox="1"/>
            <p:nvPr/>
          </p:nvSpPr>
          <p:spPr>
            <a:xfrm>
              <a:off x="4940190" y="3621252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6D4A77-D903-9F4F-A4DF-0FA3A44F02BF}"/>
              </a:ext>
            </a:extLst>
          </p:cNvPr>
          <p:cNvSpPr/>
          <p:nvPr/>
        </p:nvSpPr>
        <p:spPr>
          <a:xfrm>
            <a:off x="6383022" y="2155915"/>
            <a:ext cx="223499" cy="807999"/>
          </a:xfrm>
          <a:prstGeom prst="roundRect">
            <a:avLst/>
          </a:prstGeom>
          <a:solidFill>
            <a:srgbClr val="0096FF"/>
          </a:solidFill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C2179BE-9C67-C344-8547-3A025B0C8BF1}"/>
              </a:ext>
            </a:extLst>
          </p:cNvPr>
          <p:cNvSpPr/>
          <p:nvPr/>
        </p:nvSpPr>
        <p:spPr>
          <a:xfrm rot="16200000">
            <a:off x="6384465" y="967407"/>
            <a:ext cx="223499" cy="1409662"/>
          </a:xfrm>
          <a:prstGeom prst="roundRect">
            <a:avLst/>
          </a:prstGeom>
          <a:solidFill>
            <a:srgbClr val="0096FF"/>
          </a:solidFill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D5613A-351E-8A47-89D8-C68610A9F13A}"/>
              </a:ext>
            </a:extLst>
          </p:cNvPr>
          <p:cNvSpPr txBox="1"/>
          <p:nvPr/>
        </p:nvSpPr>
        <p:spPr>
          <a:xfrm>
            <a:off x="1166423" y="274642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Drop bomb at 2,3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E60304-6647-FC4D-B619-3EEB360B45FF}"/>
              </a:ext>
            </a:extLst>
          </p:cNvPr>
          <p:cNvSpPr/>
          <p:nvPr/>
        </p:nvSpPr>
        <p:spPr>
          <a:xfrm>
            <a:off x="5803709" y="2167307"/>
            <a:ext cx="184395" cy="18439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855036-2C30-EB4C-9CF9-34CC0C1E7BFA}"/>
              </a:ext>
            </a:extLst>
          </p:cNvPr>
          <p:cNvSpPr/>
          <p:nvPr/>
        </p:nvSpPr>
        <p:spPr>
          <a:xfrm>
            <a:off x="6114407" y="1586691"/>
            <a:ext cx="184395" cy="184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729337-47D6-2E49-8B91-DED25B06DBFA}"/>
              </a:ext>
            </a:extLst>
          </p:cNvPr>
          <p:cNvSpPr txBox="1"/>
          <p:nvPr/>
        </p:nvSpPr>
        <p:spPr>
          <a:xfrm>
            <a:off x="1166423" y="306965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Drop bomb at 3,1</a:t>
            </a:r>
          </a:p>
        </p:txBody>
      </p:sp>
    </p:spTree>
    <p:extLst>
      <p:ext uri="{BB962C8B-B14F-4D97-AF65-F5344CB8AC3E}">
        <p14:creationId xmlns:p14="http://schemas.microsoft.com/office/powerpoint/2010/main" val="27870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9" grpId="0"/>
      <p:bldP spid="30" grpId="0"/>
      <p:bldP spid="5" grpId="0" animBg="1"/>
      <p:bldP spid="54" grpId="0" animBg="1"/>
      <p:bldP spid="55" grpId="0"/>
      <p:bldP spid="6" grpId="0" animBg="1"/>
      <p:bldP spid="56" grpId="0" animBg="1"/>
      <p:bldP spid="5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4101458" y="586417"/>
            <a:ext cx="3964800" cy="2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928100" y="410475"/>
            <a:ext cx="4316288" cy="334045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0648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96" name="Google Shape;296;p32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ctrTitle" idx="4294967295"/>
          </p:nvPr>
        </p:nvSpPr>
        <p:spPr>
          <a:xfrm>
            <a:off x="2431925" y="8784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thanks!</a:t>
            </a:r>
            <a:endParaRPr sz="4000"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4294967295"/>
          </p:nvPr>
        </p:nvSpPr>
        <p:spPr>
          <a:xfrm>
            <a:off x="2431925" y="15917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Any questions?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4294967295"/>
          </p:nvPr>
        </p:nvSpPr>
        <p:spPr>
          <a:xfrm>
            <a:off x="2431925" y="24964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@username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user@mail.me</a:t>
            </a:r>
            <a:endParaRPr sz="2000"/>
          </a:p>
        </p:txBody>
      </p:sp>
      <p:sp>
        <p:nvSpPr>
          <p:cNvPr id="304" name="Google Shape;304;p33"/>
          <p:cNvSpPr/>
          <p:nvPr/>
        </p:nvSpPr>
        <p:spPr>
          <a:xfrm>
            <a:off x="373779" y="3436766"/>
            <a:ext cx="1295700" cy="1298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p3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Special thanks to all the people who made and released these awesome resources for free: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2200"/>
              <a:t>Presentation template by </a:t>
            </a:r>
            <a:r>
              <a:rPr lang="en" sz="2200" u="sng">
                <a:hlinkClick r:id="rId3"/>
              </a:rPr>
              <a:t>SlidesCarnival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2200"/>
              <a:t>Photographs by </a:t>
            </a:r>
            <a:r>
              <a:rPr lang="en" sz="2200" u="sng">
                <a:hlinkClick r:id="rId4"/>
              </a:rPr>
              <a:t>Unsplash</a:t>
            </a:r>
            <a:endParaRPr sz="2200"/>
          </a:p>
        </p:txBody>
      </p:sp>
      <p:sp>
        <p:nvSpPr>
          <p:cNvPr id="312" name="Google Shape;312;p3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body" idx="1"/>
          </p:nvPr>
        </p:nvSpPr>
        <p:spPr>
          <a:xfrm>
            <a:off x="3028575" y="1200150"/>
            <a:ext cx="5658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Body copy: </a:t>
            </a:r>
            <a:r>
              <a:rPr lang="en" sz="1400" b="1"/>
              <a:t>Georgia (system font)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 on this page: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0000"/>
                </a:solidFill>
                <a:hlinkClick r:id="rId3"/>
              </a:rPr>
              <a:t>https://www.fontsquirrel.com/fonts/roboto-slab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Dark gray </a:t>
            </a:r>
            <a:r>
              <a:rPr lang="en" sz="1400" b="1"/>
              <a:t>#111111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Light gray </a:t>
            </a:r>
            <a:r>
              <a:rPr lang="en" sz="1400" b="1">
                <a:solidFill>
                  <a:srgbClr val="999999"/>
                </a:solidFill>
              </a:rPr>
              <a:t>#999999</a:t>
            </a:r>
            <a:endParaRPr sz="1400" b="1"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Red </a:t>
            </a:r>
            <a:r>
              <a:rPr lang="en" sz="1400" b="1">
                <a:solidFill>
                  <a:srgbClr val="FF0000"/>
                </a:solidFill>
              </a:rPr>
              <a:t>#ff0000</a:t>
            </a:r>
            <a:endParaRPr sz="1400" b="1">
              <a:solidFill>
                <a:srgbClr val="FF0000"/>
              </a:solidFill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3028575" y="3669426"/>
            <a:ext cx="543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326" name="Google Shape;326;p36"/>
          <p:cNvSpPr txBox="1"/>
          <p:nvPr/>
        </p:nvSpPr>
        <p:spPr>
          <a:xfrm>
            <a:off x="5362000" y="896538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SlidesCarnival icons are editable shapes</a:t>
            </a: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This means that you can: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Georgia"/>
              <a:buChar char="●"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Resize them without losing quality.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Georgia"/>
              <a:buChar char="●"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Change line color, width and style.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Isn’t that nice? :)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Examples: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27" name="Google Shape;327;p36"/>
          <p:cNvGrpSpPr/>
          <p:nvPr/>
        </p:nvGrpSpPr>
        <p:grpSpPr>
          <a:xfrm>
            <a:off x="850021" y="859155"/>
            <a:ext cx="260084" cy="339262"/>
            <a:chOff x="590250" y="244200"/>
            <a:chExt cx="407975" cy="532175"/>
          </a:xfrm>
        </p:grpSpPr>
        <p:sp>
          <p:nvSpPr>
            <p:cNvPr id="328" name="Google Shape;328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1269225" y="909230"/>
            <a:ext cx="282604" cy="235238"/>
            <a:chOff x="1247825" y="322750"/>
            <a:chExt cx="443300" cy="369000"/>
          </a:xfrm>
        </p:grpSpPr>
        <p:sp>
          <p:nvSpPr>
            <p:cNvPr id="343" name="Google Shape;343;p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36"/>
          <p:cNvGrpSpPr/>
          <p:nvPr/>
        </p:nvGrpSpPr>
        <p:grpSpPr>
          <a:xfrm>
            <a:off x="1703968" y="908067"/>
            <a:ext cx="270173" cy="237564"/>
            <a:chOff x="1929775" y="320925"/>
            <a:chExt cx="423800" cy="372650"/>
          </a:xfrm>
        </p:grpSpPr>
        <p:sp>
          <p:nvSpPr>
            <p:cNvPr id="349" name="Google Shape;349;p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36"/>
          <p:cNvSpPr/>
          <p:nvPr/>
        </p:nvSpPr>
        <p:spPr>
          <a:xfrm>
            <a:off x="2156962" y="899525"/>
            <a:ext cx="221260" cy="254649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2600635" y="900306"/>
            <a:ext cx="190979" cy="25308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36"/>
          <p:cNvGrpSpPr/>
          <p:nvPr/>
        </p:nvGrpSpPr>
        <p:grpSpPr>
          <a:xfrm>
            <a:off x="3425441" y="881276"/>
            <a:ext cx="255430" cy="291130"/>
            <a:chOff x="4630125" y="278900"/>
            <a:chExt cx="400675" cy="456675"/>
          </a:xfrm>
        </p:grpSpPr>
        <p:sp>
          <p:nvSpPr>
            <p:cNvPr id="357" name="Google Shape;357;p3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36"/>
          <p:cNvSpPr/>
          <p:nvPr/>
        </p:nvSpPr>
        <p:spPr>
          <a:xfrm>
            <a:off x="3835374" y="899143"/>
            <a:ext cx="292692" cy="25541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>
            <a:off x="853910" y="1295826"/>
            <a:ext cx="260068" cy="317140"/>
            <a:chOff x="596350" y="929175"/>
            <a:chExt cx="407950" cy="497475"/>
          </a:xfrm>
        </p:grpSpPr>
        <p:sp>
          <p:nvSpPr>
            <p:cNvPr id="363" name="Google Shape;363;p3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6"/>
          <p:cNvGrpSpPr/>
          <p:nvPr/>
        </p:nvGrpSpPr>
        <p:grpSpPr>
          <a:xfrm>
            <a:off x="1706677" y="1342029"/>
            <a:ext cx="264754" cy="226695"/>
            <a:chOff x="1934025" y="1001650"/>
            <a:chExt cx="415300" cy="355600"/>
          </a:xfrm>
        </p:grpSpPr>
        <p:sp>
          <p:nvSpPr>
            <p:cNvPr id="371" name="Google Shape;371;p3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6"/>
          <p:cNvSpPr/>
          <p:nvPr/>
        </p:nvSpPr>
        <p:spPr>
          <a:xfrm>
            <a:off x="2134458" y="1323003"/>
            <a:ext cx="266284" cy="264738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2563373" y="1336199"/>
            <a:ext cx="265519" cy="23834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/>
          <p:cNvSpPr/>
          <p:nvPr/>
        </p:nvSpPr>
        <p:spPr>
          <a:xfrm>
            <a:off x="2995778" y="1338144"/>
            <a:ext cx="257757" cy="234457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3432852" y="1340471"/>
            <a:ext cx="240672" cy="2298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6"/>
          <p:cNvGrpSpPr/>
          <p:nvPr/>
        </p:nvGrpSpPr>
        <p:grpSpPr>
          <a:xfrm>
            <a:off x="3848916" y="1324944"/>
            <a:ext cx="265519" cy="265901"/>
            <a:chOff x="5294400" y="974850"/>
            <a:chExt cx="416500" cy="417100"/>
          </a:xfrm>
        </p:grpSpPr>
        <p:sp>
          <p:nvSpPr>
            <p:cNvPr id="380" name="Google Shape;380;p3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6"/>
          <p:cNvGrpSpPr/>
          <p:nvPr/>
        </p:nvGrpSpPr>
        <p:grpSpPr>
          <a:xfrm>
            <a:off x="4245617" y="1295061"/>
            <a:ext cx="329173" cy="320631"/>
            <a:chOff x="5916675" y="927975"/>
            <a:chExt cx="516350" cy="502950"/>
          </a:xfrm>
        </p:grpSpPr>
        <p:sp>
          <p:nvSpPr>
            <p:cNvPr id="383" name="Google Shape;383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6"/>
          <p:cNvGrpSpPr/>
          <p:nvPr/>
        </p:nvGrpSpPr>
        <p:grpSpPr>
          <a:xfrm>
            <a:off x="833717" y="1787625"/>
            <a:ext cx="296565" cy="200302"/>
            <a:chOff x="564675" y="1700625"/>
            <a:chExt cx="465200" cy="314200"/>
          </a:xfrm>
        </p:grpSpPr>
        <p:sp>
          <p:nvSpPr>
            <p:cNvPr id="386" name="Google Shape;386;p3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6"/>
          <p:cNvGrpSpPr/>
          <p:nvPr/>
        </p:nvGrpSpPr>
        <p:grpSpPr>
          <a:xfrm>
            <a:off x="1262244" y="1738713"/>
            <a:ext cx="296565" cy="290365"/>
            <a:chOff x="1236875" y="1623900"/>
            <a:chExt cx="465200" cy="455475"/>
          </a:xfrm>
        </p:grpSpPr>
        <p:sp>
          <p:nvSpPr>
            <p:cNvPr id="390" name="Google Shape;390;p3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6"/>
          <p:cNvGrpSpPr/>
          <p:nvPr/>
        </p:nvGrpSpPr>
        <p:grpSpPr>
          <a:xfrm>
            <a:off x="1700079" y="1744929"/>
            <a:ext cx="277950" cy="277934"/>
            <a:chOff x="1923675" y="1633650"/>
            <a:chExt cx="436000" cy="435975"/>
          </a:xfrm>
        </p:grpSpPr>
        <p:sp>
          <p:nvSpPr>
            <p:cNvPr id="398" name="Google Shape;398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6"/>
          <p:cNvGrpSpPr/>
          <p:nvPr/>
        </p:nvGrpSpPr>
        <p:grpSpPr>
          <a:xfrm>
            <a:off x="2127443" y="1743765"/>
            <a:ext cx="280261" cy="280261"/>
            <a:chOff x="2594050" y="1631825"/>
            <a:chExt cx="439625" cy="439625"/>
          </a:xfrm>
        </p:grpSpPr>
        <p:sp>
          <p:nvSpPr>
            <p:cNvPr id="405" name="Google Shape;405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36"/>
          <p:cNvSpPr/>
          <p:nvPr/>
        </p:nvSpPr>
        <p:spPr>
          <a:xfrm>
            <a:off x="2568409" y="1756187"/>
            <a:ext cx="255430" cy="25543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36"/>
          <p:cNvGrpSpPr/>
          <p:nvPr/>
        </p:nvGrpSpPr>
        <p:grpSpPr>
          <a:xfrm>
            <a:off x="3010891" y="1722808"/>
            <a:ext cx="227476" cy="322177"/>
            <a:chOff x="3979850" y="1598950"/>
            <a:chExt cx="356825" cy="505375"/>
          </a:xfrm>
        </p:grpSpPr>
        <p:sp>
          <p:nvSpPr>
            <p:cNvPr id="411" name="Google Shape;411;p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6"/>
          <p:cNvGrpSpPr/>
          <p:nvPr/>
        </p:nvGrpSpPr>
        <p:grpSpPr>
          <a:xfrm>
            <a:off x="3403320" y="1791897"/>
            <a:ext cx="299673" cy="183998"/>
            <a:chOff x="4595425" y="1707325"/>
            <a:chExt cx="470075" cy="288625"/>
          </a:xfrm>
        </p:grpSpPr>
        <p:sp>
          <p:nvSpPr>
            <p:cNvPr id="414" name="Google Shape;414;p3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6"/>
          <p:cNvGrpSpPr/>
          <p:nvPr/>
        </p:nvGrpSpPr>
        <p:grpSpPr>
          <a:xfrm>
            <a:off x="3846207" y="1746873"/>
            <a:ext cx="270953" cy="274045"/>
            <a:chOff x="5290150" y="1636700"/>
            <a:chExt cx="425025" cy="429875"/>
          </a:xfrm>
        </p:grpSpPr>
        <p:sp>
          <p:nvSpPr>
            <p:cNvPr id="420" name="Google Shape;420;p3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6"/>
          <p:cNvGrpSpPr/>
          <p:nvPr/>
        </p:nvGrpSpPr>
        <p:grpSpPr>
          <a:xfrm>
            <a:off x="4273954" y="1738713"/>
            <a:ext cx="272499" cy="285712"/>
            <a:chOff x="5961125" y="1623900"/>
            <a:chExt cx="427450" cy="448175"/>
          </a:xfrm>
        </p:grpSpPr>
        <p:sp>
          <p:nvSpPr>
            <p:cNvPr id="423" name="Google Shape;423;p3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6"/>
          <p:cNvGrpSpPr/>
          <p:nvPr/>
        </p:nvGrpSpPr>
        <p:grpSpPr>
          <a:xfrm>
            <a:off x="4693158" y="1746092"/>
            <a:ext cx="291130" cy="275607"/>
            <a:chOff x="6618700" y="1635475"/>
            <a:chExt cx="456675" cy="432325"/>
          </a:xfrm>
        </p:grpSpPr>
        <p:sp>
          <p:nvSpPr>
            <p:cNvPr id="431" name="Google Shape;431;p3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6"/>
          <p:cNvGrpSpPr/>
          <p:nvPr/>
        </p:nvGrpSpPr>
        <p:grpSpPr>
          <a:xfrm>
            <a:off x="866707" y="2188597"/>
            <a:ext cx="230584" cy="247653"/>
            <a:chOff x="616425" y="2329600"/>
            <a:chExt cx="361700" cy="388475"/>
          </a:xfrm>
        </p:grpSpPr>
        <p:sp>
          <p:nvSpPr>
            <p:cNvPr id="437" name="Google Shape;437;p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6"/>
          <p:cNvGrpSpPr/>
          <p:nvPr/>
        </p:nvGrpSpPr>
        <p:grpSpPr>
          <a:xfrm>
            <a:off x="1289035" y="2190924"/>
            <a:ext cx="242999" cy="242999"/>
            <a:chOff x="1278900" y="2333250"/>
            <a:chExt cx="381175" cy="381175"/>
          </a:xfrm>
        </p:grpSpPr>
        <p:sp>
          <p:nvSpPr>
            <p:cNvPr id="446" name="Google Shape;446;p3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6"/>
          <p:cNvGrpSpPr/>
          <p:nvPr/>
        </p:nvGrpSpPr>
        <p:grpSpPr>
          <a:xfrm>
            <a:off x="1717547" y="2190924"/>
            <a:ext cx="243015" cy="242999"/>
            <a:chOff x="1951075" y="2333250"/>
            <a:chExt cx="381200" cy="381175"/>
          </a:xfrm>
        </p:grpSpPr>
        <p:sp>
          <p:nvSpPr>
            <p:cNvPr id="451" name="Google Shape;451;p3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2146074" y="2190924"/>
            <a:ext cx="242999" cy="242999"/>
            <a:chOff x="2623275" y="2333250"/>
            <a:chExt cx="381175" cy="381175"/>
          </a:xfrm>
        </p:grpSpPr>
        <p:sp>
          <p:nvSpPr>
            <p:cNvPr id="456" name="Google Shape;456;p3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6"/>
          <p:cNvGrpSpPr/>
          <p:nvPr/>
        </p:nvGrpSpPr>
        <p:grpSpPr>
          <a:xfrm>
            <a:off x="2631275" y="2149008"/>
            <a:ext cx="129652" cy="323738"/>
            <a:chOff x="3384375" y="2267500"/>
            <a:chExt cx="203375" cy="507825"/>
          </a:xfrm>
        </p:grpSpPr>
        <p:sp>
          <p:nvSpPr>
            <p:cNvPr id="461" name="Google Shape;461;p3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>
            <a:off x="3499965" y="2190143"/>
            <a:ext cx="106367" cy="241453"/>
            <a:chOff x="4747025" y="2332025"/>
            <a:chExt cx="166850" cy="378750"/>
          </a:xfrm>
        </p:grpSpPr>
        <p:sp>
          <p:nvSpPr>
            <p:cNvPr id="464" name="Google Shape;464;p3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6"/>
          <p:cNvGrpSpPr/>
          <p:nvPr/>
        </p:nvGrpSpPr>
        <p:grpSpPr>
          <a:xfrm>
            <a:off x="3069509" y="2150554"/>
            <a:ext cx="110240" cy="320631"/>
            <a:chOff x="4071800" y="2269925"/>
            <a:chExt cx="172925" cy="502950"/>
          </a:xfrm>
        </p:grpSpPr>
        <p:sp>
          <p:nvSpPr>
            <p:cNvPr id="467" name="Google Shape;467;p3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6"/>
          <p:cNvSpPr/>
          <p:nvPr/>
        </p:nvSpPr>
        <p:spPr>
          <a:xfrm>
            <a:off x="3860221" y="2184334"/>
            <a:ext cx="242999" cy="25619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36"/>
          <p:cNvGrpSpPr/>
          <p:nvPr/>
        </p:nvGrpSpPr>
        <p:grpSpPr>
          <a:xfrm>
            <a:off x="4281333" y="2188980"/>
            <a:ext cx="262411" cy="246888"/>
            <a:chOff x="5972700" y="2330200"/>
            <a:chExt cx="411625" cy="387275"/>
          </a:xfrm>
        </p:grpSpPr>
        <p:sp>
          <p:nvSpPr>
            <p:cNvPr id="471" name="Google Shape;471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6"/>
          <p:cNvGrpSpPr/>
          <p:nvPr/>
        </p:nvGrpSpPr>
        <p:grpSpPr>
          <a:xfrm>
            <a:off x="940466" y="2589553"/>
            <a:ext cx="83082" cy="302781"/>
            <a:chOff x="732125" y="2958550"/>
            <a:chExt cx="130325" cy="474950"/>
          </a:xfrm>
        </p:grpSpPr>
        <p:sp>
          <p:nvSpPr>
            <p:cNvPr id="474" name="Google Shape;474;p3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6"/>
          <p:cNvSpPr/>
          <p:nvPr/>
        </p:nvSpPr>
        <p:spPr>
          <a:xfrm>
            <a:off x="1711743" y="2577531"/>
            <a:ext cx="254649" cy="326846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1316202" y="2577531"/>
            <a:ext cx="188668" cy="326846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6"/>
          <p:cNvGrpSpPr/>
          <p:nvPr/>
        </p:nvGrpSpPr>
        <p:grpSpPr>
          <a:xfrm>
            <a:off x="2120463" y="2599259"/>
            <a:ext cx="294238" cy="278715"/>
            <a:chOff x="2583100" y="2973775"/>
            <a:chExt cx="461550" cy="437200"/>
          </a:xfrm>
        </p:grpSpPr>
        <p:sp>
          <p:nvSpPr>
            <p:cNvPr id="485" name="Google Shape;485;p3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36"/>
          <p:cNvSpPr/>
          <p:nvPr/>
        </p:nvSpPr>
        <p:spPr>
          <a:xfrm>
            <a:off x="3418094" y="2605868"/>
            <a:ext cx="270172" cy="27017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36"/>
          <p:cNvGrpSpPr/>
          <p:nvPr/>
        </p:nvGrpSpPr>
        <p:grpSpPr>
          <a:xfrm>
            <a:off x="3819034" y="2620615"/>
            <a:ext cx="329954" cy="245326"/>
            <a:chOff x="5247525" y="3007275"/>
            <a:chExt cx="517575" cy="384825"/>
          </a:xfrm>
        </p:grpSpPr>
        <p:sp>
          <p:nvSpPr>
            <p:cNvPr id="489" name="Google Shape;489;p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6"/>
          <p:cNvGrpSpPr/>
          <p:nvPr/>
        </p:nvGrpSpPr>
        <p:grpSpPr>
          <a:xfrm>
            <a:off x="2993041" y="2606638"/>
            <a:ext cx="260068" cy="265519"/>
            <a:chOff x="3951850" y="2985350"/>
            <a:chExt cx="407950" cy="416500"/>
          </a:xfrm>
        </p:grpSpPr>
        <p:sp>
          <p:nvSpPr>
            <p:cNvPr id="492" name="Google Shape;492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6"/>
          <p:cNvGrpSpPr/>
          <p:nvPr/>
        </p:nvGrpSpPr>
        <p:grpSpPr>
          <a:xfrm>
            <a:off x="836442" y="3053796"/>
            <a:ext cx="301219" cy="231349"/>
            <a:chOff x="568950" y="3686775"/>
            <a:chExt cx="472500" cy="362900"/>
          </a:xfrm>
        </p:grpSpPr>
        <p:sp>
          <p:nvSpPr>
            <p:cNvPr id="497" name="Google Shape;497;p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36"/>
          <p:cNvSpPr/>
          <p:nvPr/>
        </p:nvSpPr>
        <p:spPr>
          <a:xfrm>
            <a:off x="4307767" y="2593452"/>
            <a:ext cx="204956" cy="295019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36"/>
          <p:cNvGrpSpPr/>
          <p:nvPr/>
        </p:nvGrpSpPr>
        <p:grpSpPr>
          <a:xfrm>
            <a:off x="1267296" y="3073208"/>
            <a:ext cx="286477" cy="192541"/>
            <a:chOff x="1244800" y="3717225"/>
            <a:chExt cx="449375" cy="302025"/>
          </a:xfrm>
        </p:grpSpPr>
        <p:sp>
          <p:nvSpPr>
            <p:cNvPr id="502" name="Google Shape;502;p3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6"/>
          <p:cNvGrpSpPr/>
          <p:nvPr/>
        </p:nvGrpSpPr>
        <p:grpSpPr>
          <a:xfrm>
            <a:off x="1699697" y="3058450"/>
            <a:ext cx="278715" cy="217770"/>
            <a:chOff x="1923075" y="3694075"/>
            <a:chExt cx="437200" cy="341600"/>
          </a:xfrm>
        </p:grpSpPr>
        <p:sp>
          <p:nvSpPr>
            <p:cNvPr id="509" name="Google Shape;509;p3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6"/>
          <p:cNvGrpSpPr/>
          <p:nvPr/>
        </p:nvGrpSpPr>
        <p:grpSpPr>
          <a:xfrm>
            <a:off x="2130934" y="3054960"/>
            <a:ext cx="273280" cy="224368"/>
            <a:chOff x="2599525" y="3688600"/>
            <a:chExt cx="428675" cy="351950"/>
          </a:xfrm>
        </p:grpSpPr>
        <p:sp>
          <p:nvSpPr>
            <p:cNvPr id="519" name="Google Shape;519;p3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2572657" y="3039436"/>
            <a:ext cx="253103" cy="249597"/>
            <a:chOff x="3292425" y="3664250"/>
            <a:chExt cx="397025" cy="391525"/>
          </a:xfrm>
        </p:grpSpPr>
        <p:sp>
          <p:nvSpPr>
            <p:cNvPr id="523" name="Google Shape;523;p3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6"/>
          <p:cNvGrpSpPr/>
          <p:nvPr/>
        </p:nvGrpSpPr>
        <p:grpSpPr>
          <a:xfrm>
            <a:off x="2980610" y="3071646"/>
            <a:ext cx="280277" cy="203410"/>
            <a:chOff x="3932350" y="3714775"/>
            <a:chExt cx="439650" cy="319075"/>
          </a:xfrm>
        </p:grpSpPr>
        <p:sp>
          <p:nvSpPr>
            <p:cNvPr id="527" name="Google Shape;527;p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3409137" y="3071646"/>
            <a:ext cx="280261" cy="203410"/>
            <a:chOff x="4604550" y="3714775"/>
            <a:chExt cx="439625" cy="319075"/>
          </a:xfrm>
        </p:grpSpPr>
        <p:sp>
          <p:nvSpPr>
            <p:cNvPr id="533" name="Google Shape;533;p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3847753" y="3050688"/>
            <a:ext cx="267846" cy="237963"/>
            <a:chOff x="5292575" y="3681900"/>
            <a:chExt cx="420150" cy="373275"/>
          </a:xfrm>
        </p:grpSpPr>
        <p:sp>
          <p:nvSpPr>
            <p:cNvPr id="536" name="Google Shape;536;p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>
            <a:off x="4261140" y="3020407"/>
            <a:ext cx="298127" cy="298127"/>
            <a:chOff x="5941025" y="3634400"/>
            <a:chExt cx="467650" cy="467650"/>
          </a:xfrm>
        </p:grpSpPr>
        <p:sp>
          <p:nvSpPr>
            <p:cNvPr id="544" name="Google Shape;544;p3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6"/>
          <p:cNvGrpSpPr/>
          <p:nvPr/>
        </p:nvGrpSpPr>
        <p:grpSpPr>
          <a:xfrm>
            <a:off x="4708697" y="3039436"/>
            <a:ext cx="260068" cy="260084"/>
            <a:chOff x="6643075" y="3664250"/>
            <a:chExt cx="407950" cy="407975"/>
          </a:xfrm>
        </p:grpSpPr>
        <p:sp>
          <p:nvSpPr>
            <p:cNvPr id="551" name="Google Shape;551;p3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6"/>
          <p:cNvGrpSpPr/>
          <p:nvPr/>
        </p:nvGrpSpPr>
        <p:grpSpPr>
          <a:xfrm>
            <a:off x="841096" y="3457095"/>
            <a:ext cx="281823" cy="281807"/>
            <a:chOff x="576250" y="4319400"/>
            <a:chExt cx="442075" cy="442050"/>
          </a:xfrm>
        </p:grpSpPr>
        <p:sp>
          <p:nvSpPr>
            <p:cNvPr id="554" name="Google Shape;554;p3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6"/>
          <p:cNvSpPr/>
          <p:nvPr/>
        </p:nvSpPr>
        <p:spPr>
          <a:xfrm>
            <a:off x="1257982" y="3511840"/>
            <a:ext cx="305108" cy="172348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2995395" y="3468745"/>
            <a:ext cx="258522" cy="25853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2566863" y="3485049"/>
            <a:ext cx="258522" cy="225930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3422764" y="3467581"/>
            <a:ext cx="260849" cy="260865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36"/>
          <p:cNvGrpSpPr/>
          <p:nvPr/>
        </p:nvGrpSpPr>
        <p:grpSpPr>
          <a:xfrm>
            <a:off x="3832230" y="3471454"/>
            <a:ext cx="298892" cy="246888"/>
            <a:chOff x="5268225" y="4341925"/>
            <a:chExt cx="468850" cy="387275"/>
          </a:xfrm>
        </p:grpSpPr>
        <p:sp>
          <p:nvSpPr>
            <p:cNvPr id="563" name="Google Shape;563;p3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6"/>
          <p:cNvGrpSpPr/>
          <p:nvPr/>
        </p:nvGrpSpPr>
        <p:grpSpPr>
          <a:xfrm>
            <a:off x="4275898" y="3463693"/>
            <a:ext cx="268611" cy="268611"/>
            <a:chOff x="5964175" y="4329750"/>
            <a:chExt cx="421350" cy="421350"/>
          </a:xfrm>
        </p:grpSpPr>
        <p:sp>
          <p:nvSpPr>
            <p:cNvPr id="572" name="Google Shape;572;p3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6"/>
          <p:cNvGrpSpPr/>
          <p:nvPr/>
        </p:nvGrpSpPr>
        <p:grpSpPr>
          <a:xfrm>
            <a:off x="1269225" y="3892220"/>
            <a:ext cx="282604" cy="273280"/>
            <a:chOff x="1247825" y="5001950"/>
            <a:chExt cx="443300" cy="428675"/>
          </a:xfrm>
        </p:grpSpPr>
        <p:sp>
          <p:nvSpPr>
            <p:cNvPr id="575" name="Google Shape;575;p3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1722981" y="3878625"/>
            <a:ext cx="232146" cy="295800"/>
            <a:chOff x="1959600" y="4980625"/>
            <a:chExt cx="364150" cy="464000"/>
          </a:xfrm>
        </p:grpSpPr>
        <p:sp>
          <p:nvSpPr>
            <p:cNvPr id="582" name="Google Shape;582;p3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6"/>
          <p:cNvGrpSpPr/>
          <p:nvPr/>
        </p:nvGrpSpPr>
        <p:grpSpPr>
          <a:xfrm>
            <a:off x="2134440" y="3889893"/>
            <a:ext cx="266284" cy="273663"/>
            <a:chOff x="2605025" y="4998300"/>
            <a:chExt cx="417700" cy="429275"/>
          </a:xfrm>
        </p:grpSpPr>
        <p:sp>
          <p:nvSpPr>
            <p:cNvPr id="590" name="Google Shape;590;p3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2536957" y="3892220"/>
            <a:ext cx="318304" cy="265120"/>
            <a:chOff x="3236425" y="5001950"/>
            <a:chExt cx="499300" cy="415875"/>
          </a:xfrm>
        </p:grpSpPr>
        <p:sp>
          <p:nvSpPr>
            <p:cNvPr id="594" name="Google Shape;594;p3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6"/>
          <p:cNvGrpSpPr/>
          <p:nvPr/>
        </p:nvGrpSpPr>
        <p:grpSpPr>
          <a:xfrm>
            <a:off x="3003512" y="3878625"/>
            <a:ext cx="242234" cy="288421"/>
            <a:chOff x="3968275" y="4980625"/>
            <a:chExt cx="379975" cy="452425"/>
          </a:xfrm>
        </p:grpSpPr>
        <p:sp>
          <p:nvSpPr>
            <p:cNvPr id="601" name="Google Shape;601;p3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36"/>
          <p:cNvGrpSpPr/>
          <p:nvPr/>
        </p:nvGrpSpPr>
        <p:grpSpPr>
          <a:xfrm>
            <a:off x="4259195" y="3943061"/>
            <a:ext cx="306669" cy="166929"/>
            <a:chOff x="5937975" y="5081700"/>
            <a:chExt cx="481050" cy="261850"/>
          </a:xfrm>
        </p:grpSpPr>
        <p:sp>
          <p:nvSpPr>
            <p:cNvPr id="605" name="Google Shape;605;p3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6"/>
          <p:cNvGrpSpPr/>
          <p:nvPr/>
        </p:nvGrpSpPr>
        <p:grpSpPr>
          <a:xfrm>
            <a:off x="4728093" y="3910851"/>
            <a:ext cx="220097" cy="253088"/>
            <a:chOff x="6673500" y="5031175"/>
            <a:chExt cx="345250" cy="397000"/>
          </a:xfrm>
        </p:grpSpPr>
        <p:sp>
          <p:nvSpPr>
            <p:cNvPr id="609" name="Google Shape;609;p3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6"/>
          <p:cNvGrpSpPr/>
          <p:nvPr/>
        </p:nvGrpSpPr>
        <p:grpSpPr>
          <a:xfrm>
            <a:off x="2977518" y="895635"/>
            <a:ext cx="294238" cy="262411"/>
            <a:chOff x="3927500" y="301425"/>
            <a:chExt cx="461550" cy="411625"/>
          </a:xfrm>
        </p:grpSpPr>
        <p:sp>
          <p:nvSpPr>
            <p:cNvPr id="615" name="Google Shape;615;p3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6"/>
          <p:cNvGrpSpPr/>
          <p:nvPr/>
        </p:nvGrpSpPr>
        <p:grpSpPr>
          <a:xfrm>
            <a:off x="4712570" y="900688"/>
            <a:ext cx="252322" cy="252322"/>
            <a:chOff x="6649150" y="309350"/>
            <a:chExt cx="395800" cy="395800"/>
          </a:xfrm>
        </p:grpSpPr>
        <p:sp>
          <p:nvSpPr>
            <p:cNvPr id="643" name="Google Shape;643;p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4282098" y="906505"/>
            <a:ext cx="256211" cy="242617"/>
            <a:chOff x="5973900" y="318475"/>
            <a:chExt cx="401900" cy="380575"/>
          </a:xfrm>
        </p:grpSpPr>
        <p:sp>
          <p:nvSpPr>
            <p:cNvPr id="667" name="Google Shape;667;p3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6"/>
          <p:cNvGrpSpPr/>
          <p:nvPr/>
        </p:nvGrpSpPr>
        <p:grpSpPr>
          <a:xfrm>
            <a:off x="1282437" y="1295826"/>
            <a:ext cx="260068" cy="317140"/>
            <a:chOff x="1268550" y="929175"/>
            <a:chExt cx="407950" cy="497475"/>
          </a:xfrm>
        </p:grpSpPr>
        <p:sp>
          <p:nvSpPr>
            <p:cNvPr id="682" name="Google Shape;682;p3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4685014" y="1307859"/>
            <a:ext cx="307434" cy="295019"/>
            <a:chOff x="6605925" y="948050"/>
            <a:chExt cx="482250" cy="462775"/>
          </a:xfrm>
        </p:grpSpPr>
        <p:sp>
          <p:nvSpPr>
            <p:cNvPr id="686" name="Google Shape;686;p3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4756828" y="2181600"/>
            <a:ext cx="163806" cy="259702"/>
            <a:chOff x="6718575" y="2318625"/>
            <a:chExt cx="256950" cy="407375"/>
          </a:xfrm>
        </p:grpSpPr>
        <p:sp>
          <p:nvSpPr>
            <p:cNvPr id="693" name="Google Shape;693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6"/>
          <p:cNvGrpSpPr/>
          <p:nvPr/>
        </p:nvGrpSpPr>
        <p:grpSpPr>
          <a:xfrm>
            <a:off x="2558298" y="2657096"/>
            <a:ext cx="275607" cy="167710"/>
            <a:chOff x="3269900" y="3064500"/>
            <a:chExt cx="432325" cy="263075"/>
          </a:xfrm>
        </p:grpSpPr>
        <p:sp>
          <p:nvSpPr>
            <p:cNvPr id="702" name="Google Shape;702;p3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6"/>
          <p:cNvGrpSpPr/>
          <p:nvPr/>
        </p:nvGrpSpPr>
        <p:grpSpPr>
          <a:xfrm>
            <a:off x="4738181" y="2605857"/>
            <a:ext cx="201083" cy="282604"/>
            <a:chOff x="6689325" y="2984125"/>
            <a:chExt cx="315425" cy="443300"/>
          </a:xfrm>
        </p:grpSpPr>
        <p:sp>
          <p:nvSpPr>
            <p:cNvPr id="706" name="Google Shape;706;p3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6"/>
          <p:cNvGrpSpPr/>
          <p:nvPr/>
        </p:nvGrpSpPr>
        <p:grpSpPr>
          <a:xfrm>
            <a:off x="1741230" y="3436137"/>
            <a:ext cx="194485" cy="314415"/>
            <a:chOff x="1988225" y="4286525"/>
            <a:chExt cx="305075" cy="493200"/>
          </a:xfrm>
        </p:grpSpPr>
        <p:sp>
          <p:nvSpPr>
            <p:cNvPr id="712" name="Google Shape;712;p3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6"/>
          <p:cNvGrpSpPr/>
          <p:nvPr/>
        </p:nvGrpSpPr>
        <p:grpSpPr>
          <a:xfrm>
            <a:off x="2153836" y="3458258"/>
            <a:ext cx="234855" cy="297346"/>
            <a:chOff x="2635450" y="4321225"/>
            <a:chExt cx="368400" cy="466425"/>
          </a:xfrm>
        </p:grpSpPr>
        <p:sp>
          <p:nvSpPr>
            <p:cNvPr id="720" name="Google Shape;720;p3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6"/>
          <p:cNvGrpSpPr/>
          <p:nvPr/>
        </p:nvGrpSpPr>
        <p:grpSpPr>
          <a:xfrm>
            <a:off x="4708697" y="3450879"/>
            <a:ext cx="260068" cy="291130"/>
            <a:chOff x="6643075" y="4309650"/>
            <a:chExt cx="407950" cy="456675"/>
          </a:xfrm>
        </p:grpSpPr>
        <p:sp>
          <p:nvSpPr>
            <p:cNvPr id="727" name="Google Shape;727;p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6"/>
          <p:cNvGrpSpPr/>
          <p:nvPr/>
        </p:nvGrpSpPr>
        <p:grpSpPr>
          <a:xfrm>
            <a:off x="3810109" y="3861939"/>
            <a:ext cx="343150" cy="329173"/>
            <a:chOff x="5233525" y="4954450"/>
            <a:chExt cx="538275" cy="516350"/>
          </a:xfrm>
        </p:grpSpPr>
        <p:sp>
          <p:nvSpPr>
            <p:cNvPr id="737" name="Google Shape;737;p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6"/>
          <p:cNvGrpSpPr/>
          <p:nvPr/>
        </p:nvGrpSpPr>
        <p:grpSpPr>
          <a:xfrm>
            <a:off x="3378473" y="3867756"/>
            <a:ext cx="349366" cy="317539"/>
            <a:chOff x="4556450" y="4963575"/>
            <a:chExt cx="548025" cy="498100"/>
          </a:xfrm>
        </p:grpSpPr>
        <p:sp>
          <p:nvSpPr>
            <p:cNvPr id="749" name="Google Shape;749;p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6"/>
          <p:cNvGrpSpPr/>
          <p:nvPr/>
        </p:nvGrpSpPr>
        <p:grpSpPr>
          <a:xfrm>
            <a:off x="812759" y="3936463"/>
            <a:ext cx="337716" cy="186724"/>
            <a:chOff x="531800" y="5071350"/>
            <a:chExt cx="529750" cy="292900"/>
          </a:xfrm>
        </p:grpSpPr>
        <p:sp>
          <p:nvSpPr>
            <p:cNvPr id="755" name="Google Shape;755;p3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6"/>
          <p:cNvGrpSpPr/>
          <p:nvPr/>
        </p:nvGrpSpPr>
        <p:grpSpPr>
          <a:xfrm>
            <a:off x="6357319" y="2387863"/>
            <a:ext cx="433992" cy="422729"/>
            <a:chOff x="5916675" y="927975"/>
            <a:chExt cx="516350" cy="502950"/>
          </a:xfrm>
        </p:grpSpPr>
        <p:sp>
          <p:nvSpPr>
            <p:cNvPr id="763" name="Google Shape;763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6"/>
          <p:cNvGrpSpPr/>
          <p:nvPr/>
        </p:nvGrpSpPr>
        <p:grpSpPr>
          <a:xfrm>
            <a:off x="5473339" y="3093764"/>
            <a:ext cx="1079481" cy="1051467"/>
            <a:chOff x="5916675" y="927975"/>
            <a:chExt cx="516350" cy="502950"/>
          </a:xfrm>
        </p:grpSpPr>
        <p:sp>
          <p:nvSpPr>
            <p:cNvPr id="766" name="Google Shape;766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36"/>
          <p:cNvGrpSpPr/>
          <p:nvPr/>
        </p:nvGrpSpPr>
        <p:grpSpPr>
          <a:xfrm>
            <a:off x="5473482" y="2387863"/>
            <a:ext cx="433992" cy="422729"/>
            <a:chOff x="5916675" y="927975"/>
            <a:chExt cx="516350" cy="502950"/>
          </a:xfrm>
        </p:grpSpPr>
        <p:sp>
          <p:nvSpPr>
            <p:cNvPr id="769" name="Google Shape;769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36"/>
          <p:cNvSpPr/>
          <p:nvPr/>
        </p:nvSpPr>
        <p:spPr>
          <a:xfrm>
            <a:off x="6549480" y="262424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5665643" y="262424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951178" y="3681778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7"/>
          <p:cNvSpPr txBox="1"/>
          <p:nvPr/>
        </p:nvSpPr>
        <p:spPr>
          <a:xfrm>
            <a:off x="2392450" y="8952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Now you can use any emoji as an icon!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And of course it resizes without losing quality and you can change the color.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How? Follow Google instructions </a:t>
            </a:r>
            <a:r>
              <a:rPr lang="en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https://twitter.com/googledocs/status/730087240156643328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9" name="Google Shape;779;p37"/>
          <p:cNvSpPr txBox="1"/>
          <p:nvPr/>
        </p:nvSpPr>
        <p:spPr>
          <a:xfrm>
            <a:off x="1036700" y="22950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Georgia"/>
                <a:ea typeface="Georgia"/>
                <a:cs typeface="Georgia"/>
                <a:sym typeface="Georgi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Google Shape;780;p37"/>
          <p:cNvSpPr txBox="1"/>
          <p:nvPr/>
        </p:nvSpPr>
        <p:spPr>
          <a:xfrm>
            <a:off x="877575" y="8518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0000"/>
                </a:solidFill>
              </a:rPr>
              <a:t>😉</a:t>
            </a:r>
            <a:endParaRPr sz="9600">
              <a:solidFill>
                <a:srgbClr val="FF0000"/>
              </a:solidFill>
            </a:endParaRPr>
          </a:p>
        </p:txBody>
      </p:sp>
      <p:sp>
        <p:nvSpPr>
          <p:cNvPr id="781" name="Google Shape;781;p37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p3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38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88" name="Google Shape;788;p38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789" name="Google Shape;789;p38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790" name="Google Shape;790;p38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2" name="Google Shape;792;p38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93" name="Google Shape;793;p38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5" name="Google Shape;795;p38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96" name="Google Shape;796;p38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8" name="Google Shape;798;p38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99" name="Google Shape;799;p38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1A9E7F-34D9-9945-9B5B-15E46DE034A9}"/>
              </a:ext>
            </a:extLst>
          </p:cNvPr>
          <p:cNvSpPr txBox="1"/>
          <p:nvPr/>
        </p:nvSpPr>
        <p:spPr>
          <a:xfrm>
            <a:off x="1480512" y="1938434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create a 11X9 Battleship game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E1D79-AF99-AD48-A526-B736AE8064A6}"/>
              </a:ext>
            </a:extLst>
          </p:cNvPr>
          <p:cNvGrpSpPr/>
          <p:nvPr/>
        </p:nvGrpSpPr>
        <p:grpSpPr>
          <a:xfrm>
            <a:off x="4940190" y="1007894"/>
            <a:ext cx="3514105" cy="2913121"/>
            <a:chOff x="4940190" y="1007894"/>
            <a:chExt cx="3514105" cy="29131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03B437-167A-4E4E-B871-992DE470F3EB}"/>
                </a:ext>
              </a:extLst>
            </p:cNvPr>
            <p:cNvGrpSpPr/>
            <p:nvPr/>
          </p:nvGrpSpPr>
          <p:grpSpPr>
            <a:xfrm>
              <a:off x="5150836" y="1222484"/>
              <a:ext cx="3298209" cy="2698531"/>
              <a:chOff x="3964150" y="717331"/>
              <a:chExt cx="4646450" cy="3801636"/>
            </a:xfrm>
          </p:grpSpPr>
          <p:sp>
            <p:nvSpPr>
              <p:cNvPr id="149" name="Google Shape;149;p22"/>
              <p:cNvSpPr/>
              <p:nvPr/>
            </p:nvSpPr>
            <p:spPr>
              <a:xfrm>
                <a:off x="3964151" y="717331"/>
                <a:ext cx="4646449" cy="3801636"/>
              </a:xfrm>
              <a:prstGeom prst="rect">
                <a:avLst/>
              </a:prstGeom>
              <a:noFill/>
              <a:ln w="19050" cap="flat" cmpd="sng">
                <a:solidFill>
                  <a:srgbClr val="11111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F5D634E-CB43-F44D-B674-4FEB527A0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415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E532B27-B360-254B-AB1F-1DD8FB0F0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655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CE96BD-786C-CD40-8C4A-A90AC3575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895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47442B-3613-AC4A-8086-774F1E5C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36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BEB4DBA-2ED1-904A-A31E-AE4944719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376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8D5C4BD-5D88-8F40-97A2-3CE25BCE5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17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D608AE-15F4-CA44-ADA0-0CEEBA7D3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57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B5FA4B-C57D-E849-98D9-5E3A34AF2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97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25B2B13-B37A-464E-8557-1DA8EDB5B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38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D32BEC-BF7E-6B4B-97A5-F08B209AE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578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EE446D-2EC3-B144-897F-F08CB8E04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819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C910B79-757E-A143-80C3-0BA4DD5635B9}"/>
                  </a:ext>
                </a:extLst>
              </p:cNvPr>
              <p:cNvCxnSpPr/>
              <p:nvPr/>
            </p:nvCxnSpPr>
            <p:spPr>
              <a:xfrm rot="5400000">
                <a:off x="6287371" y="-1605889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C3DC377-0E3C-BA46-9C27-0E8A2EC244B2}"/>
                  </a:ext>
                </a:extLst>
              </p:cNvPr>
              <p:cNvCxnSpPr/>
              <p:nvPr/>
            </p:nvCxnSpPr>
            <p:spPr>
              <a:xfrm rot="5400000">
                <a:off x="6287371" y="-1183485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77E08F1-226F-E542-A89C-0993027D1F83}"/>
                  </a:ext>
                </a:extLst>
              </p:cNvPr>
              <p:cNvCxnSpPr/>
              <p:nvPr/>
            </p:nvCxnSpPr>
            <p:spPr>
              <a:xfrm rot="5400000">
                <a:off x="6287371" y="-761081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ED76658-170B-8D40-967C-04C0532EA7F5}"/>
                  </a:ext>
                </a:extLst>
              </p:cNvPr>
              <p:cNvCxnSpPr/>
              <p:nvPr/>
            </p:nvCxnSpPr>
            <p:spPr>
              <a:xfrm rot="5400000">
                <a:off x="6287371" y="-338677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FE70DB1-14C0-6440-AD65-981392F64707}"/>
                  </a:ext>
                </a:extLst>
              </p:cNvPr>
              <p:cNvCxnSpPr/>
              <p:nvPr/>
            </p:nvCxnSpPr>
            <p:spPr>
              <a:xfrm rot="5400000">
                <a:off x="6287371" y="83728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15AC436-B2BA-C047-9095-7A6DD2548719}"/>
                  </a:ext>
                </a:extLst>
              </p:cNvPr>
              <p:cNvCxnSpPr/>
              <p:nvPr/>
            </p:nvCxnSpPr>
            <p:spPr>
              <a:xfrm rot="5400000">
                <a:off x="6287371" y="506132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BD573B2-0B2E-C04C-8D47-5E88E4F8022E}"/>
                  </a:ext>
                </a:extLst>
              </p:cNvPr>
              <p:cNvCxnSpPr/>
              <p:nvPr/>
            </p:nvCxnSpPr>
            <p:spPr>
              <a:xfrm rot="5400000">
                <a:off x="6287371" y="928536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31797D-4EB9-094C-86EC-AD31075AF65C}"/>
                  </a:ext>
                </a:extLst>
              </p:cNvPr>
              <p:cNvCxnSpPr/>
              <p:nvPr/>
            </p:nvCxnSpPr>
            <p:spPr>
              <a:xfrm rot="5400000">
                <a:off x="6287371" y="1350940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E9DDB09-CF2A-F244-9632-ED5954D5867B}"/>
                  </a:ext>
                </a:extLst>
              </p:cNvPr>
              <p:cNvCxnSpPr/>
              <p:nvPr/>
            </p:nvCxnSpPr>
            <p:spPr>
              <a:xfrm rot="5400000">
                <a:off x="6287371" y="1773344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74FADF-84CF-734D-A69C-B215B3EE98B2}"/>
                </a:ext>
              </a:extLst>
            </p:cNvPr>
            <p:cNvSpPr txBox="1"/>
            <p:nvPr/>
          </p:nvSpPr>
          <p:spPr>
            <a:xfrm>
              <a:off x="517900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7344C-0904-E04B-B7E9-9F6C6F93DF7E}"/>
                </a:ext>
              </a:extLst>
            </p:cNvPr>
            <p:cNvSpPr txBox="1"/>
            <p:nvPr/>
          </p:nvSpPr>
          <p:spPr>
            <a:xfrm>
              <a:off x="547107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D57B7D-487C-064A-9207-C4B0C880C97C}"/>
                </a:ext>
              </a:extLst>
            </p:cNvPr>
            <p:cNvSpPr txBox="1"/>
            <p:nvPr/>
          </p:nvSpPr>
          <p:spPr>
            <a:xfrm>
              <a:off x="576314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8E9E35-54FB-A846-B5AB-8366BFCFC2C8}"/>
                </a:ext>
              </a:extLst>
            </p:cNvPr>
            <p:cNvSpPr txBox="1"/>
            <p:nvPr/>
          </p:nvSpPr>
          <p:spPr>
            <a:xfrm>
              <a:off x="605521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ADA384-D494-0E4C-80B7-CD4ADA0FCFA7}"/>
                </a:ext>
              </a:extLst>
            </p:cNvPr>
            <p:cNvSpPr txBox="1"/>
            <p:nvPr/>
          </p:nvSpPr>
          <p:spPr>
            <a:xfrm>
              <a:off x="634728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877A37-585A-E647-AB62-8DBB293EF0EB}"/>
                </a:ext>
              </a:extLst>
            </p:cNvPr>
            <p:cNvSpPr txBox="1"/>
            <p:nvPr/>
          </p:nvSpPr>
          <p:spPr>
            <a:xfrm>
              <a:off x="663935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7DC46E-D574-E14D-9C1F-33775380FE2F}"/>
                </a:ext>
              </a:extLst>
            </p:cNvPr>
            <p:cNvSpPr txBox="1"/>
            <p:nvPr/>
          </p:nvSpPr>
          <p:spPr>
            <a:xfrm>
              <a:off x="693142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6E7FD3-1A55-304D-9C7E-D1E95BBFD846}"/>
                </a:ext>
              </a:extLst>
            </p:cNvPr>
            <p:cNvSpPr txBox="1"/>
            <p:nvPr/>
          </p:nvSpPr>
          <p:spPr>
            <a:xfrm>
              <a:off x="722349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71001E-4545-E34E-8B78-612D36155A78}"/>
                </a:ext>
              </a:extLst>
            </p:cNvPr>
            <p:cNvSpPr txBox="1"/>
            <p:nvPr/>
          </p:nvSpPr>
          <p:spPr>
            <a:xfrm>
              <a:off x="751556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24C8CC-A52D-1746-9B9F-085DBE080AC1}"/>
                </a:ext>
              </a:extLst>
            </p:cNvPr>
            <p:cNvSpPr txBox="1"/>
            <p:nvPr/>
          </p:nvSpPr>
          <p:spPr>
            <a:xfrm>
              <a:off x="780763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52E4F8-BDD1-BD41-B4D7-3D6C876DB357}"/>
                </a:ext>
              </a:extLst>
            </p:cNvPr>
            <p:cNvSpPr txBox="1"/>
            <p:nvPr/>
          </p:nvSpPr>
          <p:spPr>
            <a:xfrm>
              <a:off x="8099711" y="1007894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2F38EF-3003-EE41-8E03-318EE66BEFFC}"/>
                </a:ext>
              </a:extLst>
            </p:cNvPr>
            <p:cNvSpPr txBox="1"/>
            <p:nvPr/>
          </p:nvSpPr>
          <p:spPr>
            <a:xfrm>
              <a:off x="4940190" y="127982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4CB4E7-3157-8A46-93FE-6FE037C4538F}"/>
                </a:ext>
              </a:extLst>
            </p:cNvPr>
            <p:cNvSpPr txBox="1"/>
            <p:nvPr/>
          </p:nvSpPr>
          <p:spPr>
            <a:xfrm>
              <a:off x="4940190" y="157250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172089-92D4-DE46-8404-6AD663901FD8}"/>
                </a:ext>
              </a:extLst>
            </p:cNvPr>
            <p:cNvSpPr txBox="1"/>
            <p:nvPr/>
          </p:nvSpPr>
          <p:spPr>
            <a:xfrm>
              <a:off x="4940190" y="186518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087D67-53CF-324A-B6B3-24F8B87D7056}"/>
                </a:ext>
              </a:extLst>
            </p:cNvPr>
            <p:cNvSpPr txBox="1"/>
            <p:nvPr/>
          </p:nvSpPr>
          <p:spPr>
            <a:xfrm>
              <a:off x="4940190" y="2157859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F8F27E-C2BF-8C4A-8078-27FEC5E5CF1F}"/>
                </a:ext>
              </a:extLst>
            </p:cNvPr>
            <p:cNvSpPr txBox="1"/>
            <p:nvPr/>
          </p:nvSpPr>
          <p:spPr>
            <a:xfrm>
              <a:off x="4940190" y="2450537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F65115-C330-5B48-BD4C-C4BE9C4F8B03}"/>
                </a:ext>
              </a:extLst>
            </p:cNvPr>
            <p:cNvSpPr txBox="1"/>
            <p:nvPr/>
          </p:nvSpPr>
          <p:spPr>
            <a:xfrm>
              <a:off x="4940190" y="303589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09E50D-45BB-844B-B519-CA94895F99A9}"/>
                </a:ext>
              </a:extLst>
            </p:cNvPr>
            <p:cNvSpPr txBox="1"/>
            <p:nvPr/>
          </p:nvSpPr>
          <p:spPr>
            <a:xfrm>
              <a:off x="4940190" y="332857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1EFB6F-9C99-2044-B079-2A14FD327F7B}"/>
                </a:ext>
              </a:extLst>
            </p:cNvPr>
            <p:cNvSpPr txBox="1"/>
            <p:nvPr/>
          </p:nvSpPr>
          <p:spPr>
            <a:xfrm>
              <a:off x="4940190" y="274321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E51BB7-27D3-7340-87BE-F03C189BEDA0}"/>
                </a:ext>
              </a:extLst>
            </p:cNvPr>
            <p:cNvSpPr txBox="1"/>
            <p:nvPr/>
          </p:nvSpPr>
          <p:spPr>
            <a:xfrm>
              <a:off x="4940190" y="3621252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01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37931A-26D4-BF4C-89F3-71B6E19EAC6D}"/>
              </a:ext>
            </a:extLst>
          </p:cNvPr>
          <p:cNvSpPr/>
          <p:nvPr/>
        </p:nvSpPr>
        <p:spPr>
          <a:xfrm>
            <a:off x="533400" y="558800"/>
            <a:ext cx="8013700" cy="403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4294967295"/>
          </p:nvPr>
        </p:nvSpPr>
        <p:spPr>
          <a:xfrm>
            <a:off x="774700" y="338138"/>
            <a:ext cx="7591425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Creating Code</a:t>
            </a:r>
            <a:endParaRPr dirty="0"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1276179" y="18198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your imagination 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Write the code you </a:t>
            </a:r>
            <a:r>
              <a:rPr lang="en-US" sz="1200" b="1" i="1" dirty="0"/>
              <a:t>want</a:t>
            </a:r>
            <a:r>
              <a:rPr lang="en-US" sz="1200" b="1" dirty="0"/>
              <a:t> </a:t>
            </a:r>
            <a:r>
              <a:rPr lang="en-US" sz="1200" dirty="0"/>
              <a:t>to exist, regardless of what currently does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 err="1">
                <a:solidFill>
                  <a:srgbClr val="851300"/>
                </a:solidFill>
              </a:rPr>
              <a:t>array.isEmpty</a:t>
            </a:r>
            <a:r>
              <a:rPr lang="en-US" sz="1100" i="1" strike="sngStrike" dirty="0">
                <a:solidFill>
                  <a:srgbClr val="851300"/>
                </a:solidFill>
              </a:rPr>
              <a:t>() ? null :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array.get</a:t>
            </a:r>
            <a:r>
              <a:rPr lang="en-US" sz="1100" i="1" strike="sngStrike" dirty="0">
                <a:solidFill>
                  <a:srgbClr val="851300"/>
                </a:solidFill>
              </a:rPr>
              <a:t>(0)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array.first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BB38B-80EC-BC4E-80C7-6FA2687142AB}"/>
              </a:ext>
            </a:extLst>
          </p:cNvPr>
          <p:cNvGrpSpPr/>
          <p:nvPr/>
        </p:nvGrpSpPr>
        <p:grpSpPr>
          <a:xfrm>
            <a:off x="2326930" y="1612875"/>
            <a:ext cx="280246" cy="362886"/>
            <a:chOff x="4348904" y="2992389"/>
            <a:chExt cx="280246" cy="362886"/>
          </a:xfrm>
        </p:grpSpPr>
        <p:grpSp>
          <p:nvGrpSpPr>
            <p:cNvPr id="80" name="Google Shape;673;p37">
              <a:extLst>
                <a:ext uri="{FF2B5EF4-FFF2-40B4-BE49-F238E27FC236}">
                  <a16:creationId xmlns:a16="http://schemas.microsoft.com/office/drawing/2014/main" id="{2843B706-4523-8145-BCAD-B9146CAA9990}"/>
                </a:ext>
              </a:extLst>
            </p:cNvPr>
            <p:cNvGrpSpPr/>
            <p:nvPr/>
          </p:nvGrpSpPr>
          <p:grpSpPr>
            <a:xfrm>
              <a:off x="4383673" y="3012876"/>
              <a:ext cx="215966" cy="342399"/>
              <a:chOff x="6718575" y="2318625"/>
              <a:chExt cx="256950" cy="407375"/>
            </a:xfrm>
          </p:grpSpPr>
          <p:sp>
            <p:nvSpPr>
              <p:cNvPr id="81" name="Google Shape;674;p37">
                <a:extLst>
                  <a:ext uri="{FF2B5EF4-FFF2-40B4-BE49-F238E27FC236}">
                    <a16:creationId xmlns:a16="http://schemas.microsoft.com/office/drawing/2014/main" id="{9EBCC1A1-36B8-4642-99B6-435660270B64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Google Shape;675;p37">
                <a:extLst>
                  <a:ext uri="{FF2B5EF4-FFF2-40B4-BE49-F238E27FC236}">
                    <a16:creationId xmlns:a16="http://schemas.microsoft.com/office/drawing/2014/main" id="{67334007-2BBE-4448-A4F9-44960E9DE79F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676;p37">
                <a:extLst>
                  <a:ext uri="{FF2B5EF4-FFF2-40B4-BE49-F238E27FC236}">
                    <a16:creationId xmlns:a16="http://schemas.microsoft.com/office/drawing/2014/main" id="{1073F5F5-73D1-EF47-9248-369956D7518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677;p37">
                <a:extLst>
                  <a:ext uri="{FF2B5EF4-FFF2-40B4-BE49-F238E27FC236}">
                    <a16:creationId xmlns:a16="http://schemas.microsoft.com/office/drawing/2014/main" id="{30CF9606-96A9-F146-902D-68D6717DE0AE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678;p37">
                <a:extLst>
                  <a:ext uri="{FF2B5EF4-FFF2-40B4-BE49-F238E27FC236}">
                    <a16:creationId xmlns:a16="http://schemas.microsoft.com/office/drawing/2014/main" id="{FD588234-6561-9640-999E-789E5EA068E2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679;p37">
                <a:extLst>
                  <a:ext uri="{FF2B5EF4-FFF2-40B4-BE49-F238E27FC236}">
                    <a16:creationId xmlns:a16="http://schemas.microsoft.com/office/drawing/2014/main" id="{E93446CE-7982-8241-9752-5039BD065DCF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680;p37">
                <a:extLst>
                  <a:ext uri="{FF2B5EF4-FFF2-40B4-BE49-F238E27FC236}">
                    <a16:creationId xmlns:a16="http://schemas.microsoft.com/office/drawing/2014/main" id="{279A2428-017D-DB45-BAFA-CBD3D5F322F1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681;p37">
                <a:extLst>
                  <a:ext uri="{FF2B5EF4-FFF2-40B4-BE49-F238E27FC236}">
                    <a16:creationId xmlns:a16="http://schemas.microsoft.com/office/drawing/2014/main" id="{4F0F97F0-C20F-B249-92E7-902AEBB547D1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Google Shape;678;p37">
              <a:extLst>
                <a:ext uri="{FF2B5EF4-FFF2-40B4-BE49-F238E27FC236}">
                  <a16:creationId xmlns:a16="http://schemas.microsoft.com/office/drawing/2014/main" id="{8EFC9425-0903-A84C-ACCD-11473B40E375}"/>
                </a:ext>
              </a:extLst>
            </p:cNvPr>
            <p:cNvSpPr/>
            <p:nvPr/>
          </p:nvSpPr>
          <p:spPr>
            <a:xfrm>
              <a:off x="4348904" y="2992389"/>
              <a:ext cx="280246" cy="28758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thinThick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6" name="Google Shape;198;p29">
            <a:extLst>
              <a:ext uri="{FF2B5EF4-FFF2-40B4-BE49-F238E27FC236}">
                <a16:creationId xmlns:a16="http://schemas.microsoft.com/office/drawing/2014/main" id="{AE58CD2D-6A28-5143-BEF2-824F6DE1ACAC}"/>
              </a:ext>
            </a:extLst>
          </p:cNvPr>
          <p:cNvSpPr txBox="1">
            <a:spLocks/>
          </p:cNvSpPr>
          <p:nvPr/>
        </p:nvSpPr>
        <p:spPr>
          <a:xfrm>
            <a:off x="5521714" y="18198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Evaluate the consequences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Ask yourself “what are the resulting </a:t>
            </a:r>
            <a:r>
              <a:rPr lang="en-US" sz="1200" b="1" i="1" dirty="0"/>
              <a:t>classes</a:t>
            </a:r>
            <a:r>
              <a:rPr lang="en-US" sz="1200" dirty="0"/>
              <a:t> and </a:t>
            </a:r>
            <a:r>
              <a:rPr lang="en-US" sz="1200" b="1" i="1" dirty="0"/>
              <a:t>methods</a:t>
            </a:r>
            <a:r>
              <a:rPr lang="en-US" sz="1200" dirty="0"/>
              <a:t> from this implementation?”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DA4E062-3E96-874C-986C-9A1424CA7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6748" y="1668263"/>
            <a:ext cx="282388" cy="2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9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3605129" y="533639"/>
            <a:ext cx="5173358" cy="32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dirty="0" err="1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  <a:cs typeface="Roboto Slab Regular"/>
                <a:sym typeface="Roboto Slab Regular"/>
              </a:rPr>
              <a:t>lfal.co</a:t>
            </a:r>
            <a:r>
              <a:rPr lang="en-US" sz="28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  <a:cs typeface="Roboto Slab Regular"/>
                <a:sym typeface="Roboto Slab Regular"/>
              </a:rPr>
              <a:t>/1commonsheet</a:t>
            </a:r>
            <a:endParaRPr sz="28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  <a:cs typeface="Roboto Slab Regular"/>
              <a:sym typeface="Roboto Slab Regular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378200" y="403198"/>
            <a:ext cx="5410200" cy="418705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tx1"/>
                </a:solidFill>
              </a:rPr>
              <a:t>L</a:t>
            </a:r>
            <a:r>
              <a:rPr lang="en" dirty="0" err="1"/>
              <a:t>lewellyn</a:t>
            </a:r>
            <a:r>
              <a:rPr lang="en" dirty="0" err="1">
                <a:solidFill>
                  <a:schemeClr val="tx1"/>
                </a:solidFill>
              </a:rPr>
              <a:t>Falco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53752"/>
      </p:ext>
    </p:extLst>
  </p:cSld>
  <p:clrMapOvr>
    <a:masterClrMapping/>
  </p:clrMapOvr>
</p:sld>
</file>

<file path=ppt/theme/theme1.xml><?xml version="1.0" encoding="utf-8"?>
<a:theme xmlns:a="http://schemas.openxmlformats.org/drawingml/2006/main" name="Lysander template">
  <a:themeElements>
    <a:clrScheme name="Custom 347">
      <a:dk1>
        <a:srgbClr val="111111"/>
      </a:dk1>
      <a:lt1>
        <a:srgbClr val="FFFFFF"/>
      </a:lt1>
      <a:dk2>
        <a:srgbClr val="999999"/>
      </a:dk2>
      <a:lt2>
        <a:srgbClr val="EFEFEF"/>
      </a:lt2>
      <a:accent1>
        <a:srgbClr val="FF0000"/>
      </a:accent1>
      <a:accent2>
        <a:srgbClr val="CC0000"/>
      </a:accent2>
      <a:accent3>
        <a:srgbClr val="434343"/>
      </a:accent3>
      <a:accent4>
        <a:srgbClr val="999999"/>
      </a:accent4>
      <a:accent5>
        <a:srgbClr val="CCCCCC"/>
      </a:accent5>
      <a:accent6>
        <a:srgbClr val="EFEFEF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2652</Words>
  <Application>Microsoft Macintosh PowerPoint</Application>
  <PresentationFormat>On-screen Show (16:9)</PresentationFormat>
  <Paragraphs>479</Paragraphs>
  <Slides>66</Slides>
  <Notes>62</Notes>
  <HiddenSlides>28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Arial</vt:lpstr>
      <vt:lpstr>Arial Black</vt:lpstr>
      <vt:lpstr>Arial Rounded MT Bold</vt:lpstr>
      <vt:lpstr>Calibri Light</vt:lpstr>
      <vt:lpstr>Fira Code</vt:lpstr>
      <vt:lpstr>Fira Code Medium</vt:lpstr>
      <vt:lpstr>Georgia</vt:lpstr>
      <vt:lpstr>Menlo</vt:lpstr>
      <vt:lpstr>Montserrat</vt:lpstr>
      <vt:lpstr>Playfair Display</vt:lpstr>
      <vt:lpstr>PT Serif</vt:lpstr>
      <vt:lpstr>Roboto Slab</vt:lpstr>
      <vt:lpstr>Roboto Slab Regular</vt:lpstr>
      <vt:lpstr>Lysander template</vt:lpstr>
      <vt:lpstr>PowerPoint Presentation</vt:lpstr>
      <vt:lpstr>Micro API Design with Consume 1st </vt:lpstr>
      <vt:lpstr>PowerPoint Presentation</vt:lpstr>
      <vt:lpstr>PowerPoint Presentation</vt:lpstr>
      <vt:lpstr>PowerPoint Presentation</vt:lpstr>
      <vt:lpstr>Battleship</vt:lpstr>
      <vt:lpstr>Battleship</vt:lpstr>
      <vt:lpstr>Rules for Creating Code</vt:lpstr>
      <vt:lpstr>LlewellynFalco</vt:lpstr>
      <vt:lpstr>Battleship b = new Battleship(11,9);</vt:lpstr>
      <vt:lpstr>Battleship b = Battleship.create(11,9);</vt:lpstr>
      <vt:lpstr>Battleship.create(11,9);</vt:lpstr>
      <vt:lpstr>Game g = Battleship.create(11,9);</vt:lpstr>
      <vt:lpstr>Game g = GameCreator.create(11,9, GameType.Battleship);</vt:lpstr>
      <vt:lpstr>Battleship g = new Battleship(new Rows(9), new Columns(11));</vt:lpstr>
      <vt:lpstr>Battleship g = new Battleship(new Dimension(9,11));</vt:lpstr>
      <vt:lpstr>int[] game = new int[9][11];</vt:lpstr>
      <vt:lpstr>var game = new Game({width: 9, height: 11});</vt:lpstr>
      <vt:lpstr>var game = new Game{Width= 9, Height= 11};</vt:lpstr>
      <vt:lpstr>var game = new Game(width= 9, height= 11);</vt:lpstr>
      <vt:lpstr>var game = new Game(args);</vt:lpstr>
      <vt:lpstr>var game = BattleShipLoader.load ( "...........\n" + "..CCCCC....\n" + "...........\n" + "....S......\n" + "....S......\n" + "....S......\n" + "...........\n" + "...........\n" + "...........\n"  );</vt:lpstr>
      <vt:lpstr>var game = BattleShipLoader.read_csv(“battleshipboard.csv”);</vt:lpstr>
      <vt:lpstr>Battleship b = BattleshipBuilder.rows(11).columns(9).build();</vt:lpstr>
      <vt:lpstr>Battleship b = BattleshipBuilder.rows(11).columns(9).build();</vt:lpstr>
      <vt:lpstr>Battleship b = Create.a(11,9).battleShipGame();</vt:lpstr>
      <vt:lpstr>Battleship b = Create.a(11).by(9).battleShipGame();</vt:lpstr>
      <vt:lpstr>Battleship b = new Battleship(11,9,true,false,true, -5, "", null, null);</vt:lpstr>
      <vt:lpstr>        @Autowire         Game game;</vt:lpstr>
      <vt:lpstr>        startBattleship();</vt:lpstr>
      <vt:lpstr>var g = new Battleship(Level.Easy);</vt:lpstr>
      <vt:lpstr>      var g = new Battleship();</vt:lpstr>
      <vt:lpstr>      var g = new Battleship();</vt:lpstr>
      <vt:lpstr>      var g = new Chess();</vt:lpstr>
      <vt:lpstr>      var g = Battleship.createElevenByNineBoard();</vt:lpstr>
      <vt:lpstr>      var g = new BattleshipElevenByNine();</vt:lpstr>
      <vt:lpstr>       var creation_future = AWS::CLI.createBattleShipGame(                          AWS::BattleshipGame::GameParameters.new()) </vt:lpstr>
      <vt:lpstr>PowerPoint Presentation</vt:lpstr>
      <vt:lpstr>Thank you!</vt:lpstr>
      <vt:lpstr>Code</vt:lpstr>
      <vt:lpstr>Battleship</vt:lpstr>
      <vt:lpstr>Instructions for use</vt:lpstr>
      <vt:lpstr>hello!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And tables to compare data</vt:lpstr>
      <vt:lpstr>Maps</vt:lpstr>
      <vt:lpstr>89,526,124 </vt:lpstr>
      <vt:lpstr>89,526,124$</vt:lpstr>
      <vt:lpstr>Our process is easy</vt:lpstr>
      <vt:lpstr>Let’s review some concepts</vt:lpstr>
      <vt:lpstr>PowerPoint Presentation</vt:lpstr>
      <vt:lpstr>Mobile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API Design with Consume 1st </dc:title>
  <cp:lastModifiedBy>Llewellyn Falco</cp:lastModifiedBy>
  <cp:revision>44</cp:revision>
  <dcterms:modified xsi:type="dcterms:W3CDTF">2023-01-29T16:23:08Z</dcterms:modified>
</cp:coreProperties>
</file>