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45" r:id="rId3"/>
    <p:sldId id="346" r:id="rId4"/>
    <p:sldId id="344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11/12/20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282899" y="3420650"/>
            <a:ext cx="6192021" cy="1134974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7459" y="4558240"/>
            <a:ext cx="4800600" cy="981995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93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17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Scenarios: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4E908C9-91F2-1E43-B932-6E69F721122D}"/>
              </a:ext>
            </a:extLst>
          </p:cNvPr>
          <p:cNvSpPr/>
          <p:nvPr/>
        </p:nvSpPr>
        <p:spPr>
          <a:xfrm>
            <a:off x="355092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855AE0B-4790-C546-9551-DD76CFD99FA6}"/>
              </a:ext>
            </a:extLst>
          </p:cNvPr>
          <p:cNvSpPr/>
          <p:nvPr/>
        </p:nvSpPr>
        <p:spPr>
          <a:xfrm>
            <a:off x="355092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06CC9EE-5F0B-E746-9DB8-842F1863B963}"/>
              </a:ext>
            </a:extLst>
          </p:cNvPr>
          <p:cNvSpPr/>
          <p:nvPr/>
        </p:nvSpPr>
        <p:spPr>
          <a:xfrm>
            <a:off x="355092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809E9D7-2DA5-A440-9379-6F1EA78C4320}"/>
              </a:ext>
            </a:extLst>
          </p:cNvPr>
          <p:cNvSpPr/>
          <p:nvPr/>
        </p:nvSpPr>
        <p:spPr>
          <a:xfrm>
            <a:off x="457200" y="1620520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56D91D-F42E-C541-81DA-629ED036B056}"/>
              </a:ext>
            </a:extLst>
          </p:cNvPr>
          <p:cNvSpPr/>
          <p:nvPr/>
        </p:nvSpPr>
        <p:spPr>
          <a:xfrm>
            <a:off x="457200" y="3847794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972E6-985D-A740-AAB1-406B332826D5}"/>
              </a:ext>
            </a:extLst>
          </p:cNvPr>
          <p:cNvSpPr/>
          <p:nvPr/>
        </p:nvSpPr>
        <p:spPr>
          <a:xfrm>
            <a:off x="457200" y="6075067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31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Translating Scenarios to English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10F220-F1DC-D648-8ACF-D065F73D0008}"/>
              </a:ext>
            </a:extLst>
          </p:cNvPr>
          <p:cNvGrpSpPr/>
          <p:nvPr/>
        </p:nvGrpSpPr>
        <p:grpSpPr>
          <a:xfrm>
            <a:off x="457200" y="1620520"/>
            <a:ext cx="2989692" cy="2171867"/>
            <a:chOff x="457200" y="1620520"/>
            <a:chExt cx="2989692" cy="217186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809E9D7-2DA5-A440-9379-6F1EA78C432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A7DB1A-8D75-C646-8C42-3F2E839CDC24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F5A94-95C9-CB45-BC97-3A2ADDEB40B2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6E0E4FE-63F0-0A4F-BC68-ED84FE788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398890A-C5EB-364C-9E77-C9ECA45D4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C758A8-5E5F-1A47-A5E2-308E52130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2B8A845-D9CB-A145-9377-6515D953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694B88-F899-5946-A84E-536EC5509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E3B063-C2A1-BF4A-B3BA-794EC9A521D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EA9F9A-349F-0343-8F6E-178C8561B17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447AA-027C-004A-9E29-B47766EA985B}"/>
              </a:ext>
            </a:extLst>
          </p:cNvPr>
          <p:cNvGrpSpPr/>
          <p:nvPr/>
        </p:nvGrpSpPr>
        <p:grpSpPr>
          <a:xfrm>
            <a:off x="3533028" y="1620520"/>
            <a:ext cx="2989692" cy="2171867"/>
            <a:chOff x="457200" y="1620520"/>
            <a:chExt cx="2989692" cy="2171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657C86-A0A2-9A4F-AB3E-B73659714E4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BB7689-F2F3-9F45-8837-5ECBF3D59F8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EE989A-6460-EF4E-8D72-6D3806F8B13D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9DF791-C032-FA4B-9F74-2A93B7962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ED989D-5550-AF43-9B8F-E505DA9B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BA9B43-F07A-A647-B166-0949AB6D1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6D717F-F261-2E48-9307-EC16C93ED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0DBE5A-79BF-264E-A875-5318097FE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5EE5F-E4CF-F24B-A01D-25BF84B36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A1D04-6E08-5B4B-80B6-D2A7919A94B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E2ABE4-500A-854A-B283-169B6A5D375F}"/>
              </a:ext>
            </a:extLst>
          </p:cNvPr>
          <p:cNvGrpSpPr/>
          <p:nvPr/>
        </p:nvGrpSpPr>
        <p:grpSpPr>
          <a:xfrm>
            <a:off x="468463" y="3846619"/>
            <a:ext cx="2989692" cy="2171867"/>
            <a:chOff x="457200" y="1620520"/>
            <a:chExt cx="2989692" cy="217186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E139BC-8076-5F4F-A51B-94EEEAA4E91C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35FFB5-7254-4E49-864B-9A68A37D064A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877EFD-183D-6543-8AA9-3C32B08BD68F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0D4AD73-9796-FB44-A7FE-7E43389FF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E36E617-2551-DC41-ABE5-27471AA62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BC7F65B-64B2-6F40-A08A-0AD5D3BCE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69D6A2C-76A4-F44E-8218-0A7DD756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F9B140-607A-B040-BC41-5F5E5D663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D2467D-9085-364E-B6E4-65DEBCFCB47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F3760D-8A2F-A440-BDCB-83AAD104D089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6DE992-28C6-8448-B3CC-E3B1EED09F69}"/>
              </a:ext>
            </a:extLst>
          </p:cNvPr>
          <p:cNvGrpSpPr/>
          <p:nvPr/>
        </p:nvGrpSpPr>
        <p:grpSpPr>
          <a:xfrm>
            <a:off x="3544291" y="3846619"/>
            <a:ext cx="2989692" cy="2171867"/>
            <a:chOff x="457200" y="1620520"/>
            <a:chExt cx="2989692" cy="21718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7A25E4-CDD7-364E-A8A0-4D6C84E8B9DC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902BEAE-11DE-9446-8E6A-03165088D15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26A0548-C4B7-0340-8D4E-6434FC1F9012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3FF5332-80A2-A549-B2CA-61163799A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B8986FB-9DF6-5E48-BC91-94F5EACAB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3B70A8-DDB2-BD43-B447-78C1590A7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C7C55D3-516A-804D-990C-1A0B5962A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6AB1218-EC58-8740-AAF8-A6C7B78E5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72E124-5993-4644-AD1C-5B5851F606F4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416C27-3F42-344F-839B-E4F49F7F3C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2E582C13-AA74-494B-8BFC-96A869B80144}"/>
              </a:ext>
            </a:extLst>
          </p:cNvPr>
          <p:cNvSpPr txBox="1"/>
          <p:nvPr/>
        </p:nvSpPr>
        <p:spPr>
          <a:xfrm>
            <a:off x="357809" y="6241766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 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  <a:p>
            <a:r>
              <a:rPr lang="en-GB" dirty="0"/>
              <a:t># of times you used a Class/Methods/Variable that didn’t exist: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03FCD6-31D1-B145-837C-656595D6AED1}"/>
              </a:ext>
            </a:extLst>
          </p:cNvPr>
          <p:cNvGrpSpPr/>
          <p:nvPr/>
        </p:nvGrpSpPr>
        <p:grpSpPr>
          <a:xfrm>
            <a:off x="2902914" y="7003723"/>
            <a:ext cx="393444" cy="294517"/>
            <a:chOff x="5329845" y="1105593"/>
            <a:chExt cx="721820" cy="54032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8F0CF8E-7F30-DB4B-94C5-7549F710284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63AE51-725E-0F42-B717-EA64B75EF04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0F4CA00-D3E0-1C4D-B956-6C7E34032F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35BD7DD-0C42-CE4E-BDAF-02337718B0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4F5609-6234-5F4A-8AA1-F7554747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8DA731D-E260-684D-8761-BED2B02624E0}"/>
              </a:ext>
            </a:extLst>
          </p:cNvPr>
          <p:cNvGrpSpPr/>
          <p:nvPr/>
        </p:nvGrpSpPr>
        <p:grpSpPr>
          <a:xfrm>
            <a:off x="3393365" y="7003723"/>
            <a:ext cx="393444" cy="294517"/>
            <a:chOff x="5329845" y="1105593"/>
            <a:chExt cx="721820" cy="54032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64286C3-1F74-E74E-B51E-5B43BAD54962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E5AE05-E0D4-7846-8A1C-2CC9965746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47BDDC-CE8B-1B4D-A7DD-6E2DBB8F042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21E980-A1D3-0C46-BDEC-5A7F38B0C2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F81238-8686-8A4E-B4AD-056431850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20DFC1-1A3B-A24A-AC12-3D6F751B2AC8}"/>
              </a:ext>
            </a:extLst>
          </p:cNvPr>
          <p:cNvGrpSpPr/>
          <p:nvPr/>
        </p:nvGrpSpPr>
        <p:grpSpPr>
          <a:xfrm>
            <a:off x="3883816" y="7003723"/>
            <a:ext cx="393444" cy="294517"/>
            <a:chOff x="5329845" y="1105593"/>
            <a:chExt cx="721820" cy="54032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9D0891-3010-1043-82FD-509ACE80756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4A35AFF-3A66-F945-8CE3-DC267A03284F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7A2808F-D123-BF48-B37D-E83806090F3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02041B8-B3D2-D546-9049-20E49B85293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054B43-D8B6-DB40-92B0-89E603E88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B997665-6429-3D43-B041-9FD1C26C67B5}"/>
              </a:ext>
            </a:extLst>
          </p:cNvPr>
          <p:cNvGrpSpPr/>
          <p:nvPr/>
        </p:nvGrpSpPr>
        <p:grpSpPr>
          <a:xfrm>
            <a:off x="1922012" y="7003723"/>
            <a:ext cx="393444" cy="294517"/>
            <a:chOff x="5329845" y="1105593"/>
            <a:chExt cx="721820" cy="54032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1374A4-0299-2A4F-B144-9B65C81847BB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89DBC56-083B-1A46-BAE6-70064CA7101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AE8781E-B7B7-E04B-932D-C2E0E43F97D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75A0FA7-0182-0441-8B42-B75C43E76C38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F423196-D4D5-E344-8135-537077661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D394ABF-ABF9-424B-814A-81200B2126A8}"/>
              </a:ext>
            </a:extLst>
          </p:cNvPr>
          <p:cNvGrpSpPr/>
          <p:nvPr/>
        </p:nvGrpSpPr>
        <p:grpSpPr>
          <a:xfrm>
            <a:off x="1431561" y="7003723"/>
            <a:ext cx="393444" cy="294517"/>
            <a:chOff x="5329845" y="1105593"/>
            <a:chExt cx="721820" cy="54032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5254442-CB60-B44E-9883-C92E9AD59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77F5CD-5872-F446-A379-B6DE566BD450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7CC14A7-1362-B848-872E-7A39F12D7E3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656DE-D433-004A-A924-8B52F3B7038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E5AB853-CC07-034D-A2FF-05063EF61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36749C-73D9-C446-A477-4F5A866A5E1D}"/>
              </a:ext>
            </a:extLst>
          </p:cNvPr>
          <p:cNvGrpSpPr/>
          <p:nvPr/>
        </p:nvGrpSpPr>
        <p:grpSpPr>
          <a:xfrm>
            <a:off x="941110" y="7003723"/>
            <a:ext cx="393444" cy="294517"/>
            <a:chOff x="5329845" y="1105593"/>
            <a:chExt cx="721820" cy="54032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58512E8-FCD6-7747-A3D7-280EA08A995C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29CB511-E25E-7348-8ADB-169ACAC42F7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82EECC9-4865-5140-A239-C125AF317EF0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0B859F6-6A67-B04B-8BE8-F796B127315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B7EFAF9-1563-E043-BDA3-7DBF35A0F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6175015-A821-9446-A9AB-0CCBAE0EA3ED}"/>
              </a:ext>
            </a:extLst>
          </p:cNvPr>
          <p:cNvGrpSpPr/>
          <p:nvPr/>
        </p:nvGrpSpPr>
        <p:grpSpPr>
          <a:xfrm>
            <a:off x="4374267" y="7003723"/>
            <a:ext cx="393444" cy="294517"/>
            <a:chOff x="5329845" y="1105593"/>
            <a:chExt cx="721820" cy="54032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FC5D4C3-DAC6-6A4B-AD46-A45C094CC5F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7C2822E-B99C-9241-8795-6C838A935D74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59C6E39-322E-3941-B672-D08AA95522A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920954-CE40-3A40-A3DC-EB4780C071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069EC8C-7D3A-3740-B9DF-0EEC9DED3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3F63ABD-CD85-8541-8F9C-1CBD787284C6}"/>
              </a:ext>
            </a:extLst>
          </p:cNvPr>
          <p:cNvGrpSpPr/>
          <p:nvPr/>
        </p:nvGrpSpPr>
        <p:grpSpPr>
          <a:xfrm>
            <a:off x="4927396" y="7003723"/>
            <a:ext cx="166138" cy="294517"/>
            <a:chOff x="5492300" y="1391798"/>
            <a:chExt cx="166138" cy="29451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C57CA28-FC16-1A40-B21E-22CB15C60936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7E37D8F-9474-084A-B351-75A9085F380E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2AC5651-6E5B-9045-84D5-31518501CD23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8F0224-2D1A-8645-AA7A-9CC3E2ADA51A}"/>
              </a:ext>
            </a:extLst>
          </p:cNvPr>
          <p:cNvGrpSpPr/>
          <p:nvPr/>
        </p:nvGrpSpPr>
        <p:grpSpPr>
          <a:xfrm>
            <a:off x="2412463" y="7003723"/>
            <a:ext cx="393444" cy="294517"/>
            <a:chOff x="5329845" y="1105593"/>
            <a:chExt cx="721820" cy="54032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CDADE8-7D7B-FD47-8E04-387CB5E55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917D3B1-236F-A045-B359-D60D6D00FA1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3F3902-301C-5E47-91DA-0E3CFFE1FB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342C0EC-B2AB-5C4C-B13D-4DEFB322E48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F2EFA2A-3D36-0048-A58A-3C969A888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9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357809" y="1217490"/>
            <a:ext cx="3193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Bowl Kata</a:t>
            </a:r>
          </a:p>
          <a:p>
            <a:r>
              <a:rPr lang="en-GB" sz="1100" dirty="0"/>
              <a:t>(40minute time limit)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2534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 Driven Development - </a:t>
            </a:r>
            <a:r>
              <a:rPr lang="en-GB" sz="1200" dirty="0" err="1"/>
              <a:t>Microskills</a:t>
            </a:r>
            <a:br>
              <a:rPr lang="en-GB" dirty="0"/>
            </a:br>
            <a:r>
              <a:rPr lang="en-GB" sz="1000" dirty="0"/>
              <a:t>Week 3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4027152" y="8246934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To turn in homework, Take a photo &amp; email to: </a:t>
            </a:r>
          </a:p>
          <a:p>
            <a:pPr algn="r"/>
            <a:r>
              <a:rPr lang="en-GB" sz="1000" dirty="0" err="1"/>
              <a:t>Llewellyn.Falco@gmail.com</a:t>
            </a:r>
            <a:r>
              <a:rPr lang="en-GB" sz="1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1FF18-6891-ED46-831E-2643ED5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74" y="158373"/>
            <a:ext cx="2534092" cy="140674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809E9D7-2DA5-A440-9379-6F1EA78C4320}"/>
              </a:ext>
            </a:extLst>
          </p:cNvPr>
          <p:cNvSpPr/>
          <p:nvPr/>
        </p:nvSpPr>
        <p:spPr>
          <a:xfrm>
            <a:off x="457200" y="2309632"/>
            <a:ext cx="2971800" cy="2171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447AA-027C-004A-9E29-B47766EA985B}"/>
              </a:ext>
            </a:extLst>
          </p:cNvPr>
          <p:cNvGrpSpPr/>
          <p:nvPr/>
        </p:nvGrpSpPr>
        <p:grpSpPr>
          <a:xfrm>
            <a:off x="3533028" y="2309632"/>
            <a:ext cx="2989692" cy="2171867"/>
            <a:chOff x="457200" y="1620520"/>
            <a:chExt cx="2989692" cy="21718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657C86-A0A2-9A4F-AB3E-B73659714E40}"/>
                </a:ext>
              </a:extLst>
            </p:cNvPr>
            <p:cNvSpPr/>
            <p:nvPr/>
          </p:nvSpPr>
          <p:spPr>
            <a:xfrm>
              <a:off x="457200" y="1620520"/>
              <a:ext cx="2971800" cy="217186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BB7689-F2F3-9F45-8837-5ECBF3D59F8F}"/>
                </a:ext>
              </a:extLst>
            </p:cNvPr>
            <p:cNvGrpSpPr/>
            <p:nvPr/>
          </p:nvGrpSpPr>
          <p:grpSpPr>
            <a:xfrm>
              <a:off x="468463" y="1644834"/>
              <a:ext cx="2971801" cy="1457407"/>
              <a:chOff x="633452" y="3200400"/>
              <a:chExt cx="5734097" cy="145740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EE989A-6460-EF4E-8D72-6D3806F8B13D}"/>
                  </a:ext>
                </a:extLst>
              </p:cNvPr>
              <p:cNvSpPr txBox="1"/>
              <p:nvPr/>
            </p:nvSpPr>
            <p:spPr>
              <a:xfrm>
                <a:off x="1047404" y="3200400"/>
                <a:ext cx="3794760" cy="89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200" dirty="0" err="1">
                    <a:solidFill>
                      <a:schemeClr val="bg1">
                        <a:lumMod val="75000"/>
                      </a:schemeClr>
                    </a:solidFill>
                  </a:rPr>
                  <a:t>scenarioName</a:t>
                </a: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bg1">
                        <a:lumMod val="75000"/>
                      </a:schemeClr>
                    </a:solidFill>
                  </a:rPr>
                  <a:t>Verify 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9DF791-C032-FA4B-9F74-2A93B7962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477399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ED989D-5550-AF43-9B8F-E505DA9B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3772501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BA9B43-F07A-A647-B166-0949AB6D1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067603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6D717F-F261-2E48-9307-EC16C93ED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657807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0DBE5A-79BF-264E-A875-5318097FE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52" y="4362705"/>
                <a:ext cx="57340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B5EE5F-E4CF-F24B-A01D-25BF84B366C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69196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EA1D04-6E08-5B4B-80B6-D2A7919A94B3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1" y="339685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6C7161D-9365-4049-B03F-8F483DB90AE4}"/>
              </a:ext>
            </a:extLst>
          </p:cNvPr>
          <p:cNvSpPr/>
          <p:nvPr/>
        </p:nvSpPr>
        <p:spPr>
          <a:xfrm>
            <a:off x="2375632" y="1331303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EA7960-B5C8-8B4E-8BF3-9AC87628F67F}"/>
              </a:ext>
            </a:extLst>
          </p:cNvPr>
          <p:cNvSpPr txBox="1"/>
          <p:nvPr/>
        </p:nvSpPr>
        <p:spPr>
          <a:xfrm>
            <a:off x="2323349" y="1205982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9A820A-3628-9E4E-9A5A-48F5F606DCD3}"/>
              </a:ext>
            </a:extLst>
          </p:cNvPr>
          <p:cNvSpPr txBox="1"/>
          <p:nvPr/>
        </p:nvSpPr>
        <p:spPr>
          <a:xfrm>
            <a:off x="364435" y="1928143"/>
            <a:ext cx="13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865D86-202B-374A-A4A3-A04AB2A5DF64}"/>
              </a:ext>
            </a:extLst>
          </p:cNvPr>
          <p:cNvSpPr txBox="1"/>
          <p:nvPr/>
        </p:nvSpPr>
        <p:spPr>
          <a:xfrm>
            <a:off x="3533028" y="1881438"/>
            <a:ext cx="134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Translate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1C22B30-C77C-1F4D-B080-7BB346C238FC}"/>
              </a:ext>
            </a:extLst>
          </p:cNvPr>
          <p:cNvSpPr txBox="1"/>
          <p:nvPr/>
        </p:nvSpPr>
        <p:spPr>
          <a:xfrm>
            <a:off x="223069" y="4806352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Consume 1</a:t>
            </a:r>
            <a:r>
              <a:rPr lang="en-GB" baseline="30000" dirty="0"/>
              <a:t>st</a:t>
            </a:r>
            <a:r>
              <a:rPr lang="en-GB" dirty="0"/>
              <a:t> </a:t>
            </a:r>
          </a:p>
          <a:p>
            <a:r>
              <a:rPr lang="en-GB" dirty="0"/>
              <a:t># of times you used a Class/Methods/Variable that didn’t exist: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B2C8143-7ABF-9247-8400-F4CDB1FD1D8C}"/>
              </a:ext>
            </a:extLst>
          </p:cNvPr>
          <p:cNvGrpSpPr/>
          <p:nvPr/>
        </p:nvGrpSpPr>
        <p:grpSpPr>
          <a:xfrm>
            <a:off x="1787272" y="5568309"/>
            <a:ext cx="393444" cy="294517"/>
            <a:chOff x="5329845" y="1105593"/>
            <a:chExt cx="721820" cy="540327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74CEDA9-AE3F-6B44-83DE-6FC7E5EAAF4A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7165A5B-85F1-784A-A2C8-EFBC97679A8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859493-1843-594C-8829-B2314637D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12BFBB6A-02AA-4B43-AC3D-B7D0BDDBA1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90829B7-0448-4D4A-BB30-02E782762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23DB9A-ABAF-794B-B69C-8C75AF7499AD}"/>
              </a:ext>
            </a:extLst>
          </p:cNvPr>
          <p:cNvGrpSpPr/>
          <p:nvPr/>
        </p:nvGrpSpPr>
        <p:grpSpPr>
          <a:xfrm>
            <a:off x="1296821" y="5568309"/>
            <a:ext cx="393444" cy="294517"/>
            <a:chOff x="5329845" y="1105593"/>
            <a:chExt cx="721820" cy="54032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0149AD4-473C-044C-BA7C-F5BBEC56EF6B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43A9B4F-F327-B64B-9447-A6E96256531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887C751-7454-B54A-B5BB-EF76199CFC3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9F240FB-0451-DF46-9BF1-F5988669275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5669C81-2FCE-1445-83EF-E5EB045E4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640A709-4C73-C34A-8920-7EB09172F79B}"/>
              </a:ext>
            </a:extLst>
          </p:cNvPr>
          <p:cNvGrpSpPr/>
          <p:nvPr/>
        </p:nvGrpSpPr>
        <p:grpSpPr>
          <a:xfrm>
            <a:off x="806370" y="5568309"/>
            <a:ext cx="393444" cy="294517"/>
            <a:chOff x="5329845" y="1105593"/>
            <a:chExt cx="721820" cy="540327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46D583D-DA24-4245-9F96-485B38E5A782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A6353E-906A-EB4D-ABE2-11159BA55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40F7AD0-2C0D-C248-AEBA-414FF6E33E51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6718BD9-2CE1-4843-948D-52EB12C0ED10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EEC554F-AB49-F844-9F93-C22ECD096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A4D342AE-23F5-4B46-9DF4-F4812DD0FB03}"/>
              </a:ext>
            </a:extLst>
          </p:cNvPr>
          <p:cNvSpPr txBox="1"/>
          <p:nvPr/>
        </p:nvSpPr>
        <p:spPr>
          <a:xfrm>
            <a:off x="223069" y="6205530"/>
            <a:ext cx="68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</a:t>
            </a:r>
          </a:p>
          <a:p>
            <a:r>
              <a:rPr lang="en-GB" dirty="0"/>
              <a:t># of unit tests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A21553C-FD0F-DA47-A055-9D84EC3B430B}"/>
              </a:ext>
            </a:extLst>
          </p:cNvPr>
          <p:cNvGrpSpPr/>
          <p:nvPr/>
        </p:nvGrpSpPr>
        <p:grpSpPr>
          <a:xfrm>
            <a:off x="1787272" y="6967487"/>
            <a:ext cx="393444" cy="294517"/>
            <a:chOff x="5329845" y="1105593"/>
            <a:chExt cx="721820" cy="54032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8922984-605A-7B4F-AAD0-F2F92D4D49A0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46DA5B7-D739-864C-9605-F4CCA685323B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C008C3D-1AE9-2146-81B0-AFD8C8C6179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25DB331-AFF6-7342-B4D1-D26360120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FECE376-CB1E-9146-92FD-16C9706FA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0DDE11E-9B52-E24A-83E2-5F4319104777}"/>
              </a:ext>
            </a:extLst>
          </p:cNvPr>
          <p:cNvGrpSpPr/>
          <p:nvPr/>
        </p:nvGrpSpPr>
        <p:grpSpPr>
          <a:xfrm>
            <a:off x="1296821" y="6967487"/>
            <a:ext cx="393444" cy="294517"/>
            <a:chOff x="5329845" y="1105593"/>
            <a:chExt cx="721820" cy="540327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C9C15CF-51B9-AB49-9DE0-9A7C0E1079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64C8328-2F40-194A-9A9A-825262CB21C2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FA3AA4F-4BCF-0142-BC06-00F117F6285F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CC227AC-122F-4745-995B-AF5906EF57D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B293C7A-B4C1-344F-8788-F540B5CDD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185792A-15A4-3B49-88AF-82D7F8464576}"/>
              </a:ext>
            </a:extLst>
          </p:cNvPr>
          <p:cNvGrpSpPr/>
          <p:nvPr/>
        </p:nvGrpSpPr>
        <p:grpSpPr>
          <a:xfrm>
            <a:off x="806370" y="6967487"/>
            <a:ext cx="393444" cy="294517"/>
            <a:chOff x="5329845" y="1105593"/>
            <a:chExt cx="721820" cy="540327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EA9E27-13C7-7F44-954C-E7E0EB17F4A0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E4F4D39-D5CB-1145-B8D2-7E201C4F9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584A350-33B8-0941-89BF-872E765B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60A5557-9FD5-4B47-8417-9AB39F3B6211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41057C8-91CF-B240-AC91-8B1AA3077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5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B7C008-F90E-6043-8000-FD7A8D7D90A1}"/>
              </a:ext>
            </a:extLst>
          </p:cNvPr>
          <p:cNvGrpSpPr/>
          <p:nvPr/>
        </p:nvGrpSpPr>
        <p:grpSpPr>
          <a:xfrm>
            <a:off x="285750" y="2800350"/>
            <a:ext cx="6515100" cy="3604915"/>
            <a:chOff x="381000" y="209550"/>
            <a:chExt cx="8686800" cy="4806553"/>
          </a:xfrm>
        </p:grpSpPr>
        <p:sp>
          <p:nvSpPr>
            <p:cNvPr id="70" name="Curved Down Arrow 69"/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1" name="Curved Down Arrow 70"/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2" name="Curved Down Arrow 71"/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67000" y="3867150"/>
              <a:ext cx="76966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5715000" y="666750"/>
              <a:ext cx="2666907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4400550"/>
              <a:ext cx="3810000" cy="615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000" y="4400550"/>
              <a:ext cx="2988651" cy="430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89" name="Curved Down Arrow 88"/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4200" y="2495550"/>
              <a:ext cx="2693900" cy="677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217</Words>
  <Application>Microsoft Macintosh PowerPoint</Application>
  <PresentationFormat>Letter Paper (8.5x11 in)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13</cp:revision>
  <cp:lastPrinted>2020-11-05T18:15:54Z</cp:lastPrinted>
  <dcterms:created xsi:type="dcterms:W3CDTF">2020-10-30T14:47:31Z</dcterms:created>
  <dcterms:modified xsi:type="dcterms:W3CDTF">2020-11-12T17:50:29Z</dcterms:modified>
</cp:coreProperties>
</file>