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9"/>
  </p:notesMasterIdLst>
  <p:sldIdLst>
    <p:sldId id="256" r:id="rId2"/>
    <p:sldId id="285" r:id="rId3"/>
    <p:sldId id="291" r:id="rId4"/>
    <p:sldId id="261" r:id="rId5"/>
    <p:sldId id="273" r:id="rId6"/>
    <p:sldId id="382" r:id="rId7"/>
    <p:sldId id="920" r:id="rId8"/>
    <p:sldId id="921" r:id="rId9"/>
    <p:sldId id="922" r:id="rId10"/>
    <p:sldId id="923" r:id="rId11"/>
    <p:sldId id="924" r:id="rId12"/>
    <p:sldId id="289" r:id="rId13"/>
    <p:sldId id="290" r:id="rId14"/>
    <p:sldId id="925" r:id="rId15"/>
    <p:sldId id="292" r:id="rId16"/>
    <p:sldId id="288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12"/>
    <a:srgbClr val="00C200"/>
    <a:srgbClr val="AD4AF8"/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789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09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1322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97558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15031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28401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448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6" y="1090507"/>
            <a:ext cx="7121981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7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Do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4750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English to Code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79;p34">
            <a:extLst>
              <a:ext uri="{FF2B5EF4-FFF2-40B4-BE49-F238E27FC236}">
                <a16:creationId xmlns:a16="http://schemas.microsoft.com/office/drawing/2014/main" id="{04C2FF3A-D8A9-414A-84A8-6E23E60FCBB4}"/>
              </a:ext>
            </a:extLst>
          </p:cNvPr>
          <p:cNvSpPr txBox="1">
            <a:spLocks/>
          </p:cNvSpPr>
          <p:nvPr/>
        </p:nvSpPr>
        <p:spPr>
          <a:xfrm>
            <a:off x="1802250" y="2179350"/>
            <a:ext cx="553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sz="4800" dirty="0">
                <a:latin typeface="Playfair Display"/>
                <a:ea typeface="Playfair Display"/>
                <a:cs typeface="Playfair Display"/>
                <a:sym typeface="Playfair Display"/>
              </a:rPr>
              <a:t>Micro-API Design</a:t>
            </a: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603079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653830" y="1117575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3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174681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Translating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Effect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you have the correct </a:t>
            </a:r>
            <a:r>
              <a:rPr lang="en-US" sz="1200" dirty="0"/>
              <a:t>outcome</a:t>
            </a:r>
            <a:endParaRPr lang="en"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851300"/>
                </a:solidFill>
              </a:rPr>
              <a:t>P</a:t>
            </a:r>
            <a:r>
              <a:rPr lang="en" sz="1100" i="1" dirty="0">
                <a:solidFill>
                  <a:srgbClr val="851300"/>
                </a:solidFill>
              </a:rPr>
              <a:t>lace a ‘X’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Check X is at 1,2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Cause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it happened for the right reasons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Check 1,2 is blank</a:t>
            </a:r>
            <a:endParaRPr lang="en-US" sz="1200" i="1" dirty="0">
              <a:solidFill>
                <a:srgbClr val="851300"/>
              </a:solidFill>
            </a:endParaRP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  <a:endParaRPr sz="1200" i="1" dirty="0">
              <a:solidFill>
                <a:srgbClr val="851300"/>
              </a:solidFill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Complete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world begins and ends with your test. Make sure it has everything it needs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board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1,2 is blank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79" name="Google Shape;450;p37">
            <a:extLst>
              <a:ext uri="{FF2B5EF4-FFF2-40B4-BE49-F238E27FC236}">
                <a16:creationId xmlns:a16="http://schemas.microsoft.com/office/drawing/2014/main" id="{198AEE8B-85B7-6C47-93CB-730943A6EC2B}"/>
              </a:ext>
            </a:extLst>
          </p:cNvPr>
          <p:cNvSpPr/>
          <p:nvPr/>
        </p:nvSpPr>
        <p:spPr>
          <a:xfrm>
            <a:off x="1965549" y="77215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773156" y="951004"/>
            <a:ext cx="2656704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From the user perspective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writing what the user does, not what the program does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1.Get Shovel 2. Dig Hole 3. Place Pole…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setupFlagPole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5413143" y="951004"/>
            <a:ext cx="3341912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Edit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Improve on your 1</a:t>
            </a:r>
            <a:r>
              <a:rPr lang="en-US" sz="1200" baseline="30000" dirty="0"/>
              <a:t>st</a:t>
            </a:r>
            <a:r>
              <a:rPr lang="en-US" sz="1200" dirty="0"/>
              <a:t> draft. There will never be an easier time to refactor 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Ask to make a game for the category of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TicTacToe</a:t>
            </a:r>
            <a:endParaRPr lang="en-US" sz="1100" i="1" strike="sngStrike" dirty="0">
              <a:solidFill>
                <a:srgbClr val="851300"/>
              </a:solidFill>
            </a:endParaRP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Create a </a:t>
            </a:r>
            <a:r>
              <a:rPr lang="en-US" sz="1100" i="1" dirty="0" err="1">
                <a:solidFill>
                  <a:srgbClr val="00612B"/>
                </a:solidFill>
              </a:rPr>
              <a:t>TicTacToe</a:t>
            </a:r>
            <a:r>
              <a:rPr lang="en-US" sz="1100" i="1" dirty="0">
                <a:solidFill>
                  <a:srgbClr val="00612B"/>
                </a:solidFill>
              </a:rPr>
              <a:t> game</a:t>
            </a:r>
          </a:p>
        </p:txBody>
      </p:sp>
      <p:grpSp>
        <p:nvGrpSpPr>
          <p:cNvPr id="90" name="Google Shape;451;p37">
            <a:extLst>
              <a:ext uri="{FF2B5EF4-FFF2-40B4-BE49-F238E27FC236}">
                <a16:creationId xmlns:a16="http://schemas.microsoft.com/office/drawing/2014/main" id="{1C14B683-E343-F241-97D5-9B23EB8D9DB1}"/>
              </a:ext>
            </a:extLst>
          </p:cNvPr>
          <p:cNvGrpSpPr/>
          <p:nvPr/>
        </p:nvGrpSpPr>
        <p:grpSpPr>
          <a:xfrm>
            <a:off x="6928185" y="727921"/>
            <a:ext cx="345971" cy="325505"/>
            <a:chOff x="5972700" y="2330200"/>
            <a:chExt cx="411625" cy="387275"/>
          </a:xfrm>
        </p:grpSpPr>
        <p:sp>
          <p:nvSpPr>
            <p:cNvPr id="91" name="Google Shape;452;p37">
              <a:extLst>
                <a:ext uri="{FF2B5EF4-FFF2-40B4-BE49-F238E27FC236}">
                  <a16:creationId xmlns:a16="http://schemas.microsoft.com/office/drawing/2014/main" id="{A9DF17F3-83A0-614F-B3DF-E3B5A86FF29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3;p37">
              <a:extLst>
                <a:ext uri="{FF2B5EF4-FFF2-40B4-BE49-F238E27FC236}">
                  <a16:creationId xmlns:a16="http://schemas.microsoft.com/office/drawing/2014/main" id="{C79AA3A3-9611-E64F-9D9A-E0F2587637B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417;p37">
            <a:extLst>
              <a:ext uri="{FF2B5EF4-FFF2-40B4-BE49-F238E27FC236}">
                <a16:creationId xmlns:a16="http://schemas.microsoft.com/office/drawing/2014/main" id="{3D2D2402-1F98-294B-9AB8-A53ABC689670}"/>
              </a:ext>
            </a:extLst>
          </p:cNvPr>
          <p:cNvGrpSpPr/>
          <p:nvPr/>
        </p:nvGrpSpPr>
        <p:grpSpPr>
          <a:xfrm>
            <a:off x="4419995" y="2696958"/>
            <a:ext cx="304009" cy="326513"/>
            <a:chOff x="616425" y="2329600"/>
            <a:chExt cx="361700" cy="388475"/>
          </a:xfrm>
        </p:grpSpPr>
        <p:sp>
          <p:nvSpPr>
            <p:cNvPr id="98" name="Google Shape;418;p37">
              <a:extLst>
                <a:ext uri="{FF2B5EF4-FFF2-40B4-BE49-F238E27FC236}">
                  <a16:creationId xmlns:a16="http://schemas.microsoft.com/office/drawing/2014/main" id="{C9713231-4811-524A-BC48-DB2E81692DCD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9;p37">
              <a:extLst>
                <a:ext uri="{FF2B5EF4-FFF2-40B4-BE49-F238E27FC236}">
                  <a16:creationId xmlns:a16="http://schemas.microsoft.com/office/drawing/2014/main" id="{FA2DDAD1-B034-5C49-97B9-D76009E18ACE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0;p37">
              <a:extLst>
                <a:ext uri="{FF2B5EF4-FFF2-40B4-BE49-F238E27FC236}">
                  <a16:creationId xmlns:a16="http://schemas.microsoft.com/office/drawing/2014/main" id="{9CE8CB9B-5F0C-C844-AD2C-DECA6CE0B134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1;p37">
              <a:extLst>
                <a:ext uri="{FF2B5EF4-FFF2-40B4-BE49-F238E27FC236}">
                  <a16:creationId xmlns:a16="http://schemas.microsoft.com/office/drawing/2014/main" id="{B38231E9-8DA7-5D43-A954-75AD0FBCC3E3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2;p37">
              <a:extLst>
                <a:ext uri="{FF2B5EF4-FFF2-40B4-BE49-F238E27FC236}">
                  <a16:creationId xmlns:a16="http://schemas.microsoft.com/office/drawing/2014/main" id="{D08C5A6B-DE5A-CD49-8DAD-ADB83536DA1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3;p37">
              <a:extLst>
                <a:ext uri="{FF2B5EF4-FFF2-40B4-BE49-F238E27FC236}">
                  <a16:creationId xmlns:a16="http://schemas.microsoft.com/office/drawing/2014/main" id="{FEDC4DAE-836E-0F4D-985C-748BB8E2A34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4;p37">
              <a:extLst>
                <a:ext uri="{FF2B5EF4-FFF2-40B4-BE49-F238E27FC236}">
                  <a16:creationId xmlns:a16="http://schemas.microsoft.com/office/drawing/2014/main" id="{5D355AAF-4658-2C46-9E0F-22098014B56E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5;p37">
              <a:extLst>
                <a:ext uri="{FF2B5EF4-FFF2-40B4-BE49-F238E27FC236}">
                  <a16:creationId xmlns:a16="http://schemas.microsoft.com/office/drawing/2014/main" id="{5891E554-D353-CF42-9394-60A3BB0BE90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454;p37">
            <a:extLst>
              <a:ext uri="{FF2B5EF4-FFF2-40B4-BE49-F238E27FC236}">
                <a16:creationId xmlns:a16="http://schemas.microsoft.com/office/drawing/2014/main" id="{01DE4B4A-96E6-294F-AFFF-CB458E5C9DF2}"/>
              </a:ext>
            </a:extLst>
          </p:cNvPr>
          <p:cNvGrpSpPr/>
          <p:nvPr/>
        </p:nvGrpSpPr>
        <p:grpSpPr>
          <a:xfrm>
            <a:off x="2070969" y="2660617"/>
            <a:ext cx="109538" cy="399195"/>
            <a:chOff x="732125" y="2958550"/>
            <a:chExt cx="130325" cy="474950"/>
          </a:xfrm>
        </p:grpSpPr>
        <p:sp>
          <p:nvSpPr>
            <p:cNvPr id="107" name="Google Shape;455;p37">
              <a:extLst>
                <a:ext uri="{FF2B5EF4-FFF2-40B4-BE49-F238E27FC236}">
                  <a16:creationId xmlns:a16="http://schemas.microsoft.com/office/drawing/2014/main" id="{B6411FDE-6F72-1C41-B7F0-402089A5EE65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6;p37">
              <a:extLst>
                <a:ext uri="{FF2B5EF4-FFF2-40B4-BE49-F238E27FC236}">
                  <a16:creationId xmlns:a16="http://schemas.microsoft.com/office/drawing/2014/main" id="{293DAA02-4699-6846-92F3-66C1FAD85780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7;p37">
              <a:extLst>
                <a:ext uri="{FF2B5EF4-FFF2-40B4-BE49-F238E27FC236}">
                  <a16:creationId xmlns:a16="http://schemas.microsoft.com/office/drawing/2014/main" id="{6CA547FD-8FC7-8C45-92A2-215570DB5B52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8;p37">
              <a:extLst>
                <a:ext uri="{FF2B5EF4-FFF2-40B4-BE49-F238E27FC236}">
                  <a16:creationId xmlns:a16="http://schemas.microsoft.com/office/drawing/2014/main" id="{130ABF0E-C004-344A-8643-DB959AA162AE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9;p37">
              <a:extLst>
                <a:ext uri="{FF2B5EF4-FFF2-40B4-BE49-F238E27FC236}">
                  <a16:creationId xmlns:a16="http://schemas.microsoft.com/office/drawing/2014/main" id="{A72C1CCA-AAD0-3945-8736-8B68A6118157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0;p37">
              <a:extLst>
                <a:ext uri="{FF2B5EF4-FFF2-40B4-BE49-F238E27FC236}">
                  <a16:creationId xmlns:a16="http://schemas.microsoft.com/office/drawing/2014/main" id="{5BB1ED75-1169-244A-85A6-13B31B0B5EB7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;p37">
              <a:extLst>
                <a:ext uri="{FF2B5EF4-FFF2-40B4-BE49-F238E27FC236}">
                  <a16:creationId xmlns:a16="http://schemas.microsoft.com/office/drawing/2014/main" id="{C05C0CED-78D1-D644-B48D-D94FE3D35C6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2;p37">
              <a:extLst>
                <a:ext uri="{FF2B5EF4-FFF2-40B4-BE49-F238E27FC236}">
                  <a16:creationId xmlns:a16="http://schemas.microsoft.com/office/drawing/2014/main" id="{3A7872B1-1186-F249-9E2E-9CBCA771FC60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524;p37">
            <a:extLst>
              <a:ext uri="{FF2B5EF4-FFF2-40B4-BE49-F238E27FC236}">
                <a16:creationId xmlns:a16="http://schemas.microsoft.com/office/drawing/2014/main" id="{C9552471-6EDD-6C4D-A86D-A46AEA77F0CE}"/>
              </a:ext>
            </a:extLst>
          </p:cNvPr>
          <p:cNvGrpSpPr/>
          <p:nvPr/>
        </p:nvGrpSpPr>
        <p:grpSpPr>
          <a:xfrm>
            <a:off x="6856035" y="2663684"/>
            <a:ext cx="393060" cy="393060"/>
            <a:chOff x="5941025" y="3634400"/>
            <a:chExt cx="467650" cy="467650"/>
          </a:xfrm>
        </p:grpSpPr>
        <p:sp>
          <p:nvSpPr>
            <p:cNvPr id="117" name="Google Shape;525;p37">
              <a:extLst>
                <a:ext uri="{FF2B5EF4-FFF2-40B4-BE49-F238E27FC236}">
                  <a16:creationId xmlns:a16="http://schemas.microsoft.com/office/drawing/2014/main" id="{3189FA15-9F44-F247-9688-7046ED5386B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6;p37">
              <a:extLst>
                <a:ext uri="{FF2B5EF4-FFF2-40B4-BE49-F238E27FC236}">
                  <a16:creationId xmlns:a16="http://schemas.microsoft.com/office/drawing/2014/main" id="{1A540A88-1C34-8B47-AE8D-9BA30AAE4570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7;p37">
              <a:extLst>
                <a:ext uri="{FF2B5EF4-FFF2-40B4-BE49-F238E27FC236}">
                  <a16:creationId xmlns:a16="http://schemas.microsoft.com/office/drawing/2014/main" id="{7DD742AB-4B2E-1B46-B27F-A31463B7C01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8;p37">
              <a:extLst>
                <a:ext uri="{FF2B5EF4-FFF2-40B4-BE49-F238E27FC236}">
                  <a16:creationId xmlns:a16="http://schemas.microsoft.com/office/drawing/2014/main" id="{58F7F49B-7D4B-E04A-9E59-CC418226C10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9;p37">
              <a:extLst>
                <a:ext uri="{FF2B5EF4-FFF2-40B4-BE49-F238E27FC236}">
                  <a16:creationId xmlns:a16="http://schemas.microsoft.com/office/drawing/2014/main" id="{FA575EB8-545F-DE4A-9C58-F192431EBE5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0;p37">
              <a:extLst>
                <a:ext uri="{FF2B5EF4-FFF2-40B4-BE49-F238E27FC236}">
                  <a16:creationId xmlns:a16="http://schemas.microsoft.com/office/drawing/2014/main" id="{7504AC39-E749-1A4E-B7D0-2226976FE1F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53408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0851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Act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54483708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552</Words>
  <Application>Microsoft Macintosh PowerPoint</Application>
  <PresentationFormat>On-screen Show (16:9)</PresentationFormat>
  <Paragraphs>129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STCaiyun</vt:lpstr>
      <vt:lpstr>Arial</vt:lpstr>
      <vt:lpstr>Consolas</vt:lpstr>
      <vt:lpstr>Cousine</vt:lpstr>
      <vt:lpstr>Dosis</vt:lpstr>
      <vt:lpstr>Dosis ExtraLight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Benefits of Tests</vt:lpstr>
      <vt:lpstr>Rules for Translating Test Scenarios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2. Practice – Translating Test Scenarios</vt:lpstr>
      <vt:lpstr>3. Practice – Translating English to Code</vt:lpstr>
      <vt:lpstr>Rules for Creating Code</vt:lpstr>
      <vt:lpstr>4. Practice – Triangles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35</cp:revision>
  <dcterms:modified xsi:type="dcterms:W3CDTF">2020-11-12T17:28:06Z</dcterms:modified>
</cp:coreProperties>
</file>