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85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</p:sldIdLst>
  <p:sldSz cx="3475038" cy="1736725"/>
  <p:notesSz cx="6858000" cy="9144000"/>
  <p:defaultTextStyle>
    <a:defPPr>
      <a:defRPr lang="en-US"/>
    </a:defPPr>
    <a:lvl1pPr marL="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877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754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4631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95083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43854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9262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4139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90166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E6DD"/>
    <a:srgbClr val="1C0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4024" y="-1632"/>
      </p:cViewPr>
      <p:guideLst>
        <p:guide orient="horz" pos="547"/>
        <p:guide pos="10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6344-DDDC-D149-8D73-B49E3AB7C1F6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57C8D-6C9C-3F41-A598-90F2004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6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2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539512"/>
            <a:ext cx="2953782" cy="37227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56" y="984144"/>
            <a:ext cx="2432527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2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9402" y="69551"/>
            <a:ext cx="781884" cy="148184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52" y="69551"/>
            <a:ext cx="2287733" cy="148184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04" y="1116007"/>
            <a:ext cx="2953782" cy="34493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04" y="736099"/>
            <a:ext cx="2953782" cy="37990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8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754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463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950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438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92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413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901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52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478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3" y="388755"/>
            <a:ext cx="1535412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53" y="550769"/>
            <a:ext cx="1535412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272" y="388755"/>
            <a:ext cx="1536015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272" y="550769"/>
            <a:ext cx="1536015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4" y="69147"/>
            <a:ext cx="1143264" cy="29427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643" y="69148"/>
            <a:ext cx="1942643" cy="148224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54" y="363427"/>
            <a:ext cx="1143264" cy="1187968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2" y="1215708"/>
            <a:ext cx="2085023" cy="14352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132" y="155180"/>
            <a:ext cx="2085023" cy="1042035"/>
          </a:xfrm>
        </p:spPr>
        <p:txBody>
          <a:bodyPr/>
          <a:lstStyle>
            <a:lvl1pPr marL="0" indent="0">
              <a:buNone/>
              <a:defRPr sz="1000"/>
            </a:lvl1pPr>
            <a:lvl2pPr marL="148770" indent="0">
              <a:buNone/>
              <a:defRPr sz="900"/>
            </a:lvl2pPr>
            <a:lvl3pPr marL="297542" indent="0">
              <a:buNone/>
              <a:defRPr sz="700"/>
            </a:lvl3pPr>
            <a:lvl4pPr marL="446312" indent="0">
              <a:buNone/>
              <a:defRPr sz="700"/>
            </a:lvl4pPr>
            <a:lvl5pPr marL="595083" indent="0">
              <a:buNone/>
              <a:defRPr sz="700"/>
            </a:lvl5pPr>
            <a:lvl6pPr marL="743854" indent="0">
              <a:buNone/>
              <a:defRPr sz="700"/>
            </a:lvl6pPr>
            <a:lvl7pPr marL="892625" indent="0">
              <a:buNone/>
              <a:defRPr sz="700"/>
            </a:lvl7pPr>
            <a:lvl8pPr marL="1041395" indent="0">
              <a:buNone/>
              <a:defRPr sz="700"/>
            </a:lvl8pPr>
            <a:lvl9pPr marL="119016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132" y="1359229"/>
            <a:ext cx="2085023" cy="203824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52" y="69550"/>
            <a:ext cx="3127534" cy="289454"/>
          </a:xfrm>
          <a:prstGeom prst="rect">
            <a:avLst/>
          </a:prstGeom>
        </p:spPr>
        <p:txBody>
          <a:bodyPr vert="horz" lIns="29754" tIns="14877" rIns="29754" bIns="14877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2" y="405238"/>
            <a:ext cx="3127534" cy="1146158"/>
          </a:xfrm>
          <a:prstGeom prst="rect">
            <a:avLst/>
          </a:prstGeom>
        </p:spPr>
        <p:txBody>
          <a:bodyPr vert="horz" lIns="29754" tIns="14877" rIns="29754" bIns="14877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2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188D-8432-A34C-B344-96F9054E62C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305" y="1609687"/>
            <a:ext cx="1100429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0444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77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578" indent="-111578" algn="l" defTabSz="14877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2" indent="-92982" algn="l" defTabSz="14877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1927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0698" indent="-74385" algn="l" defTabSz="14877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9468" indent="-74385" algn="l" defTabSz="148770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1824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6701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78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64551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7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754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4631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95083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43854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262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4139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90166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#</a:t>
            </a:r>
            <a:r>
              <a:rPr lang="en-US" sz="2400" dirty="0" err="1" smtClean="0">
                <a:latin typeface="Futura"/>
                <a:cs typeface="Futura"/>
              </a:rPr>
              <a:t>MobProgramming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2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2"/>
    </mc:Choice>
    <mc:Fallback>
      <p:transition xmlns:p14="http://schemas.microsoft.com/office/powerpoint/2010/main" spd="slow" advTm="21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Pair Programming</a:t>
            </a:r>
          </a:p>
          <a:p>
            <a:pPr algn="ctr"/>
            <a:endParaRPr lang="en-US" sz="105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4407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"/>
    </mc:Choice>
    <mc:Fallback xmlns="">
      <p:transition xmlns:p14="http://schemas.microsoft.com/office/powerpoint/2010/main" spd="slow" advTm="10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4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5"/>
    </mc:Choice>
    <mc:Fallback xmlns="">
      <p:transition xmlns:p14="http://schemas.microsoft.com/office/powerpoint/2010/main" spd="slow" advTm="632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70233" y="271416"/>
            <a:ext cx="1565290" cy="437240"/>
          </a:xfrm>
          <a:custGeom>
            <a:avLst/>
            <a:gdLst>
              <a:gd name="connsiteX0" fmla="*/ 0 w 1565290"/>
              <a:gd name="connsiteY0" fmla="*/ 178434 h 437240"/>
              <a:gd name="connsiteX1" fmla="*/ 224952 w 1565290"/>
              <a:gd name="connsiteY1" fmla="*/ 23798 h 437240"/>
              <a:gd name="connsiteX2" fmla="*/ 360861 w 1565290"/>
              <a:gd name="connsiteY2" fmla="*/ 159690 h 437240"/>
              <a:gd name="connsiteX3" fmla="*/ 426471 w 1565290"/>
              <a:gd name="connsiteY3" fmla="*/ 61285 h 437240"/>
              <a:gd name="connsiteX4" fmla="*/ 487396 w 1565290"/>
              <a:gd name="connsiteY4" fmla="*/ 206549 h 437240"/>
              <a:gd name="connsiteX5" fmla="*/ 599872 w 1565290"/>
              <a:gd name="connsiteY5" fmla="*/ 108145 h 437240"/>
              <a:gd name="connsiteX6" fmla="*/ 665483 w 1565290"/>
              <a:gd name="connsiteY6" fmla="*/ 337756 h 437240"/>
              <a:gd name="connsiteX7" fmla="*/ 754526 w 1565290"/>
              <a:gd name="connsiteY7" fmla="*/ 262781 h 437240"/>
              <a:gd name="connsiteX8" fmla="*/ 834197 w 1565290"/>
              <a:gd name="connsiteY8" fmla="*/ 342442 h 437240"/>
              <a:gd name="connsiteX9" fmla="*/ 923240 w 1565290"/>
              <a:gd name="connsiteY9" fmla="*/ 368 h 437240"/>
              <a:gd name="connsiteX10" fmla="*/ 1035716 w 1565290"/>
              <a:gd name="connsiteY10" fmla="*/ 272153 h 437240"/>
              <a:gd name="connsiteX11" fmla="*/ 1157565 w 1565290"/>
              <a:gd name="connsiteY11" fmla="*/ 70657 h 437240"/>
              <a:gd name="connsiteX12" fmla="*/ 1373144 w 1565290"/>
              <a:gd name="connsiteY12" fmla="*/ 244037 h 437240"/>
              <a:gd name="connsiteX13" fmla="*/ 1415322 w 1565290"/>
              <a:gd name="connsiteY13" fmla="*/ 436160 h 437240"/>
              <a:gd name="connsiteX14" fmla="*/ 1471560 w 1565290"/>
              <a:gd name="connsiteY14" fmla="*/ 323698 h 437240"/>
              <a:gd name="connsiteX15" fmla="*/ 1541858 w 1565290"/>
              <a:gd name="connsiteY15" fmla="*/ 361185 h 437240"/>
              <a:gd name="connsiteX16" fmla="*/ 1565290 w 1565290"/>
              <a:gd name="connsiteY16" fmla="*/ 248723 h 43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5290" h="437240">
                <a:moveTo>
                  <a:pt x="0" y="178434"/>
                </a:moveTo>
                <a:cubicBezTo>
                  <a:pt x="82404" y="102678"/>
                  <a:pt x="164809" y="26922"/>
                  <a:pt x="224952" y="23798"/>
                </a:cubicBezTo>
                <a:cubicBezTo>
                  <a:pt x="285096" y="20674"/>
                  <a:pt x="327275" y="153442"/>
                  <a:pt x="360861" y="159690"/>
                </a:cubicBezTo>
                <a:cubicBezTo>
                  <a:pt x="394447" y="165938"/>
                  <a:pt x="405382" y="53475"/>
                  <a:pt x="426471" y="61285"/>
                </a:cubicBezTo>
                <a:cubicBezTo>
                  <a:pt x="447560" y="69095"/>
                  <a:pt x="458496" y="198739"/>
                  <a:pt x="487396" y="206549"/>
                </a:cubicBezTo>
                <a:cubicBezTo>
                  <a:pt x="516296" y="214359"/>
                  <a:pt x="570191" y="86277"/>
                  <a:pt x="599872" y="108145"/>
                </a:cubicBezTo>
                <a:cubicBezTo>
                  <a:pt x="629553" y="130013"/>
                  <a:pt x="639707" y="311983"/>
                  <a:pt x="665483" y="337756"/>
                </a:cubicBezTo>
                <a:cubicBezTo>
                  <a:pt x="691259" y="363529"/>
                  <a:pt x="726407" y="262000"/>
                  <a:pt x="754526" y="262781"/>
                </a:cubicBezTo>
                <a:cubicBezTo>
                  <a:pt x="782645" y="263562"/>
                  <a:pt x="806078" y="386177"/>
                  <a:pt x="834197" y="342442"/>
                </a:cubicBezTo>
                <a:cubicBezTo>
                  <a:pt x="862316" y="298707"/>
                  <a:pt x="889654" y="12083"/>
                  <a:pt x="923240" y="368"/>
                </a:cubicBezTo>
                <a:cubicBezTo>
                  <a:pt x="956826" y="-11347"/>
                  <a:pt x="996662" y="260438"/>
                  <a:pt x="1035716" y="272153"/>
                </a:cubicBezTo>
                <a:cubicBezTo>
                  <a:pt x="1074770" y="283868"/>
                  <a:pt x="1101327" y="75343"/>
                  <a:pt x="1157565" y="70657"/>
                </a:cubicBezTo>
                <a:cubicBezTo>
                  <a:pt x="1213803" y="65971"/>
                  <a:pt x="1330185" y="183120"/>
                  <a:pt x="1373144" y="244037"/>
                </a:cubicBezTo>
                <a:cubicBezTo>
                  <a:pt x="1416103" y="304954"/>
                  <a:pt x="1398919" y="422883"/>
                  <a:pt x="1415322" y="436160"/>
                </a:cubicBezTo>
                <a:cubicBezTo>
                  <a:pt x="1431725" y="449437"/>
                  <a:pt x="1450471" y="336194"/>
                  <a:pt x="1471560" y="323698"/>
                </a:cubicBezTo>
                <a:cubicBezTo>
                  <a:pt x="1492649" y="311202"/>
                  <a:pt x="1526236" y="373681"/>
                  <a:pt x="1541858" y="361185"/>
                </a:cubicBezTo>
                <a:cubicBezTo>
                  <a:pt x="1557480" y="348689"/>
                  <a:pt x="1565290" y="248723"/>
                  <a:pt x="1565290" y="248723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4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9"/>
    </mc:Choice>
    <mc:Fallback xmlns="">
      <p:transition xmlns:p14="http://schemas.microsoft.com/office/powerpoint/2010/main" spd="slow" advTm="33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70233" y="271416"/>
            <a:ext cx="1565290" cy="437240"/>
          </a:xfrm>
          <a:custGeom>
            <a:avLst/>
            <a:gdLst>
              <a:gd name="connsiteX0" fmla="*/ 0 w 1565290"/>
              <a:gd name="connsiteY0" fmla="*/ 178434 h 437240"/>
              <a:gd name="connsiteX1" fmla="*/ 224952 w 1565290"/>
              <a:gd name="connsiteY1" fmla="*/ 23798 h 437240"/>
              <a:gd name="connsiteX2" fmla="*/ 360861 w 1565290"/>
              <a:gd name="connsiteY2" fmla="*/ 159690 h 437240"/>
              <a:gd name="connsiteX3" fmla="*/ 426471 w 1565290"/>
              <a:gd name="connsiteY3" fmla="*/ 61285 h 437240"/>
              <a:gd name="connsiteX4" fmla="*/ 487396 w 1565290"/>
              <a:gd name="connsiteY4" fmla="*/ 206549 h 437240"/>
              <a:gd name="connsiteX5" fmla="*/ 599872 w 1565290"/>
              <a:gd name="connsiteY5" fmla="*/ 108145 h 437240"/>
              <a:gd name="connsiteX6" fmla="*/ 665483 w 1565290"/>
              <a:gd name="connsiteY6" fmla="*/ 337756 h 437240"/>
              <a:gd name="connsiteX7" fmla="*/ 754526 w 1565290"/>
              <a:gd name="connsiteY7" fmla="*/ 262781 h 437240"/>
              <a:gd name="connsiteX8" fmla="*/ 834197 w 1565290"/>
              <a:gd name="connsiteY8" fmla="*/ 342442 h 437240"/>
              <a:gd name="connsiteX9" fmla="*/ 923240 w 1565290"/>
              <a:gd name="connsiteY9" fmla="*/ 368 h 437240"/>
              <a:gd name="connsiteX10" fmla="*/ 1035716 w 1565290"/>
              <a:gd name="connsiteY10" fmla="*/ 272153 h 437240"/>
              <a:gd name="connsiteX11" fmla="*/ 1157565 w 1565290"/>
              <a:gd name="connsiteY11" fmla="*/ 70657 h 437240"/>
              <a:gd name="connsiteX12" fmla="*/ 1373144 w 1565290"/>
              <a:gd name="connsiteY12" fmla="*/ 244037 h 437240"/>
              <a:gd name="connsiteX13" fmla="*/ 1415322 w 1565290"/>
              <a:gd name="connsiteY13" fmla="*/ 436160 h 437240"/>
              <a:gd name="connsiteX14" fmla="*/ 1471560 w 1565290"/>
              <a:gd name="connsiteY14" fmla="*/ 323698 h 437240"/>
              <a:gd name="connsiteX15" fmla="*/ 1541858 w 1565290"/>
              <a:gd name="connsiteY15" fmla="*/ 361185 h 437240"/>
              <a:gd name="connsiteX16" fmla="*/ 1565290 w 1565290"/>
              <a:gd name="connsiteY16" fmla="*/ 248723 h 43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5290" h="437240">
                <a:moveTo>
                  <a:pt x="0" y="178434"/>
                </a:moveTo>
                <a:cubicBezTo>
                  <a:pt x="82404" y="102678"/>
                  <a:pt x="164809" y="26922"/>
                  <a:pt x="224952" y="23798"/>
                </a:cubicBezTo>
                <a:cubicBezTo>
                  <a:pt x="285096" y="20674"/>
                  <a:pt x="327275" y="153442"/>
                  <a:pt x="360861" y="159690"/>
                </a:cubicBezTo>
                <a:cubicBezTo>
                  <a:pt x="394447" y="165938"/>
                  <a:pt x="405382" y="53475"/>
                  <a:pt x="426471" y="61285"/>
                </a:cubicBezTo>
                <a:cubicBezTo>
                  <a:pt x="447560" y="69095"/>
                  <a:pt x="458496" y="198739"/>
                  <a:pt x="487396" y="206549"/>
                </a:cubicBezTo>
                <a:cubicBezTo>
                  <a:pt x="516296" y="214359"/>
                  <a:pt x="570191" y="86277"/>
                  <a:pt x="599872" y="108145"/>
                </a:cubicBezTo>
                <a:cubicBezTo>
                  <a:pt x="629553" y="130013"/>
                  <a:pt x="639707" y="311983"/>
                  <a:pt x="665483" y="337756"/>
                </a:cubicBezTo>
                <a:cubicBezTo>
                  <a:pt x="691259" y="363529"/>
                  <a:pt x="726407" y="262000"/>
                  <a:pt x="754526" y="262781"/>
                </a:cubicBezTo>
                <a:cubicBezTo>
                  <a:pt x="782645" y="263562"/>
                  <a:pt x="806078" y="386177"/>
                  <a:pt x="834197" y="342442"/>
                </a:cubicBezTo>
                <a:cubicBezTo>
                  <a:pt x="862316" y="298707"/>
                  <a:pt x="889654" y="12083"/>
                  <a:pt x="923240" y="368"/>
                </a:cubicBezTo>
                <a:cubicBezTo>
                  <a:pt x="956826" y="-11347"/>
                  <a:pt x="996662" y="260438"/>
                  <a:pt x="1035716" y="272153"/>
                </a:cubicBezTo>
                <a:cubicBezTo>
                  <a:pt x="1074770" y="283868"/>
                  <a:pt x="1101327" y="75343"/>
                  <a:pt x="1157565" y="70657"/>
                </a:cubicBezTo>
                <a:cubicBezTo>
                  <a:pt x="1213803" y="65971"/>
                  <a:pt x="1330185" y="183120"/>
                  <a:pt x="1373144" y="244037"/>
                </a:cubicBezTo>
                <a:cubicBezTo>
                  <a:pt x="1416103" y="304954"/>
                  <a:pt x="1398919" y="422883"/>
                  <a:pt x="1415322" y="436160"/>
                </a:cubicBezTo>
                <a:cubicBezTo>
                  <a:pt x="1431725" y="449437"/>
                  <a:pt x="1450471" y="336194"/>
                  <a:pt x="1471560" y="323698"/>
                </a:cubicBezTo>
                <a:cubicBezTo>
                  <a:pt x="1492649" y="311202"/>
                  <a:pt x="1526236" y="373681"/>
                  <a:pt x="1541858" y="361185"/>
                </a:cubicBezTo>
                <a:cubicBezTo>
                  <a:pt x="1557480" y="348689"/>
                  <a:pt x="1565290" y="248723"/>
                  <a:pt x="1565290" y="248723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1768" y="85301"/>
            <a:ext cx="205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Our </a:t>
            </a:r>
            <a:r>
              <a:rPr lang="en-US" sz="1600" dirty="0" smtClean="0">
                <a:latin typeface="Futura"/>
                <a:cs typeface="Futura"/>
              </a:rPr>
              <a:t>BEST</a:t>
            </a:r>
            <a:endParaRPr lang="en-US" sz="1600" dirty="0">
              <a:latin typeface="Futura"/>
              <a:cs typeface="Futura"/>
            </a:endParaRPr>
          </a:p>
          <a:p>
            <a:pPr algn="ctr"/>
            <a:r>
              <a:rPr lang="en-US" sz="800" b="1" dirty="0" smtClean="0">
                <a:latin typeface="News Gothic MT"/>
                <a:cs typeface="News Gothic MT"/>
              </a:rPr>
              <a:t>         Makes it into the code</a:t>
            </a:r>
            <a:endParaRPr lang="en-US" sz="1050" b="1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17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7"/>
    </mc:Choice>
    <mc:Fallback xmlns="">
      <p:transition xmlns:p14="http://schemas.microsoft.com/office/powerpoint/2010/main" spd="slow" advTm="32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Mob Programming</a:t>
            </a:r>
          </a:p>
          <a:p>
            <a:pPr algn="ctr"/>
            <a:endParaRPr lang="en-US" sz="105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1271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"/>
    </mc:Choice>
    <mc:Fallback xmlns="">
      <p:transition xmlns:p14="http://schemas.microsoft.com/office/powerpoint/2010/main" spd="slow" advTm="11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9"/>
    </mc:Choice>
    <mc:Fallback>
      <p:transition xmlns:p14="http://schemas.microsoft.com/office/powerpoint/2010/main" spd="slow" advTm="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0"/>
    </mc:Choice>
    <mc:Fallback>
      <p:transition xmlns:p14="http://schemas.microsoft.com/office/powerpoint/2010/main" spd="slow" advTm="8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1"/>
    </mc:Choice>
    <mc:Fallback>
      <p:transition xmlns:p14="http://schemas.microsoft.com/office/powerpoint/2010/main" spd="slow" advTm="8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0233" y="264371"/>
            <a:ext cx="1584036" cy="912405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3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8"/>
    </mc:Choice>
    <mc:Fallback xmlns="">
      <p:transition xmlns:p14="http://schemas.microsoft.com/office/powerpoint/2010/main" spd="slow" advTm="61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#</a:t>
            </a:r>
            <a:r>
              <a:rPr lang="en-US" sz="2400" dirty="0" err="1" smtClean="0">
                <a:latin typeface="Futura"/>
                <a:cs typeface="Futura"/>
              </a:rPr>
              <a:t>MobProgramming</a:t>
            </a:r>
            <a:endParaRPr lang="en-US" sz="2400" dirty="0" smtClean="0">
              <a:latin typeface="Futura"/>
              <a:cs typeface="Futura"/>
            </a:endParaRPr>
          </a:p>
          <a:p>
            <a:pPr algn="ctr"/>
            <a:endParaRPr lang="en-US" sz="1050" b="1" dirty="0" err="1">
              <a:latin typeface="News Gothic MT"/>
              <a:cs typeface="News Gothic MT"/>
            </a:endParaRPr>
          </a:p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It’s </a:t>
            </a:r>
            <a:r>
              <a:rPr lang="en-US" sz="1050" b="1" dirty="0" smtClean="0">
                <a:solidFill>
                  <a:schemeClr val="accent2"/>
                </a:solidFill>
                <a:latin typeface="News Gothic MT"/>
                <a:cs typeface="News Gothic MT"/>
              </a:rPr>
              <a:t>not</a:t>
            </a:r>
            <a:r>
              <a:rPr lang="en-US" sz="1050" b="1" dirty="0" smtClean="0">
                <a:solidFill>
                  <a:srgbClr val="FF0000"/>
                </a:solidFill>
                <a:latin typeface="News Gothic MT"/>
                <a:cs typeface="News Gothic MT"/>
              </a:rPr>
              <a:t> </a:t>
            </a:r>
            <a:r>
              <a:rPr lang="en-US" sz="1050" b="1" dirty="0">
                <a:latin typeface="News Gothic MT"/>
                <a:cs typeface="News Gothic MT"/>
              </a:rPr>
              <a:t>about getting the </a:t>
            </a:r>
            <a:r>
              <a:rPr lang="en-US" sz="1600" dirty="0">
                <a:latin typeface="Futura"/>
                <a:cs typeface="Futura"/>
              </a:rPr>
              <a:t>MOST</a:t>
            </a:r>
            <a:r>
              <a:rPr lang="en-US" sz="1050" b="1" dirty="0" smtClean="0">
                <a:latin typeface="News Gothic MT"/>
                <a:cs typeface="News Gothic MT"/>
              </a:rPr>
              <a:t> out </a:t>
            </a:r>
            <a:r>
              <a:rPr lang="en-US" sz="1050" b="1" dirty="0">
                <a:latin typeface="News Gothic MT"/>
                <a:cs typeface="News Gothic MT"/>
              </a:rPr>
              <a:t>of your team</a:t>
            </a:r>
          </a:p>
        </p:txBody>
      </p:sp>
    </p:spTree>
    <p:extLst>
      <p:ext uri="{BB962C8B-B14F-4D97-AF65-F5344CB8AC3E}">
        <p14:creationId xmlns:p14="http://schemas.microsoft.com/office/powerpoint/2010/main" val="3063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7"/>
    </mc:Choice>
    <mc:Fallback xmlns="">
      <p:transition xmlns:p14="http://schemas.microsoft.com/office/powerpoint/2010/main" spd="slow" advTm="26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0233" y="264371"/>
            <a:ext cx="1584036" cy="912405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0233" y="247496"/>
            <a:ext cx="1626215" cy="184892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5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7"/>
    </mc:Choice>
    <mc:Fallback xmlns="">
      <p:transition xmlns:p14="http://schemas.microsoft.com/office/powerpoint/2010/main" spd="slow" advTm="280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0233" y="264371"/>
            <a:ext cx="1584036" cy="912405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0233" y="247496"/>
            <a:ext cx="1626215" cy="184892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663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"/>
    </mc:Choice>
    <mc:Fallback xmlns="">
      <p:transition xmlns:p14="http://schemas.microsoft.com/office/powerpoint/2010/main" spd="slow" advTm="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0233" y="264371"/>
            <a:ext cx="1584036" cy="912405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0233" y="247496"/>
            <a:ext cx="1626215" cy="184892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8038" y="840685"/>
            <a:ext cx="205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1" dirty="0" smtClean="0">
                <a:latin typeface="News Gothic MT"/>
                <a:cs typeface="News Gothic MT"/>
              </a:rPr>
              <a:t>The </a:t>
            </a:r>
            <a:r>
              <a:rPr lang="en-US" sz="1600" dirty="0" smtClean="0">
                <a:latin typeface="Futura"/>
                <a:cs typeface="Futura"/>
              </a:rPr>
              <a:t>BEST</a:t>
            </a:r>
            <a:r>
              <a:rPr lang="en-US" sz="800" b="1" dirty="0" smtClean="0">
                <a:latin typeface="News Gothic MT"/>
                <a:cs typeface="News Gothic MT"/>
              </a:rPr>
              <a:t> of the whole team</a:t>
            </a:r>
          </a:p>
          <a:p>
            <a:pPr algn="r"/>
            <a:r>
              <a:rPr lang="en-US" sz="800" b="1" dirty="0" smtClean="0">
                <a:latin typeface="News Gothic MT"/>
                <a:cs typeface="News Gothic MT"/>
              </a:rPr>
              <a:t>        Makes it into the code</a:t>
            </a:r>
            <a:endParaRPr lang="en-US" sz="1050" b="1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9108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8"/>
    </mc:Choice>
    <mc:Fallback xmlns="">
      <p:transition xmlns:p14="http://schemas.microsoft.com/office/powerpoint/2010/main" spd="slow" advTm="58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000747" y="386530"/>
            <a:ext cx="1342965" cy="912405"/>
            <a:chOff x="350703" y="264371"/>
            <a:chExt cx="6398083" cy="912405"/>
          </a:xfrm>
        </p:grpSpPr>
        <p:sp>
          <p:nvSpPr>
            <p:cNvPr id="8" name="Freeform 7"/>
            <p:cNvSpPr/>
            <p:nvPr/>
          </p:nvSpPr>
          <p:spPr>
            <a:xfrm>
              <a:off x="5156477" y="293385"/>
              <a:ext cx="1592309" cy="796877"/>
            </a:xfrm>
            <a:custGeom>
              <a:avLst/>
              <a:gdLst>
                <a:gd name="connsiteX0" fmla="*/ 0 w 1592309"/>
                <a:gd name="connsiteY0" fmla="*/ 171005 h 796877"/>
                <a:gd name="connsiteX1" fmla="*/ 208526 w 1592309"/>
                <a:gd name="connsiteY1" fmla="*/ 19368 h 796877"/>
                <a:gd name="connsiteX2" fmla="*/ 331746 w 1592309"/>
                <a:gd name="connsiteY2" fmla="*/ 57277 h 796877"/>
                <a:gd name="connsiteX3" fmla="*/ 426531 w 1592309"/>
                <a:gd name="connsiteY3" fmla="*/ 237347 h 796877"/>
                <a:gd name="connsiteX4" fmla="*/ 635056 w 1592309"/>
                <a:gd name="connsiteY4" fmla="*/ 114141 h 796877"/>
                <a:gd name="connsiteX5" fmla="*/ 739319 w 1592309"/>
                <a:gd name="connsiteY5" fmla="*/ 796511 h 796877"/>
                <a:gd name="connsiteX6" fmla="*/ 919410 w 1592309"/>
                <a:gd name="connsiteY6" fmla="*/ 9890 h 796877"/>
                <a:gd name="connsiteX7" fmla="*/ 1080544 w 1592309"/>
                <a:gd name="connsiteY7" fmla="*/ 351075 h 796877"/>
                <a:gd name="connsiteX8" fmla="*/ 1222721 w 1592309"/>
                <a:gd name="connsiteY8" fmla="*/ 303688 h 796877"/>
                <a:gd name="connsiteX9" fmla="*/ 1345940 w 1592309"/>
                <a:gd name="connsiteY9" fmla="*/ 569054 h 796877"/>
                <a:gd name="connsiteX10" fmla="*/ 1469160 w 1592309"/>
                <a:gd name="connsiteY10" fmla="*/ 322643 h 796877"/>
                <a:gd name="connsiteX11" fmla="*/ 1573423 w 1592309"/>
                <a:gd name="connsiteY11" fmla="*/ 332120 h 79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2309" h="796877">
                  <a:moveTo>
                    <a:pt x="0" y="171005"/>
                  </a:moveTo>
                  <a:cubicBezTo>
                    <a:pt x="76617" y="104664"/>
                    <a:pt x="153235" y="38323"/>
                    <a:pt x="208526" y="19368"/>
                  </a:cubicBezTo>
                  <a:cubicBezTo>
                    <a:pt x="263817" y="413"/>
                    <a:pt x="295412" y="20947"/>
                    <a:pt x="331746" y="57277"/>
                  </a:cubicBezTo>
                  <a:cubicBezTo>
                    <a:pt x="368080" y="93607"/>
                    <a:pt x="375979" y="227870"/>
                    <a:pt x="426531" y="237347"/>
                  </a:cubicBezTo>
                  <a:cubicBezTo>
                    <a:pt x="477083" y="246824"/>
                    <a:pt x="582925" y="20947"/>
                    <a:pt x="635056" y="114141"/>
                  </a:cubicBezTo>
                  <a:cubicBezTo>
                    <a:pt x="687187" y="207335"/>
                    <a:pt x="691927" y="813886"/>
                    <a:pt x="739319" y="796511"/>
                  </a:cubicBezTo>
                  <a:cubicBezTo>
                    <a:pt x="786711" y="779136"/>
                    <a:pt x="862539" y="84129"/>
                    <a:pt x="919410" y="9890"/>
                  </a:cubicBezTo>
                  <a:cubicBezTo>
                    <a:pt x="976281" y="-64349"/>
                    <a:pt x="1029992" y="302109"/>
                    <a:pt x="1080544" y="351075"/>
                  </a:cubicBezTo>
                  <a:cubicBezTo>
                    <a:pt x="1131096" y="400041"/>
                    <a:pt x="1178489" y="267358"/>
                    <a:pt x="1222721" y="303688"/>
                  </a:cubicBezTo>
                  <a:cubicBezTo>
                    <a:pt x="1266953" y="340018"/>
                    <a:pt x="1304867" y="565895"/>
                    <a:pt x="1345940" y="569054"/>
                  </a:cubicBezTo>
                  <a:cubicBezTo>
                    <a:pt x="1387013" y="572213"/>
                    <a:pt x="1431246" y="362132"/>
                    <a:pt x="1469160" y="322643"/>
                  </a:cubicBezTo>
                  <a:cubicBezTo>
                    <a:pt x="1507074" y="283154"/>
                    <a:pt x="1641352" y="409518"/>
                    <a:pt x="1573423" y="332120"/>
                  </a:cubicBezTo>
                </a:path>
              </a:pathLst>
            </a:custGeom>
            <a:ln w="50800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350703" y="345494"/>
              <a:ext cx="1592380" cy="469715"/>
            </a:xfrm>
            <a:custGeom>
              <a:avLst/>
              <a:gdLst>
                <a:gd name="connsiteX0" fmla="*/ 0 w 1592380"/>
                <a:gd name="connsiteY0" fmla="*/ 393740 h 469715"/>
                <a:gd name="connsiteX1" fmla="*/ 199047 w 1592380"/>
                <a:gd name="connsiteY1" fmla="*/ 43077 h 469715"/>
                <a:gd name="connsiteX2" fmla="*/ 341224 w 1592380"/>
                <a:gd name="connsiteY2" fmla="*/ 128374 h 469715"/>
                <a:gd name="connsiteX3" fmla="*/ 464444 w 1592380"/>
                <a:gd name="connsiteY3" fmla="*/ 5168 h 469715"/>
                <a:gd name="connsiteX4" fmla="*/ 559228 w 1592380"/>
                <a:gd name="connsiteY4" fmla="*/ 336875 h 469715"/>
                <a:gd name="connsiteX5" fmla="*/ 777233 w 1592380"/>
                <a:gd name="connsiteY5" fmla="*/ 204192 h 469715"/>
                <a:gd name="connsiteX6" fmla="*/ 966802 w 1592380"/>
                <a:gd name="connsiteY6" fmla="*/ 355830 h 469715"/>
                <a:gd name="connsiteX7" fmla="*/ 1156371 w 1592380"/>
                <a:gd name="connsiteY7" fmla="*/ 24123 h 469715"/>
                <a:gd name="connsiteX8" fmla="*/ 1374375 w 1592380"/>
                <a:gd name="connsiteY8" fmla="*/ 137851 h 469715"/>
                <a:gd name="connsiteX9" fmla="*/ 1469160 w 1592380"/>
                <a:gd name="connsiteY9" fmla="*/ 469558 h 469715"/>
                <a:gd name="connsiteX10" fmla="*/ 1592380 w 1592380"/>
                <a:gd name="connsiteY10" fmla="*/ 185238 h 469715"/>
                <a:gd name="connsiteX11" fmla="*/ 1592380 w 1592380"/>
                <a:gd name="connsiteY11" fmla="*/ 185238 h 46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2380" h="469715">
                  <a:moveTo>
                    <a:pt x="0" y="393740"/>
                  </a:moveTo>
                  <a:cubicBezTo>
                    <a:pt x="71088" y="240522"/>
                    <a:pt x="142176" y="87305"/>
                    <a:pt x="199047" y="43077"/>
                  </a:cubicBezTo>
                  <a:cubicBezTo>
                    <a:pt x="255918" y="-1151"/>
                    <a:pt x="296991" y="134692"/>
                    <a:pt x="341224" y="128374"/>
                  </a:cubicBezTo>
                  <a:cubicBezTo>
                    <a:pt x="385457" y="122056"/>
                    <a:pt x="428110" y="-29582"/>
                    <a:pt x="464444" y="5168"/>
                  </a:cubicBezTo>
                  <a:cubicBezTo>
                    <a:pt x="500778" y="39918"/>
                    <a:pt x="507097" y="303704"/>
                    <a:pt x="559228" y="336875"/>
                  </a:cubicBezTo>
                  <a:cubicBezTo>
                    <a:pt x="611360" y="370046"/>
                    <a:pt x="709304" y="201033"/>
                    <a:pt x="777233" y="204192"/>
                  </a:cubicBezTo>
                  <a:cubicBezTo>
                    <a:pt x="845162" y="207351"/>
                    <a:pt x="903612" y="385841"/>
                    <a:pt x="966802" y="355830"/>
                  </a:cubicBezTo>
                  <a:cubicBezTo>
                    <a:pt x="1029992" y="325819"/>
                    <a:pt x="1088442" y="60453"/>
                    <a:pt x="1156371" y="24123"/>
                  </a:cubicBezTo>
                  <a:cubicBezTo>
                    <a:pt x="1224300" y="-12207"/>
                    <a:pt x="1322243" y="63612"/>
                    <a:pt x="1374375" y="137851"/>
                  </a:cubicBezTo>
                  <a:cubicBezTo>
                    <a:pt x="1426507" y="212090"/>
                    <a:pt x="1432826" y="461660"/>
                    <a:pt x="1469160" y="469558"/>
                  </a:cubicBezTo>
                  <a:cubicBezTo>
                    <a:pt x="1505494" y="477456"/>
                    <a:pt x="1592380" y="185238"/>
                    <a:pt x="1592380" y="185238"/>
                  </a:cubicBezTo>
                  <a:lnTo>
                    <a:pt x="1592380" y="185238"/>
                  </a:lnTo>
                </a:path>
              </a:pathLst>
            </a:custGeom>
            <a:ln w="50800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41869" y="286200"/>
              <a:ext cx="1598096" cy="680969"/>
            </a:xfrm>
            <a:custGeom>
              <a:avLst/>
              <a:gdLst>
                <a:gd name="connsiteX0" fmla="*/ 0 w 1598096"/>
                <a:gd name="connsiteY0" fmla="*/ 524467 h 680969"/>
                <a:gd name="connsiteX1" fmla="*/ 164028 w 1598096"/>
                <a:gd name="connsiteY1" fmla="*/ 679103 h 680969"/>
                <a:gd name="connsiteX2" fmla="*/ 342115 w 1598096"/>
                <a:gd name="connsiteY2" fmla="*/ 430748 h 680969"/>
                <a:gd name="connsiteX3" fmla="*/ 581126 w 1598096"/>
                <a:gd name="connsiteY3" fmla="*/ 505723 h 680969"/>
                <a:gd name="connsiteX4" fmla="*/ 684229 w 1598096"/>
                <a:gd name="connsiteY4" fmla="*/ 4328 h 680969"/>
                <a:gd name="connsiteX5" fmla="*/ 941986 w 1598096"/>
                <a:gd name="connsiteY5" fmla="*/ 252683 h 680969"/>
                <a:gd name="connsiteX6" fmla="*/ 1035716 w 1598096"/>
                <a:gd name="connsiteY6" fmla="*/ 69931 h 680969"/>
                <a:gd name="connsiteX7" fmla="*/ 1213803 w 1598096"/>
                <a:gd name="connsiteY7" fmla="*/ 257369 h 680969"/>
                <a:gd name="connsiteX8" fmla="*/ 1598096 w 1598096"/>
                <a:gd name="connsiteY8" fmla="*/ 18386 h 68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8096" h="680969">
                  <a:moveTo>
                    <a:pt x="0" y="524467"/>
                  </a:moveTo>
                  <a:cubicBezTo>
                    <a:pt x="53504" y="609595"/>
                    <a:pt x="107009" y="694723"/>
                    <a:pt x="164028" y="679103"/>
                  </a:cubicBezTo>
                  <a:cubicBezTo>
                    <a:pt x="221047" y="663483"/>
                    <a:pt x="272599" y="459645"/>
                    <a:pt x="342115" y="430748"/>
                  </a:cubicBezTo>
                  <a:cubicBezTo>
                    <a:pt x="411631" y="401851"/>
                    <a:pt x="524107" y="576793"/>
                    <a:pt x="581126" y="505723"/>
                  </a:cubicBezTo>
                  <a:cubicBezTo>
                    <a:pt x="638145" y="434653"/>
                    <a:pt x="624086" y="46501"/>
                    <a:pt x="684229" y="4328"/>
                  </a:cubicBezTo>
                  <a:cubicBezTo>
                    <a:pt x="744372" y="-37845"/>
                    <a:pt x="883405" y="241749"/>
                    <a:pt x="941986" y="252683"/>
                  </a:cubicBezTo>
                  <a:cubicBezTo>
                    <a:pt x="1000567" y="263617"/>
                    <a:pt x="990413" y="69150"/>
                    <a:pt x="1035716" y="69931"/>
                  </a:cubicBezTo>
                  <a:cubicBezTo>
                    <a:pt x="1081019" y="70712"/>
                    <a:pt x="1120073" y="265960"/>
                    <a:pt x="1213803" y="257369"/>
                  </a:cubicBezTo>
                  <a:cubicBezTo>
                    <a:pt x="1307533" y="248778"/>
                    <a:pt x="1524674" y="44940"/>
                    <a:pt x="1598096" y="18386"/>
                  </a:cubicBezTo>
                </a:path>
              </a:pathLst>
            </a:custGeom>
            <a:ln w="50800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41322" y="264371"/>
              <a:ext cx="1584036" cy="912405"/>
            </a:xfrm>
            <a:custGeom>
              <a:avLst/>
              <a:gdLst>
                <a:gd name="connsiteX0" fmla="*/ 0 w 1584036"/>
                <a:gd name="connsiteY0" fmla="*/ 63645 h 912405"/>
                <a:gd name="connsiteX1" fmla="*/ 84357 w 1584036"/>
                <a:gd name="connsiteY1" fmla="*/ 12099 h 912405"/>
                <a:gd name="connsiteX2" fmla="*/ 248385 w 1584036"/>
                <a:gd name="connsiteY2" fmla="*/ 265140 h 912405"/>
                <a:gd name="connsiteX3" fmla="*/ 318682 w 1584036"/>
                <a:gd name="connsiteY3" fmla="*/ 686874 h 912405"/>
                <a:gd name="connsiteX4" fmla="*/ 487396 w 1584036"/>
                <a:gd name="connsiteY4" fmla="*/ 883683 h 912405"/>
                <a:gd name="connsiteX5" fmla="*/ 501455 w 1584036"/>
                <a:gd name="connsiteY5" fmla="*/ 73016 h 912405"/>
                <a:gd name="connsiteX6" fmla="*/ 618618 w 1584036"/>
                <a:gd name="connsiteY6" fmla="*/ 63645 h 912405"/>
                <a:gd name="connsiteX7" fmla="*/ 777959 w 1584036"/>
                <a:gd name="connsiteY7" fmla="*/ 260454 h 912405"/>
                <a:gd name="connsiteX8" fmla="*/ 965419 w 1584036"/>
                <a:gd name="connsiteY8" fmla="*/ 316685 h 912405"/>
                <a:gd name="connsiteX9" fmla="*/ 1157565 w 1584036"/>
                <a:gd name="connsiteY9" fmla="*/ 649387 h 912405"/>
                <a:gd name="connsiteX10" fmla="*/ 1396576 w 1584036"/>
                <a:gd name="connsiteY10" fmla="*/ 40215 h 912405"/>
                <a:gd name="connsiteX11" fmla="*/ 1546544 w 1584036"/>
                <a:gd name="connsiteY11" fmla="*/ 321371 h 912405"/>
                <a:gd name="connsiteX12" fmla="*/ 1584036 w 1584036"/>
                <a:gd name="connsiteY12" fmla="*/ 344801 h 91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4036" h="912405">
                  <a:moveTo>
                    <a:pt x="0" y="63645"/>
                  </a:moveTo>
                  <a:cubicBezTo>
                    <a:pt x="21480" y="21081"/>
                    <a:pt x="42960" y="-21483"/>
                    <a:pt x="84357" y="12099"/>
                  </a:cubicBezTo>
                  <a:cubicBezTo>
                    <a:pt x="125754" y="45681"/>
                    <a:pt x="209331" y="152678"/>
                    <a:pt x="248385" y="265140"/>
                  </a:cubicBezTo>
                  <a:cubicBezTo>
                    <a:pt x="287439" y="377603"/>
                    <a:pt x="278847" y="583784"/>
                    <a:pt x="318682" y="686874"/>
                  </a:cubicBezTo>
                  <a:cubicBezTo>
                    <a:pt x="358517" y="789965"/>
                    <a:pt x="456934" y="985993"/>
                    <a:pt x="487396" y="883683"/>
                  </a:cubicBezTo>
                  <a:cubicBezTo>
                    <a:pt x="517858" y="781373"/>
                    <a:pt x="479585" y="209689"/>
                    <a:pt x="501455" y="73016"/>
                  </a:cubicBezTo>
                  <a:cubicBezTo>
                    <a:pt x="523325" y="-63657"/>
                    <a:pt x="572534" y="32405"/>
                    <a:pt x="618618" y="63645"/>
                  </a:cubicBezTo>
                  <a:cubicBezTo>
                    <a:pt x="664702" y="94885"/>
                    <a:pt x="720159" y="218281"/>
                    <a:pt x="777959" y="260454"/>
                  </a:cubicBezTo>
                  <a:cubicBezTo>
                    <a:pt x="835759" y="302627"/>
                    <a:pt x="902151" y="251863"/>
                    <a:pt x="965419" y="316685"/>
                  </a:cubicBezTo>
                  <a:cubicBezTo>
                    <a:pt x="1028687" y="381507"/>
                    <a:pt x="1085706" y="695465"/>
                    <a:pt x="1157565" y="649387"/>
                  </a:cubicBezTo>
                  <a:cubicBezTo>
                    <a:pt x="1229424" y="603309"/>
                    <a:pt x="1331746" y="94884"/>
                    <a:pt x="1396576" y="40215"/>
                  </a:cubicBezTo>
                  <a:cubicBezTo>
                    <a:pt x="1461406" y="-14454"/>
                    <a:pt x="1515301" y="270607"/>
                    <a:pt x="1546544" y="321371"/>
                  </a:cubicBezTo>
                  <a:cubicBezTo>
                    <a:pt x="1577787" y="372135"/>
                    <a:pt x="1584036" y="344801"/>
                    <a:pt x="1584036" y="344801"/>
                  </a:cubicBezTo>
                </a:path>
              </a:pathLst>
            </a:custGeom>
            <a:ln w="50800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132703" y="449035"/>
            <a:ext cx="1191992" cy="184892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285" y="516151"/>
            <a:ext cx="60946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Futura"/>
                <a:cs typeface="Futura"/>
              </a:rPr>
              <a:t>VS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1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8"/>
    </mc:Choice>
    <mc:Fallback xmlns="">
      <p:transition xmlns:p14="http://schemas.microsoft.com/office/powerpoint/2010/main" spd="slow" advTm="22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#</a:t>
            </a:r>
            <a:r>
              <a:rPr lang="en-US" sz="2400" dirty="0" err="1" smtClean="0">
                <a:latin typeface="Futura"/>
                <a:cs typeface="Futura"/>
              </a:rPr>
              <a:t>MobProgramming</a:t>
            </a:r>
            <a:endParaRPr lang="en-US" sz="2400" dirty="0" smtClean="0">
              <a:latin typeface="Futura"/>
              <a:cs typeface="Futura"/>
            </a:endParaRPr>
          </a:p>
          <a:p>
            <a:pPr algn="ctr"/>
            <a:endParaRPr lang="en-US" sz="105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It’s not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about getting the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"/>
                <a:cs typeface="Futura"/>
              </a:rPr>
              <a:t>MOST</a:t>
            </a:r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 out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of your </a:t>
            </a:r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team</a:t>
            </a:r>
          </a:p>
          <a:p>
            <a:pPr algn="ctr"/>
            <a:r>
              <a:rPr lang="en-US" sz="1050" b="1" dirty="0">
                <a:latin typeface="News Gothic MT"/>
                <a:cs typeface="News Gothic MT"/>
              </a:rPr>
              <a:t>It’s </a:t>
            </a:r>
            <a:r>
              <a:rPr lang="en-US" sz="1050" b="1" dirty="0" smtClean="0">
                <a:latin typeface="News Gothic MT"/>
                <a:cs typeface="News Gothic MT"/>
              </a:rPr>
              <a:t>about </a:t>
            </a:r>
            <a:r>
              <a:rPr lang="en-US" sz="1050" b="1" dirty="0">
                <a:latin typeface="News Gothic MT"/>
                <a:cs typeface="News Gothic MT"/>
              </a:rPr>
              <a:t>getting the </a:t>
            </a:r>
            <a:r>
              <a:rPr lang="en-US" sz="1600" dirty="0" smtClean="0">
                <a:latin typeface="Futura"/>
                <a:cs typeface="Futura"/>
              </a:rPr>
              <a:t>BEST </a:t>
            </a:r>
            <a:r>
              <a:rPr lang="en-US" sz="1050" b="1" dirty="0" smtClean="0">
                <a:latin typeface="News Gothic MT"/>
                <a:cs typeface="News Gothic MT"/>
              </a:rPr>
              <a:t>out </a:t>
            </a:r>
            <a:r>
              <a:rPr lang="en-US" sz="1050" b="1" dirty="0">
                <a:latin typeface="News Gothic MT"/>
                <a:cs typeface="News Gothic MT"/>
              </a:rPr>
              <a:t>of your team</a:t>
            </a:r>
          </a:p>
          <a:p>
            <a:pPr algn="ctr"/>
            <a:endParaRPr lang="en-US" sz="1050" b="1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3111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9"/>
    </mc:Choice>
    <mc:Fallback xmlns="">
      <p:transition xmlns:p14="http://schemas.microsoft.com/office/powerpoint/2010/main" spd="slow" advTm="6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Futura"/>
                <a:cs typeface="Futura"/>
              </a:rPr>
              <a:t>Join us </a:t>
            </a:r>
            <a:r>
              <a:rPr lang="en-US" sz="2000" dirty="0" smtClean="0">
                <a:latin typeface="Futura"/>
                <a:cs typeface="Futura"/>
              </a:rPr>
              <a:t>April 12&amp;13 </a:t>
            </a:r>
            <a:r>
              <a:rPr lang="en-US" sz="1800" dirty="0" smtClean="0">
                <a:latin typeface="Futura"/>
                <a:cs typeface="Futura"/>
              </a:rPr>
              <a:t>2018</a:t>
            </a:r>
          </a:p>
          <a:p>
            <a:pPr algn="ctr"/>
            <a:r>
              <a:rPr lang="en-US" sz="1600" dirty="0" err="1" smtClean="0">
                <a:latin typeface="Futura"/>
                <a:cs typeface="Futura"/>
              </a:rPr>
              <a:t>MobProgrammingConference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  <a:p>
            <a:pPr algn="ctr"/>
            <a:endParaRPr lang="en-US" sz="1050" b="1" dirty="0" smtClean="0">
              <a:latin typeface="News Gothic MT"/>
              <a:cs typeface="News Gothic MT"/>
            </a:endParaRPr>
          </a:p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 @LlewellynFalco &amp; @</a:t>
            </a:r>
            <a:r>
              <a:rPr lang="en-US" sz="1050" b="1" dirty="0" err="1" smtClean="0">
                <a:latin typeface="News Gothic MT"/>
                <a:cs typeface="News Gothic MT"/>
              </a:rPr>
              <a:t>WoodyZuill</a:t>
            </a:r>
            <a:endParaRPr lang="en-US" sz="1050" b="1" dirty="0">
              <a:latin typeface="News Gothic MT"/>
              <a:cs typeface="News Gothic MT"/>
            </a:endParaRPr>
          </a:p>
          <a:p>
            <a:pPr algn="ctr"/>
            <a:endParaRPr lang="en-US" sz="1050" b="1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3815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1"/>
    </mc:Choice>
    <mc:Fallback xmlns="">
      <p:transition xmlns:p14="http://schemas.microsoft.com/office/powerpoint/2010/main" spd="slow" advTm="72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#</a:t>
            </a:r>
            <a:r>
              <a:rPr lang="en-US" sz="2400" dirty="0" err="1" smtClean="0">
                <a:latin typeface="Futura"/>
                <a:cs typeface="Futura"/>
              </a:rPr>
              <a:t>MobProgramming</a:t>
            </a:r>
            <a:endParaRPr lang="en-US" sz="2400" dirty="0" smtClean="0">
              <a:latin typeface="Futura"/>
              <a:cs typeface="Futura"/>
            </a:endParaRPr>
          </a:p>
          <a:p>
            <a:pPr algn="ctr"/>
            <a:endParaRPr lang="en-US" sz="105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It’s not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about getting the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"/>
                <a:cs typeface="Futura"/>
              </a:rPr>
              <a:t>MOST</a:t>
            </a:r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 out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of your </a:t>
            </a:r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team</a:t>
            </a:r>
          </a:p>
          <a:p>
            <a:pPr algn="ctr"/>
            <a:r>
              <a:rPr lang="en-US" sz="1050" b="1" dirty="0">
                <a:latin typeface="News Gothic MT"/>
                <a:cs typeface="News Gothic MT"/>
              </a:rPr>
              <a:t>It’s </a:t>
            </a:r>
            <a:r>
              <a:rPr lang="en-US" sz="1050" b="1" dirty="0" smtClean="0">
                <a:latin typeface="News Gothic MT"/>
                <a:cs typeface="News Gothic MT"/>
              </a:rPr>
              <a:t>about </a:t>
            </a:r>
            <a:r>
              <a:rPr lang="en-US" sz="1050" b="1" dirty="0">
                <a:latin typeface="News Gothic MT"/>
                <a:cs typeface="News Gothic MT"/>
              </a:rPr>
              <a:t>getting the </a:t>
            </a:r>
            <a:r>
              <a:rPr lang="en-US" sz="1600" dirty="0" smtClean="0">
                <a:latin typeface="Futura"/>
                <a:cs typeface="Futura"/>
              </a:rPr>
              <a:t>BEST </a:t>
            </a:r>
            <a:r>
              <a:rPr lang="en-US" sz="1050" b="1" dirty="0" smtClean="0">
                <a:latin typeface="News Gothic MT"/>
                <a:cs typeface="News Gothic MT"/>
              </a:rPr>
              <a:t>out </a:t>
            </a:r>
            <a:r>
              <a:rPr lang="en-US" sz="1050" b="1" dirty="0">
                <a:latin typeface="News Gothic MT"/>
                <a:cs typeface="News Gothic MT"/>
              </a:rPr>
              <a:t>of your team</a:t>
            </a:r>
          </a:p>
          <a:p>
            <a:pPr algn="ctr"/>
            <a:endParaRPr lang="en-US" sz="1050" b="1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2865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"/>
    </mc:Choice>
    <mc:Fallback xmlns="">
      <p:transition xmlns:p14="http://schemas.microsoft.com/office/powerpoint/2010/main" spd="slow" advTm="24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Solo Programming</a:t>
            </a:r>
          </a:p>
          <a:p>
            <a:pPr algn="ctr"/>
            <a:endParaRPr lang="en-US" sz="105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836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"/>
    </mc:Choice>
    <mc:Fallback xmlns="">
      <p:transition xmlns:p14="http://schemas.microsoft.com/office/powerpoint/2010/main" spd="slow" advTm="10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1768" y="246410"/>
            <a:ext cx="2053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Sometimes I’m </a:t>
            </a:r>
            <a:r>
              <a:rPr lang="en-US" sz="1600" dirty="0" smtClean="0">
                <a:latin typeface="Futura"/>
                <a:cs typeface="Futura"/>
              </a:rPr>
              <a:t>GOOD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305561"/>
            <a:ext cx="635056" cy="225612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469160"/>
              <a:gd name="connsiteY0" fmla="*/ 171005 h 796877"/>
              <a:gd name="connsiteX1" fmla="*/ 208526 w 1469160"/>
              <a:gd name="connsiteY1" fmla="*/ 19368 h 796877"/>
              <a:gd name="connsiteX2" fmla="*/ 331746 w 1469160"/>
              <a:gd name="connsiteY2" fmla="*/ 57277 h 796877"/>
              <a:gd name="connsiteX3" fmla="*/ 426531 w 1469160"/>
              <a:gd name="connsiteY3" fmla="*/ 237347 h 796877"/>
              <a:gd name="connsiteX4" fmla="*/ 635056 w 1469160"/>
              <a:gd name="connsiteY4" fmla="*/ 114141 h 796877"/>
              <a:gd name="connsiteX5" fmla="*/ 739319 w 1469160"/>
              <a:gd name="connsiteY5" fmla="*/ 796511 h 796877"/>
              <a:gd name="connsiteX6" fmla="*/ 919410 w 1469160"/>
              <a:gd name="connsiteY6" fmla="*/ 9890 h 796877"/>
              <a:gd name="connsiteX7" fmla="*/ 1080544 w 1469160"/>
              <a:gd name="connsiteY7" fmla="*/ 351075 h 796877"/>
              <a:gd name="connsiteX8" fmla="*/ 1222721 w 1469160"/>
              <a:gd name="connsiteY8" fmla="*/ 303688 h 796877"/>
              <a:gd name="connsiteX9" fmla="*/ 1345940 w 1469160"/>
              <a:gd name="connsiteY9" fmla="*/ 569054 h 796877"/>
              <a:gd name="connsiteX10" fmla="*/ 1469160 w 1469160"/>
              <a:gd name="connsiteY10" fmla="*/ 322643 h 796877"/>
              <a:gd name="connsiteX0" fmla="*/ 0 w 1469160"/>
              <a:gd name="connsiteY0" fmla="*/ 169799 h 567883"/>
              <a:gd name="connsiteX1" fmla="*/ 208526 w 1469160"/>
              <a:gd name="connsiteY1" fmla="*/ 18162 h 567883"/>
              <a:gd name="connsiteX2" fmla="*/ 331746 w 1469160"/>
              <a:gd name="connsiteY2" fmla="*/ 56071 h 567883"/>
              <a:gd name="connsiteX3" fmla="*/ 426531 w 1469160"/>
              <a:gd name="connsiteY3" fmla="*/ 236141 h 567883"/>
              <a:gd name="connsiteX4" fmla="*/ 635056 w 1469160"/>
              <a:gd name="connsiteY4" fmla="*/ 112935 h 567883"/>
              <a:gd name="connsiteX5" fmla="*/ 919410 w 1469160"/>
              <a:gd name="connsiteY5" fmla="*/ 8684 h 567883"/>
              <a:gd name="connsiteX6" fmla="*/ 1080544 w 1469160"/>
              <a:gd name="connsiteY6" fmla="*/ 349869 h 567883"/>
              <a:gd name="connsiteX7" fmla="*/ 1222721 w 1469160"/>
              <a:gd name="connsiteY7" fmla="*/ 302482 h 567883"/>
              <a:gd name="connsiteX8" fmla="*/ 1345940 w 1469160"/>
              <a:gd name="connsiteY8" fmla="*/ 567848 h 567883"/>
              <a:gd name="connsiteX9" fmla="*/ 1469160 w 1469160"/>
              <a:gd name="connsiteY9" fmla="*/ 321437 h 567883"/>
              <a:gd name="connsiteX0" fmla="*/ 0 w 1469160"/>
              <a:gd name="connsiteY0" fmla="*/ 158830 h 556914"/>
              <a:gd name="connsiteX1" fmla="*/ 208526 w 1469160"/>
              <a:gd name="connsiteY1" fmla="*/ 7193 h 556914"/>
              <a:gd name="connsiteX2" fmla="*/ 331746 w 1469160"/>
              <a:gd name="connsiteY2" fmla="*/ 45102 h 556914"/>
              <a:gd name="connsiteX3" fmla="*/ 426531 w 1469160"/>
              <a:gd name="connsiteY3" fmla="*/ 225172 h 556914"/>
              <a:gd name="connsiteX4" fmla="*/ 635056 w 1469160"/>
              <a:gd name="connsiteY4" fmla="*/ 101966 h 556914"/>
              <a:gd name="connsiteX5" fmla="*/ 1080544 w 1469160"/>
              <a:gd name="connsiteY5" fmla="*/ 338900 h 556914"/>
              <a:gd name="connsiteX6" fmla="*/ 1222721 w 1469160"/>
              <a:gd name="connsiteY6" fmla="*/ 291513 h 556914"/>
              <a:gd name="connsiteX7" fmla="*/ 1345940 w 1469160"/>
              <a:gd name="connsiteY7" fmla="*/ 556879 h 556914"/>
              <a:gd name="connsiteX8" fmla="*/ 1469160 w 1469160"/>
              <a:gd name="connsiteY8" fmla="*/ 310468 h 556914"/>
              <a:gd name="connsiteX0" fmla="*/ 0 w 1469160"/>
              <a:gd name="connsiteY0" fmla="*/ 158830 h 556914"/>
              <a:gd name="connsiteX1" fmla="*/ 208526 w 1469160"/>
              <a:gd name="connsiteY1" fmla="*/ 7193 h 556914"/>
              <a:gd name="connsiteX2" fmla="*/ 331746 w 1469160"/>
              <a:gd name="connsiteY2" fmla="*/ 45102 h 556914"/>
              <a:gd name="connsiteX3" fmla="*/ 426531 w 1469160"/>
              <a:gd name="connsiteY3" fmla="*/ 225172 h 556914"/>
              <a:gd name="connsiteX4" fmla="*/ 635056 w 1469160"/>
              <a:gd name="connsiteY4" fmla="*/ 101966 h 556914"/>
              <a:gd name="connsiteX5" fmla="*/ 1222721 w 1469160"/>
              <a:gd name="connsiteY5" fmla="*/ 291513 h 556914"/>
              <a:gd name="connsiteX6" fmla="*/ 1345940 w 1469160"/>
              <a:gd name="connsiteY6" fmla="*/ 556879 h 556914"/>
              <a:gd name="connsiteX7" fmla="*/ 1469160 w 1469160"/>
              <a:gd name="connsiteY7" fmla="*/ 310468 h 556914"/>
              <a:gd name="connsiteX0" fmla="*/ 0 w 1469160"/>
              <a:gd name="connsiteY0" fmla="*/ 158830 h 556914"/>
              <a:gd name="connsiteX1" fmla="*/ 208526 w 1469160"/>
              <a:gd name="connsiteY1" fmla="*/ 7193 h 556914"/>
              <a:gd name="connsiteX2" fmla="*/ 331746 w 1469160"/>
              <a:gd name="connsiteY2" fmla="*/ 45102 h 556914"/>
              <a:gd name="connsiteX3" fmla="*/ 426531 w 1469160"/>
              <a:gd name="connsiteY3" fmla="*/ 225172 h 556914"/>
              <a:gd name="connsiteX4" fmla="*/ 635056 w 1469160"/>
              <a:gd name="connsiteY4" fmla="*/ 101966 h 556914"/>
              <a:gd name="connsiteX5" fmla="*/ 1345940 w 1469160"/>
              <a:gd name="connsiteY5" fmla="*/ 556879 h 556914"/>
              <a:gd name="connsiteX6" fmla="*/ 1469160 w 1469160"/>
              <a:gd name="connsiteY6" fmla="*/ 310468 h 556914"/>
              <a:gd name="connsiteX0" fmla="*/ 0 w 1469160"/>
              <a:gd name="connsiteY0" fmla="*/ 158830 h 310468"/>
              <a:gd name="connsiteX1" fmla="*/ 208526 w 1469160"/>
              <a:gd name="connsiteY1" fmla="*/ 7193 h 310468"/>
              <a:gd name="connsiteX2" fmla="*/ 331746 w 1469160"/>
              <a:gd name="connsiteY2" fmla="*/ 45102 h 310468"/>
              <a:gd name="connsiteX3" fmla="*/ 426531 w 1469160"/>
              <a:gd name="connsiteY3" fmla="*/ 225172 h 310468"/>
              <a:gd name="connsiteX4" fmla="*/ 635056 w 1469160"/>
              <a:gd name="connsiteY4" fmla="*/ 101966 h 310468"/>
              <a:gd name="connsiteX5" fmla="*/ 1469160 w 1469160"/>
              <a:gd name="connsiteY5" fmla="*/ 310468 h 310468"/>
              <a:gd name="connsiteX0" fmla="*/ 0 w 635056"/>
              <a:gd name="connsiteY0" fmla="*/ 158830 h 225612"/>
              <a:gd name="connsiteX1" fmla="*/ 208526 w 635056"/>
              <a:gd name="connsiteY1" fmla="*/ 7193 h 225612"/>
              <a:gd name="connsiteX2" fmla="*/ 331746 w 635056"/>
              <a:gd name="connsiteY2" fmla="*/ 45102 h 225612"/>
              <a:gd name="connsiteX3" fmla="*/ 426531 w 635056"/>
              <a:gd name="connsiteY3" fmla="*/ 225172 h 225612"/>
              <a:gd name="connsiteX4" fmla="*/ 635056 w 635056"/>
              <a:gd name="connsiteY4" fmla="*/ 101966 h 22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56" h="225612">
                <a:moveTo>
                  <a:pt x="0" y="158830"/>
                </a:moveTo>
                <a:cubicBezTo>
                  <a:pt x="76617" y="92489"/>
                  <a:pt x="153235" y="26148"/>
                  <a:pt x="208526" y="7193"/>
                </a:cubicBezTo>
                <a:cubicBezTo>
                  <a:pt x="263817" y="-11762"/>
                  <a:pt x="295412" y="8772"/>
                  <a:pt x="331746" y="45102"/>
                </a:cubicBezTo>
                <a:cubicBezTo>
                  <a:pt x="368080" y="81432"/>
                  <a:pt x="375979" y="215695"/>
                  <a:pt x="426531" y="225172"/>
                </a:cubicBezTo>
                <a:cubicBezTo>
                  <a:pt x="477083" y="234649"/>
                  <a:pt x="461285" y="87750"/>
                  <a:pt x="635056" y="101966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4"/>
    </mc:Choice>
    <mc:Fallback xmlns="">
      <p:transition xmlns:p14="http://schemas.microsoft.com/office/powerpoint/2010/main" spd="slow" advTm="1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1768" y="246410"/>
            <a:ext cx="2053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Sometimes I’m </a:t>
            </a:r>
            <a:r>
              <a:rPr lang="en-US" sz="1600" dirty="0" smtClean="0">
                <a:latin typeface="Futura"/>
                <a:cs typeface="Futura"/>
              </a:rPr>
              <a:t>NOT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0" y="305561"/>
            <a:ext cx="739319" cy="784336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592309"/>
              <a:gd name="connsiteY0" fmla="*/ 158830 h 787052"/>
              <a:gd name="connsiteX1" fmla="*/ 208526 w 1592309"/>
              <a:gd name="connsiteY1" fmla="*/ 7193 h 787052"/>
              <a:gd name="connsiteX2" fmla="*/ 331746 w 1592309"/>
              <a:gd name="connsiteY2" fmla="*/ 45102 h 787052"/>
              <a:gd name="connsiteX3" fmla="*/ 426531 w 1592309"/>
              <a:gd name="connsiteY3" fmla="*/ 225172 h 787052"/>
              <a:gd name="connsiteX4" fmla="*/ 635056 w 1592309"/>
              <a:gd name="connsiteY4" fmla="*/ 101966 h 787052"/>
              <a:gd name="connsiteX5" fmla="*/ 739319 w 1592309"/>
              <a:gd name="connsiteY5" fmla="*/ 784336 h 787052"/>
              <a:gd name="connsiteX6" fmla="*/ 1080544 w 1592309"/>
              <a:gd name="connsiteY6" fmla="*/ 338900 h 787052"/>
              <a:gd name="connsiteX7" fmla="*/ 1222721 w 1592309"/>
              <a:gd name="connsiteY7" fmla="*/ 291513 h 787052"/>
              <a:gd name="connsiteX8" fmla="*/ 1345940 w 1592309"/>
              <a:gd name="connsiteY8" fmla="*/ 556879 h 787052"/>
              <a:gd name="connsiteX9" fmla="*/ 1469160 w 1592309"/>
              <a:gd name="connsiteY9" fmla="*/ 310468 h 787052"/>
              <a:gd name="connsiteX10" fmla="*/ 1573423 w 1592309"/>
              <a:gd name="connsiteY10" fmla="*/ 319945 h 787052"/>
              <a:gd name="connsiteX0" fmla="*/ 0 w 1592309"/>
              <a:gd name="connsiteY0" fmla="*/ 158830 h 785809"/>
              <a:gd name="connsiteX1" fmla="*/ 208526 w 1592309"/>
              <a:gd name="connsiteY1" fmla="*/ 7193 h 785809"/>
              <a:gd name="connsiteX2" fmla="*/ 331746 w 1592309"/>
              <a:gd name="connsiteY2" fmla="*/ 45102 h 785809"/>
              <a:gd name="connsiteX3" fmla="*/ 426531 w 1592309"/>
              <a:gd name="connsiteY3" fmla="*/ 225172 h 785809"/>
              <a:gd name="connsiteX4" fmla="*/ 635056 w 1592309"/>
              <a:gd name="connsiteY4" fmla="*/ 101966 h 785809"/>
              <a:gd name="connsiteX5" fmla="*/ 739319 w 1592309"/>
              <a:gd name="connsiteY5" fmla="*/ 784336 h 785809"/>
              <a:gd name="connsiteX6" fmla="*/ 1222721 w 1592309"/>
              <a:gd name="connsiteY6" fmla="*/ 291513 h 785809"/>
              <a:gd name="connsiteX7" fmla="*/ 1345940 w 1592309"/>
              <a:gd name="connsiteY7" fmla="*/ 556879 h 785809"/>
              <a:gd name="connsiteX8" fmla="*/ 1469160 w 1592309"/>
              <a:gd name="connsiteY8" fmla="*/ 310468 h 785809"/>
              <a:gd name="connsiteX9" fmla="*/ 1573423 w 1592309"/>
              <a:gd name="connsiteY9" fmla="*/ 319945 h 785809"/>
              <a:gd name="connsiteX0" fmla="*/ 0 w 1592309"/>
              <a:gd name="connsiteY0" fmla="*/ 158830 h 799756"/>
              <a:gd name="connsiteX1" fmla="*/ 208526 w 1592309"/>
              <a:gd name="connsiteY1" fmla="*/ 7193 h 799756"/>
              <a:gd name="connsiteX2" fmla="*/ 331746 w 1592309"/>
              <a:gd name="connsiteY2" fmla="*/ 45102 h 799756"/>
              <a:gd name="connsiteX3" fmla="*/ 426531 w 1592309"/>
              <a:gd name="connsiteY3" fmla="*/ 225172 h 799756"/>
              <a:gd name="connsiteX4" fmla="*/ 635056 w 1592309"/>
              <a:gd name="connsiteY4" fmla="*/ 101966 h 799756"/>
              <a:gd name="connsiteX5" fmla="*/ 739319 w 1592309"/>
              <a:gd name="connsiteY5" fmla="*/ 784336 h 799756"/>
              <a:gd name="connsiteX6" fmla="*/ 1345940 w 1592309"/>
              <a:gd name="connsiteY6" fmla="*/ 556879 h 799756"/>
              <a:gd name="connsiteX7" fmla="*/ 1469160 w 1592309"/>
              <a:gd name="connsiteY7" fmla="*/ 310468 h 799756"/>
              <a:gd name="connsiteX8" fmla="*/ 1573423 w 1592309"/>
              <a:gd name="connsiteY8" fmla="*/ 319945 h 799756"/>
              <a:gd name="connsiteX0" fmla="*/ 0 w 1573423"/>
              <a:gd name="connsiteY0" fmla="*/ 158830 h 799756"/>
              <a:gd name="connsiteX1" fmla="*/ 208526 w 1573423"/>
              <a:gd name="connsiteY1" fmla="*/ 7193 h 799756"/>
              <a:gd name="connsiteX2" fmla="*/ 331746 w 1573423"/>
              <a:gd name="connsiteY2" fmla="*/ 45102 h 799756"/>
              <a:gd name="connsiteX3" fmla="*/ 426531 w 1573423"/>
              <a:gd name="connsiteY3" fmla="*/ 225172 h 799756"/>
              <a:gd name="connsiteX4" fmla="*/ 635056 w 1573423"/>
              <a:gd name="connsiteY4" fmla="*/ 101966 h 799756"/>
              <a:gd name="connsiteX5" fmla="*/ 739319 w 1573423"/>
              <a:gd name="connsiteY5" fmla="*/ 784336 h 799756"/>
              <a:gd name="connsiteX6" fmla="*/ 1345940 w 1573423"/>
              <a:gd name="connsiteY6" fmla="*/ 556879 h 799756"/>
              <a:gd name="connsiteX7" fmla="*/ 1573423 w 1573423"/>
              <a:gd name="connsiteY7" fmla="*/ 319945 h 799756"/>
              <a:gd name="connsiteX0" fmla="*/ 0 w 1345940"/>
              <a:gd name="connsiteY0" fmla="*/ 158830 h 799756"/>
              <a:gd name="connsiteX1" fmla="*/ 208526 w 1345940"/>
              <a:gd name="connsiteY1" fmla="*/ 7193 h 799756"/>
              <a:gd name="connsiteX2" fmla="*/ 331746 w 1345940"/>
              <a:gd name="connsiteY2" fmla="*/ 45102 h 799756"/>
              <a:gd name="connsiteX3" fmla="*/ 426531 w 1345940"/>
              <a:gd name="connsiteY3" fmla="*/ 225172 h 799756"/>
              <a:gd name="connsiteX4" fmla="*/ 635056 w 1345940"/>
              <a:gd name="connsiteY4" fmla="*/ 101966 h 799756"/>
              <a:gd name="connsiteX5" fmla="*/ 739319 w 1345940"/>
              <a:gd name="connsiteY5" fmla="*/ 784336 h 799756"/>
              <a:gd name="connsiteX6" fmla="*/ 1345940 w 1345940"/>
              <a:gd name="connsiteY6" fmla="*/ 556879 h 799756"/>
              <a:gd name="connsiteX0" fmla="*/ 0 w 739319"/>
              <a:gd name="connsiteY0" fmla="*/ 158830 h 784336"/>
              <a:gd name="connsiteX1" fmla="*/ 208526 w 739319"/>
              <a:gd name="connsiteY1" fmla="*/ 7193 h 784336"/>
              <a:gd name="connsiteX2" fmla="*/ 331746 w 739319"/>
              <a:gd name="connsiteY2" fmla="*/ 45102 h 784336"/>
              <a:gd name="connsiteX3" fmla="*/ 426531 w 739319"/>
              <a:gd name="connsiteY3" fmla="*/ 225172 h 784336"/>
              <a:gd name="connsiteX4" fmla="*/ 635056 w 739319"/>
              <a:gd name="connsiteY4" fmla="*/ 101966 h 784336"/>
              <a:gd name="connsiteX5" fmla="*/ 739319 w 739319"/>
              <a:gd name="connsiteY5" fmla="*/ 784336 h 7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319" h="784336">
                <a:moveTo>
                  <a:pt x="0" y="158830"/>
                </a:moveTo>
                <a:cubicBezTo>
                  <a:pt x="76617" y="92489"/>
                  <a:pt x="153235" y="26148"/>
                  <a:pt x="208526" y="7193"/>
                </a:cubicBezTo>
                <a:cubicBezTo>
                  <a:pt x="263817" y="-11762"/>
                  <a:pt x="295412" y="8772"/>
                  <a:pt x="331746" y="45102"/>
                </a:cubicBezTo>
                <a:cubicBezTo>
                  <a:pt x="368080" y="81432"/>
                  <a:pt x="375979" y="215695"/>
                  <a:pt x="426531" y="225172"/>
                </a:cubicBezTo>
                <a:cubicBezTo>
                  <a:pt x="477083" y="234649"/>
                  <a:pt x="582925" y="8772"/>
                  <a:pt x="635056" y="101966"/>
                </a:cubicBezTo>
                <a:cubicBezTo>
                  <a:pt x="687187" y="195160"/>
                  <a:pt x="620838" y="708517"/>
                  <a:pt x="739319" y="784336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7"/>
    </mc:Choice>
    <mc:Fallback xmlns="">
      <p:transition xmlns:p14="http://schemas.microsoft.com/office/powerpoint/2010/main" spd="slow" advTm="20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1768" y="246410"/>
            <a:ext cx="205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My </a:t>
            </a:r>
            <a:r>
              <a:rPr lang="en-US" sz="1600" dirty="0" smtClean="0">
                <a:latin typeface="Futura"/>
                <a:cs typeface="Futura"/>
              </a:rPr>
              <a:t>BEST </a:t>
            </a:r>
            <a:r>
              <a:rPr lang="en-US" sz="800" b="1" dirty="0" smtClean="0">
                <a:latin typeface="News Gothic MT"/>
                <a:cs typeface="News Gothic MT"/>
              </a:rPr>
              <a:t>and my </a:t>
            </a:r>
            <a:r>
              <a:rPr lang="en-US" sz="1600" dirty="0">
                <a:latin typeface="Futura"/>
                <a:cs typeface="Futura"/>
              </a:rPr>
              <a:t>WORST</a:t>
            </a:r>
          </a:p>
          <a:p>
            <a:pPr algn="ctr"/>
            <a:r>
              <a:rPr lang="en-US" sz="800" b="1" dirty="0" smtClean="0">
                <a:latin typeface="News Gothic MT"/>
                <a:cs typeface="News Gothic MT"/>
              </a:rPr>
              <a:t>         Make it into the code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1"/>
    </mc:Choice>
    <mc:Fallback xmlns="">
      <p:transition xmlns:p14="http://schemas.microsoft.com/office/powerpoint/2010/main" spd="slow" advTm="4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83" y="246410"/>
            <a:ext cx="3461255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Futura"/>
                <a:cs typeface="Futura"/>
              </a:rPr>
              <a:t>Separate Programming</a:t>
            </a:r>
          </a:p>
          <a:p>
            <a:pPr algn="ctr"/>
            <a:endParaRPr lang="en-US" sz="105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082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"/>
    </mc:Choice>
    <mc:Fallback xmlns="">
      <p:transition xmlns:p14="http://schemas.microsoft.com/office/powerpoint/2010/main" spd="slow" advTm="10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83" y="17493"/>
            <a:ext cx="3461255" cy="1719231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55543" y="822955"/>
            <a:ext cx="205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Our </a:t>
            </a:r>
            <a:r>
              <a:rPr lang="en-US" sz="1600" dirty="0" smtClean="0">
                <a:latin typeface="Futura"/>
                <a:cs typeface="Futura"/>
              </a:rPr>
              <a:t>BEST </a:t>
            </a:r>
            <a:r>
              <a:rPr lang="en-US" sz="800" b="1" dirty="0" smtClean="0">
                <a:latin typeface="News Gothic MT"/>
                <a:cs typeface="News Gothic MT"/>
              </a:rPr>
              <a:t>and our </a:t>
            </a:r>
            <a:r>
              <a:rPr lang="en-US" sz="1600" dirty="0" smtClean="0">
                <a:latin typeface="Futura"/>
                <a:cs typeface="Futura"/>
              </a:rPr>
              <a:t>WORST</a:t>
            </a:r>
            <a:endParaRPr lang="en-US" sz="1600" dirty="0">
              <a:latin typeface="Futura"/>
              <a:cs typeface="Futura"/>
            </a:endParaRPr>
          </a:p>
          <a:p>
            <a:pPr algn="ctr"/>
            <a:r>
              <a:rPr lang="en-US" sz="800" b="1" dirty="0" smtClean="0">
                <a:latin typeface="News Gothic MT"/>
                <a:cs typeface="News Gothic MT"/>
              </a:rPr>
              <a:t>         Make it into the code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0182" y="252755"/>
            <a:ext cx="2815100" cy="837507"/>
            <a:chOff x="360181" y="252755"/>
            <a:chExt cx="3184689" cy="837507"/>
          </a:xfrm>
        </p:grpSpPr>
        <p:sp>
          <p:nvSpPr>
            <p:cNvPr id="8" name="Freeform 7"/>
            <p:cNvSpPr/>
            <p:nvPr/>
          </p:nvSpPr>
          <p:spPr>
            <a:xfrm>
              <a:off x="360181" y="293385"/>
              <a:ext cx="1592309" cy="796877"/>
            </a:xfrm>
            <a:custGeom>
              <a:avLst/>
              <a:gdLst>
                <a:gd name="connsiteX0" fmla="*/ 0 w 1592309"/>
                <a:gd name="connsiteY0" fmla="*/ 171005 h 796877"/>
                <a:gd name="connsiteX1" fmla="*/ 208526 w 1592309"/>
                <a:gd name="connsiteY1" fmla="*/ 19368 h 796877"/>
                <a:gd name="connsiteX2" fmla="*/ 331746 w 1592309"/>
                <a:gd name="connsiteY2" fmla="*/ 57277 h 796877"/>
                <a:gd name="connsiteX3" fmla="*/ 426531 w 1592309"/>
                <a:gd name="connsiteY3" fmla="*/ 237347 h 796877"/>
                <a:gd name="connsiteX4" fmla="*/ 635056 w 1592309"/>
                <a:gd name="connsiteY4" fmla="*/ 114141 h 796877"/>
                <a:gd name="connsiteX5" fmla="*/ 739319 w 1592309"/>
                <a:gd name="connsiteY5" fmla="*/ 796511 h 796877"/>
                <a:gd name="connsiteX6" fmla="*/ 919410 w 1592309"/>
                <a:gd name="connsiteY6" fmla="*/ 9890 h 796877"/>
                <a:gd name="connsiteX7" fmla="*/ 1080544 w 1592309"/>
                <a:gd name="connsiteY7" fmla="*/ 351075 h 796877"/>
                <a:gd name="connsiteX8" fmla="*/ 1222721 w 1592309"/>
                <a:gd name="connsiteY8" fmla="*/ 303688 h 796877"/>
                <a:gd name="connsiteX9" fmla="*/ 1345940 w 1592309"/>
                <a:gd name="connsiteY9" fmla="*/ 569054 h 796877"/>
                <a:gd name="connsiteX10" fmla="*/ 1469160 w 1592309"/>
                <a:gd name="connsiteY10" fmla="*/ 322643 h 796877"/>
                <a:gd name="connsiteX11" fmla="*/ 1573423 w 1592309"/>
                <a:gd name="connsiteY11" fmla="*/ 332120 h 79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2309" h="796877">
                  <a:moveTo>
                    <a:pt x="0" y="171005"/>
                  </a:moveTo>
                  <a:cubicBezTo>
                    <a:pt x="76617" y="104664"/>
                    <a:pt x="153235" y="38323"/>
                    <a:pt x="208526" y="19368"/>
                  </a:cubicBezTo>
                  <a:cubicBezTo>
                    <a:pt x="263817" y="413"/>
                    <a:pt x="295412" y="20947"/>
                    <a:pt x="331746" y="57277"/>
                  </a:cubicBezTo>
                  <a:cubicBezTo>
                    <a:pt x="368080" y="93607"/>
                    <a:pt x="375979" y="227870"/>
                    <a:pt x="426531" y="237347"/>
                  </a:cubicBezTo>
                  <a:cubicBezTo>
                    <a:pt x="477083" y="246824"/>
                    <a:pt x="582925" y="20947"/>
                    <a:pt x="635056" y="114141"/>
                  </a:cubicBezTo>
                  <a:cubicBezTo>
                    <a:pt x="687187" y="207335"/>
                    <a:pt x="691927" y="813886"/>
                    <a:pt x="739319" y="796511"/>
                  </a:cubicBezTo>
                  <a:cubicBezTo>
                    <a:pt x="786711" y="779136"/>
                    <a:pt x="862539" y="84129"/>
                    <a:pt x="919410" y="9890"/>
                  </a:cubicBezTo>
                  <a:cubicBezTo>
                    <a:pt x="976281" y="-64349"/>
                    <a:pt x="1029992" y="302109"/>
                    <a:pt x="1080544" y="351075"/>
                  </a:cubicBezTo>
                  <a:cubicBezTo>
                    <a:pt x="1131096" y="400041"/>
                    <a:pt x="1178489" y="267358"/>
                    <a:pt x="1222721" y="303688"/>
                  </a:cubicBezTo>
                  <a:cubicBezTo>
                    <a:pt x="1266953" y="340018"/>
                    <a:pt x="1304867" y="565895"/>
                    <a:pt x="1345940" y="569054"/>
                  </a:cubicBezTo>
                  <a:cubicBezTo>
                    <a:pt x="1387013" y="572213"/>
                    <a:pt x="1431246" y="362132"/>
                    <a:pt x="1469160" y="322643"/>
                  </a:cubicBezTo>
                  <a:cubicBezTo>
                    <a:pt x="1507074" y="283154"/>
                    <a:pt x="1641352" y="409518"/>
                    <a:pt x="1573423" y="332120"/>
                  </a:cubicBezTo>
                </a:path>
              </a:pathLst>
            </a:cu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1952490" y="252755"/>
              <a:ext cx="1592380" cy="469715"/>
            </a:xfrm>
            <a:custGeom>
              <a:avLst/>
              <a:gdLst>
                <a:gd name="connsiteX0" fmla="*/ 0 w 1592380"/>
                <a:gd name="connsiteY0" fmla="*/ 393740 h 469715"/>
                <a:gd name="connsiteX1" fmla="*/ 199047 w 1592380"/>
                <a:gd name="connsiteY1" fmla="*/ 43077 h 469715"/>
                <a:gd name="connsiteX2" fmla="*/ 341224 w 1592380"/>
                <a:gd name="connsiteY2" fmla="*/ 128374 h 469715"/>
                <a:gd name="connsiteX3" fmla="*/ 464444 w 1592380"/>
                <a:gd name="connsiteY3" fmla="*/ 5168 h 469715"/>
                <a:gd name="connsiteX4" fmla="*/ 559228 w 1592380"/>
                <a:gd name="connsiteY4" fmla="*/ 336875 h 469715"/>
                <a:gd name="connsiteX5" fmla="*/ 777233 w 1592380"/>
                <a:gd name="connsiteY5" fmla="*/ 204192 h 469715"/>
                <a:gd name="connsiteX6" fmla="*/ 966802 w 1592380"/>
                <a:gd name="connsiteY6" fmla="*/ 355830 h 469715"/>
                <a:gd name="connsiteX7" fmla="*/ 1156371 w 1592380"/>
                <a:gd name="connsiteY7" fmla="*/ 24123 h 469715"/>
                <a:gd name="connsiteX8" fmla="*/ 1374375 w 1592380"/>
                <a:gd name="connsiteY8" fmla="*/ 137851 h 469715"/>
                <a:gd name="connsiteX9" fmla="*/ 1469160 w 1592380"/>
                <a:gd name="connsiteY9" fmla="*/ 469558 h 469715"/>
                <a:gd name="connsiteX10" fmla="*/ 1592380 w 1592380"/>
                <a:gd name="connsiteY10" fmla="*/ 185238 h 469715"/>
                <a:gd name="connsiteX11" fmla="*/ 1592380 w 1592380"/>
                <a:gd name="connsiteY11" fmla="*/ 185238 h 46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2380" h="469715">
                  <a:moveTo>
                    <a:pt x="0" y="393740"/>
                  </a:moveTo>
                  <a:cubicBezTo>
                    <a:pt x="71088" y="240522"/>
                    <a:pt x="142176" y="87305"/>
                    <a:pt x="199047" y="43077"/>
                  </a:cubicBezTo>
                  <a:cubicBezTo>
                    <a:pt x="255918" y="-1151"/>
                    <a:pt x="296991" y="134692"/>
                    <a:pt x="341224" y="128374"/>
                  </a:cubicBezTo>
                  <a:cubicBezTo>
                    <a:pt x="385457" y="122056"/>
                    <a:pt x="428110" y="-29582"/>
                    <a:pt x="464444" y="5168"/>
                  </a:cubicBezTo>
                  <a:cubicBezTo>
                    <a:pt x="500778" y="39918"/>
                    <a:pt x="507097" y="303704"/>
                    <a:pt x="559228" y="336875"/>
                  </a:cubicBezTo>
                  <a:cubicBezTo>
                    <a:pt x="611360" y="370046"/>
                    <a:pt x="709304" y="201033"/>
                    <a:pt x="777233" y="204192"/>
                  </a:cubicBezTo>
                  <a:cubicBezTo>
                    <a:pt x="845162" y="207351"/>
                    <a:pt x="903612" y="385841"/>
                    <a:pt x="966802" y="355830"/>
                  </a:cubicBezTo>
                  <a:cubicBezTo>
                    <a:pt x="1029992" y="325819"/>
                    <a:pt x="1088442" y="60453"/>
                    <a:pt x="1156371" y="24123"/>
                  </a:cubicBezTo>
                  <a:cubicBezTo>
                    <a:pt x="1224300" y="-12207"/>
                    <a:pt x="1322243" y="63612"/>
                    <a:pt x="1374375" y="137851"/>
                  </a:cubicBezTo>
                  <a:cubicBezTo>
                    <a:pt x="1426507" y="212090"/>
                    <a:pt x="1432826" y="461660"/>
                    <a:pt x="1469160" y="469558"/>
                  </a:cubicBezTo>
                  <a:cubicBezTo>
                    <a:pt x="1505494" y="477456"/>
                    <a:pt x="1592380" y="185238"/>
                    <a:pt x="1592380" y="185238"/>
                  </a:cubicBezTo>
                  <a:lnTo>
                    <a:pt x="1592380" y="185238"/>
                  </a:lnTo>
                </a:path>
              </a:pathLst>
            </a:cu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4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8"/>
    </mc:Choice>
    <mc:Fallback xmlns="">
      <p:transition xmlns:p14="http://schemas.microsoft.com/office/powerpoint/2010/main" spd="slow" advTm="44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163</Words>
  <Application>Microsoft Macintosh PowerPoint</Application>
  <PresentationFormat>Custom</PresentationFormat>
  <Paragraphs>67</Paragraphs>
  <Slides>25</Slides>
  <Notes>21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21</cp:revision>
  <dcterms:created xsi:type="dcterms:W3CDTF">2015-07-26T18:55:21Z</dcterms:created>
  <dcterms:modified xsi:type="dcterms:W3CDTF">2018-05-09T09:18:48Z</dcterms:modified>
  <cp:category/>
</cp:coreProperties>
</file>