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1"/>
  </p:notesMasterIdLst>
  <p:handoutMasterIdLst>
    <p:handoutMasterId r:id="rId22"/>
  </p:handoutMasterIdLst>
  <p:sldIdLst>
    <p:sldId id="304" r:id="rId2"/>
    <p:sldId id="443" r:id="rId3"/>
    <p:sldId id="457" r:id="rId4"/>
    <p:sldId id="444" r:id="rId5"/>
    <p:sldId id="456" r:id="rId6"/>
    <p:sldId id="454" r:id="rId7"/>
    <p:sldId id="458" r:id="rId8"/>
    <p:sldId id="452" r:id="rId9"/>
    <p:sldId id="445" r:id="rId10"/>
    <p:sldId id="459" r:id="rId11"/>
    <p:sldId id="455" r:id="rId12"/>
    <p:sldId id="446" r:id="rId13"/>
    <p:sldId id="447" r:id="rId14"/>
    <p:sldId id="448" r:id="rId15"/>
    <p:sldId id="449" r:id="rId16"/>
    <p:sldId id="451" r:id="rId17"/>
    <p:sldId id="453" r:id="rId18"/>
    <p:sldId id="442" r:id="rId19"/>
    <p:sldId id="380" r:id="rId20"/>
  </p:sldIdLst>
  <p:sldSz cx="9144000" cy="5143500" type="screen16x9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EF2"/>
    <a:srgbClr val="981415"/>
    <a:srgbClr val="9A312C"/>
    <a:srgbClr val="72BC5C"/>
    <a:srgbClr val="346F23"/>
    <a:srgbClr val="AB05B6"/>
    <a:srgbClr val="B6371E"/>
    <a:srgbClr val="B600B9"/>
    <a:srgbClr val="00CA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4" d="100"/>
          <a:sy n="174" d="100"/>
        </p:scale>
        <p:origin x="-56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1F40F-6070-4939-8EC2-261F1C97F0A8}" type="datetimeFigureOut">
              <a:rPr lang="en-US" smtClean="0"/>
              <a:pPr/>
              <a:t>5/7/18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A56AF-E8D4-43B1-BC36-B3BD60AF57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7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491C0678-F960-4D1E-AEDB-C5629DF04712}" type="datetimeFigureOut">
              <a:rPr lang="en-US" smtClean="0"/>
              <a:pPr/>
              <a:t>5/7/18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696913"/>
            <a:ext cx="618807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037B5399-2806-4D70-A5FA-7E06678CDD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73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7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E924-8CD5-4AD5-ADF7-A3BCBB2E45D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6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5/7/18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-377199" y="1924115"/>
            <a:ext cx="8256028" cy="638423"/>
          </a:xfrm>
          <a:solidFill>
            <a:schemeClr val="accent2"/>
          </a:solidFill>
        </p:spPr>
        <p:txBody>
          <a:bodyPr>
            <a:normAutofit/>
          </a:bodyPr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96612" y="2564010"/>
            <a:ext cx="6400800" cy="552372"/>
          </a:xfrm>
          <a:solidFill>
            <a:schemeClr val="bg2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74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5/7/18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040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5/7/18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418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5/7/18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72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859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5/7/18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301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  <a:latin typeface="Gill Sans" charset="0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5/7/18</a:t>
            </a:fld>
            <a:endParaRPr lang="en-US">
              <a:solidFill>
                <a:srgbClr val="808080">
                  <a:tint val="75000"/>
                </a:srgbClr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808080">
                  <a:tint val="75000"/>
                </a:srgbClr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  <a:latin typeface="Gill Sans" charset="0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808080">
                  <a:tint val="75000"/>
                </a:srgbClr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90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44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  <a:latin typeface="Gill Sans" charset="0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5/7/18</a:t>
            </a:fld>
            <a:endParaRPr lang="en-US">
              <a:solidFill>
                <a:srgbClr val="808080">
                  <a:tint val="75000"/>
                </a:srgbClr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808080">
                  <a:tint val="75000"/>
                </a:srgbClr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  <a:latin typeface="Gill Sans" charset="0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808080">
                  <a:tint val="75000"/>
                </a:srgbClr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42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3" r:id="rId2"/>
    <p:sldLayoutId id="2147483704" r:id="rId3"/>
    <p:sldLayoutId id="2147483705" r:id="rId4"/>
    <p:sldLayoutId id="2147483707" r:id="rId5"/>
    <p:sldLayoutId id="2147483708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chemeClr val="accent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effectLst/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effectLst/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effectLst/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377200" y="1047751"/>
            <a:ext cx="9140200" cy="1514788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Test Driven Development</a:t>
            </a:r>
            <a:br>
              <a:rPr lang="en-US" sz="4800" dirty="0" smtClean="0"/>
            </a:br>
            <a:r>
              <a:rPr lang="en-US" sz="4800" dirty="0" err="1" smtClean="0"/>
              <a:t>microskills</a:t>
            </a:r>
            <a:endParaRPr lang="en-US" sz="2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5800" y="2571750"/>
            <a:ext cx="6301612" cy="685800"/>
          </a:xfrm>
        </p:spPr>
        <p:txBody>
          <a:bodyPr>
            <a:normAutofit fontScale="25000" lnSpcReduction="20000"/>
          </a:bodyPr>
          <a:lstStyle/>
          <a:p>
            <a:endParaRPr lang="en-US" sz="8000" i="1" dirty="0" smtClean="0"/>
          </a:p>
          <a:p>
            <a:r>
              <a:rPr lang="en-US" sz="8000" dirty="0" smtClean="0"/>
              <a:t>@LlewellynFalco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4552950"/>
            <a:ext cx="8084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WiFi</a:t>
            </a:r>
            <a:r>
              <a:rPr lang="en-US" sz="2000" dirty="0"/>
              <a:t>: EPAMGUEST EPAMGUEST5   User: </a:t>
            </a:r>
            <a:r>
              <a:rPr lang="en-US" sz="2000" dirty="0" err="1"/>
              <a:t>azeoke-</a:t>
            </a:r>
            <a:r>
              <a:rPr lang="en-US" sz="2000" dirty="0" err="1" smtClean="0"/>
              <a:t>szoke</a:t>
            </a:r>
            <a:r>
              <a:rPr lang="en-US" sz="2000" dirty="0"/>
              <a:t>  Password: y7QtTyyfY</a:t>
            </a:r>
          </a:p>
        </p:txBody>
      </p:sp>
    </p:spTree>
    <p:extLst>
      <p:ext uri="{BB962C8B-B14F-4D97-AF65-F5344CB8AC3E}">
        <p14:creationId xmlns:p14="http://schemas.microsoft.com/office/powerpoint/2010/main" val="173396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/>
              <a:t>Consume 1st </a:t>
            </a:r>
            <a:r>
              <a:rPr lang="en-US" sz="6600" dirty="0" smtClean="0"/>
              <a:t>programming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7535030" y="4400550"/>
            <a:ext cx="1539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 smtClean="0"/>
              <a:t>Google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6176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 smtClean="0"/>
              <a:t>Visualizing State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7535030" y="4400550"/>
            <a:ext cx="1539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smtClean="0"/>
              <a:t>Google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1770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/>
              <a:t>Using your Editor </a:t>
            </a:r>
            <a:r>
              <a:rPr lang="en-US" sz="6600" dirty="0" smtClean="0"/>
              <a:t>effectively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7990834" y="4400550"/>
            <a:ext cx="108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 smtClean="0"/>
              <a:t>Mob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528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/>
              <a:t>Using Coverage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79051" y="4400550"/>
            <a:ext cx="2195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 smtClean="0"/>
              <a:t>Functional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528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/>
              <a:t>Separating </a:t>
            </a:r>
            <a:r>
              <a:rPr lang="en-US" sz="6600" dirty="0" smtClean="0"/>
              <a:t>code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6661744" y="4400550"/>
            <a:ext cx="2413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 smtClean="0"/>
              <a:t>Peel &amp; Slice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528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/>
              <a:t>Removing Duplication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54992" y="4400550"/>
            <a:ext cx="1119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 smtClean="0"/>
              <a:t>Pairs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308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/>
              <a:t>Fake it till you make </a:t>
            </a:r>
            <a:r>
              <a:rPr lang="en-US" sz="6600" dirty="0" smtClean="0"/>
              <a:t>it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7954992" y="4400550"/>
            <a:ext cx="1119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 smtClean="0"/>
              <a:t>Pairs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308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 smtClean="0"/>
              <a:t>Check In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7990834" y="4400550"/>
            <a:ext cx="108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 smtClean="0"/>
              <a:t>Mob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74021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438150"/>
            <a:ext cx="2209800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VS Code</a:t>
            </a:r>
            <a:br>
              <a:rPr lang="en-US" dirty="0" smtClean="0"/>
            </a:br>
            <a:r>
              <a:rPr lang="en-US" dirty="0" smtClean="0"/>
              <a:t>&amp; </a:t>
            </a:r>
            <a:br>
              <a:rPr lang="en-US" dirty="0" smtClean="0"/>
            </a:br>
            <a:r>
              <a:rPr lang="en-US" dirty="0" smtClean="0"/>
              <a:t>Partial </a:t>
            </a:r>
            <a:br>
              <a:rPr lang="en-US" dirty="0" smtClean="0"/>
            </a:br>
            <a:r>
              <a:rPr lang="en-US" dirty="0" smtClean="0"/>
              <a:t>Diff</a:t>
            </a:r>
            <a:endParaRPr lang="en-US" dirty="0"/>
          </a:p>
        </p:txBody>
      </p:sp>
      <p:pic>
        <p:nvPicPr>
          <p:cNvPr id="3" name="Picture 2" descr="partial diff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60" y="0"/>
            <a:ext cx="683514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74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20903" y="514350"/>
            <a:ext cx="7772400" cy="827742"/>
          </a:xfrm>
        </p:spPr>
        <p:txBody>
          <a:bodyPr>
            <a:normAutofit/>
          </a:bodyPr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>
          <a:xfrm>
            <a:off x="620902" y="1581150"/>
            <a:ext cx="5703697" cy="131445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 smtClean="0"/>
              <a:t>@</a:t>
            </a:r>
            <a:r>
              <a:rPr lang="en-US" sz="2400" b="1" dirty="0" err="1" smtClean="0"/>
              <a:t>LlewellynFalco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2000" dirty="0" smtClean="0"/>
              <a:t>http://LlewellynFalco.Blogspot.com</a:t>
            </a:r>
          </a:p>
          <a:p>
            <a:pPr>
              <a:buNone/>
            </a:pPr>
            <a:r>
              <a:rPr lang="en-US" sz="2000" dirty="0" smtClean="0"/>
              <a:t>http://www.approvaltests.com</a:t>
            </a:r>
            <a:br>
              <a:rPr lang="en-US" sz="2000" dirty="0" smtClean="0"/>
            </a:br>
            <a:endParaRPr lang="en-US" sz="2000" dirty="0" smtClean="0"/>
          </a:p>
          <a:p>
            <a:pPr lvl="1" algn="r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88" y="2746088"/>
            <a:ext cx="1273211" cy="1278731"/>
          </a:xfrm>
          <a:prstGeom prst="rect">
            <a:avLst/>
          </a:prstGeom>
          <a:noFill/>
          <a:ln>
            <a:noFill/>
          </a:ln>
          <a:effectLst>
            <a:glow rad="38100">
              <a:schemeClr val="bg2"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990600" y="3714750"/>
            <a:ext cx="7772400" cy="827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/>
              <a:t>Please connect on </a:t>
            </a:r>
          </a:p>
          <a:p>
            <a:pPr algn="r"/>
            <a:r>
              <a:rPr lang="en-US" dirty="0" smtClean="0"/>
              <a:t>twitter &amp; </a:t>
            </a:r>
            <a:r>
              <a:rPr lang="en-US" dirty="0" err="1" smtClean="0"/>
              <a:t>linkedIn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06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 smtClean="0"/>
              <a:t>Getting to know </a:t>
            </a:r>
            <a:br>
              <a:rPr lang="en-US" sz="6600" dirty="0" smtClean="0"/>
            </a:br>
            <a:r>
              <a:rPr lang="en-US" sz="6600" dirty="0" smtClean="0"/>
              <a:t>each other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7917347" y="4400550"/>
            <a:ext cx="1157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 smtClean="0"/>
              <a:t>Lines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69689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448608"/>
            <a:ext cx="5715000" cy="827742"/>
          </a:xfrm>
        </p:spPr>
        <p:txBody>
          <a:bodyPr/>
          <a:lstStyle/>
          <a:p>
            <a:pPr algn="ctr"/>
            <a:r>
              <a:rPr lang="en-US" dirty="0" smtClean="0"/>
              <a:t>Coding Exercises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04301" y="1276350"/>
            <a:ext cx="396574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err="1" smtClean="0"/>
              <a:t>github.com</a:t>
            </a:r>
            <a:r>
              <a:rPr lang="en-US" sz="3200" b="1" dirty="0" smtClean="0"/>
              <a:t>/approvals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457200" y="2190750"/>
            <a:ext cx="4495800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b="1" dirty="0" err="1" smtClean="0">
                <a:solidFill>
                  <a:schemeClr val="accent2"/>
                </a:solidFill>
              </a:rPr>
              <a:t>ApprovalTests.java.StarterProject</a:t>
            </a:r>
            <a:endParaRPr lang="en-US" sz="2000" b="1" dirty="0">
              <a:solidFill>
                <a:schemeClr val="accent2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000" b="1" dirty="0" err="1" smtClean="0">
                <a:solidFill>
                  <a:schemeClr val="accent2"/>
                </a:solidFill>
              </a:rPr>
              <a:t>ApprovalTests.Net.StarterProject</a:t>
            </a:r>
            <a:endParaRPr lang="en-US" sz="2000" b="1" dirty="0">
              <a:solidFill>
                <a:schemeClr val="accent2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000" b="1" dirty="0" err="1" smtClean="0">
                <a:solidFill>
                  <a:schemeClr val="accent2"/>
                </a:solidFill>
              </a:rPr>
              <a:t>ApprovalTests.Python.StarterProject</a:t>
            </a:r>
            <a:endParaRPr lang="en-US" sz="2000" b="1" dirty="0">
              <a:solidFill>
                <a:schemeClr val="accent2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000" b="1" dirty="0" err="1" smtClean="0">
                <a:solidFill>
                  <a:schemeClr val="accent2"/>
                </a:solidFill>
              </a:rPr>
              <a:t>ApprovalTests.js.StarterProject</a:t>
            </a:r>
            <a:endParaRPr lang="en-US" sz="2000" b="1" dirty="0">
              <a:solidFill>
                <a:schemeClr val="accent2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000" b="1" dirty="0" err="1" smtClean="0">
                <a:solidFill>
                  <a:schemeClr val="accent2"/>
                </a:solidFill>
              </a:rPr>
              <a:t>ApprovalTests.cpp.StarterProject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00600" y="2190750"/>
            <a:ext cx="3657600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b="1" dirty="0" smtClean="0">
                <a:solidFill>
                  <a:schemeClr val="accent2"/>
                </a:solidFill>
              </a:rPr>
              <a:t>Eclipse / </a:t>
            </a:r>
            <a:r>
              <a:rPr lang="en-US" sz="2000" b="1" dirty="0" err="1" smtClean="0">
                <a:solidFill>
                  <a:schemeClr val="accent2"/>
                </a:solidFill>
              </a:rPr>
              <a:t>intelliJ</a:t>
            </a:r>
            <a:endParaRPr lang="en-US" sz="2000" b="1" dirty="0">
              <a:solidFill>
                <a:schemeClr val="accent2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000" b="1" dirty="0" smtClean="0">
                <a:solidFill>
                  <a:schemeClr val="accent2"/>
                </a:solidFill>
              </a:rPr>
              <a:t>#</a:t>
            </a:r>
            <a:r>
              <a:rPr lang="en-US" sz="2000" b="1" dirty="0" err="1" smtClean="0">
                <a:solidFill>
                  <a:schemeClr val="accent2"/>
                </a:solidFill>
              </a:rPr>
              <a:t>Resharper</a:t>
            </a:r>
            <a:endParaRPr lang="en-US" sz="2000" b="1" dirty="0">
              <a:solidFill>
                <a:schemeClr val="accent2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000" b="1" dirty="0" err="1" smtClean="0">
                <a:solidFill>
                  <a:schemeClr val="accent2"/>
                </a:solidFill>
              </a:rPr>
              <a:t>PyCharm</a:t>
            </a:r>
            <a:endParaRPr lang="en-US" sz="2000" b="1" dirty="0">
              <a:solidFill>
                <a:schemeClr val="accent2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000" b="1" dirty="0" err="1" smtClean="0">
                <a:solidFill>
                  <a:schemeClr val="accent2"/>
                </a:solidFill>
              </a:rPr>
              <a:t>WebStorm</a:t>
            </a:r>
            <a:endParaRPr lang="en-US" sz="2000" b="1" dirty="0">
              <a:solidFill>
                <a:schemeClr val="accent2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000" b="1" dirty="0" err="1" smtClean="0">
                <a:solidFill>
                  <a:schemeClr val="accent2"/>
                </a:solidFill>
              </a:rPr>
              <a:t>Clion</a:t>
            </a:r>
            <a:r>
              <a:rPr lang="en-US" sz="2000" b="1" dirty="0" smtClean="0">
                <a:solidFill>
                  <a:schemeClr val="accent2"/>
                </a:solidFill>
              </a:rPr>
              <a:t> / </a:t>
            </a:r>
            <a:r>
              <a:rPr lang="en-US" sz="2000" b="1" dirty="0" err="1" smtClean="0">
                <a:solidFill>
                  <a:schemeClr val="accent2"/>
                </a:solidFill>
              </a:rPr>
              <a:t>Resharper</a:t>
            </a:r>
            <a:r>
              <a:rPr lang="en-US" sz="2000" b="1" dirty="0" smtClean="0">
                <a:solidFill>
                  <a:schemeClr val="accent2"/>
                </a:solidFill>
              </a:rPr>
              <a:t> C++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95400" y="264795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95400" y="30480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95400" y="344805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95400" y="38481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95400" y="424815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477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 smtClean="0"/>
              <a:t>Check In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7954992" y="4400550"/>
            <a:ext cx="1119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 smtClean="0"/>
              <a:t>Pairs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528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27635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smtClean="0"/>
              <a:t>Bowling</a:t>
            </a:r>
            <a:endParaRPr lang="en-US" sz="6600" dirty="0"/>
          </a:p>
        </p:txBody>
      </p:sp>
      <p:pic>
        <p:nvPicPr>
          <p:cNvPr id="5" name="Picture 4" descr="Screen Shot 2018-05-08 at 8.17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76350"/>
            <a:ext cx="6934200" cy="299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30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/>
              <a:t>Writing </a:t>
            </a:r>
            <a:r>
              <a:rPr lang="en-US" sz="6600" dirty="0" smtClean="0"/>
              <a:t>scenarios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7772400" y="4400550"/>
            <a:ext cx="1302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 smtClean="0"/>
              <a:t>Paper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5359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5750"/>
            <a:ext cx="6400800" cy="4191000"/>
          </a:xfrm>
        </p:spPr>
        <p:txBody>
          <a:bodyPr>
            <a:no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Arial"/>
                <a:cs typeface="Arial"/>
              </a:rPr>
              <a:t>1.   Minesweeper</a:t>
            </a:r>
          </a:p>
          <a:p>
            <a:pPr>
              <a:lnSpc>
                <a:spcPct val="60000"/>
              </a:lnSpc>
            </a:pPr>
            <a:endParaRPr lang="en-US" sz="1400" dirty="0">
              <a:latin typeface="Arial"/>
              <a:cs typeface="Arial"/>
            </a:endParaRPr>
          </a:p>
          <a:p>
            <a:pPr>
              <a:lnSpc>
                <a:spcPct val="60000"/>
              </a:lnSpc>
            </a:pPr>
            <a:r>
              <a:rPr lang="en-US" sz="1400" dirty="0">
                <a:latin typeface="Arial"/>
                <a:cs typeface="Arial"/>
              </a:rPr>
              <a:t>2.   </a:t>
            </a:r>
            <a:r>
              <a:rPr lang="en-US" sz="1400" dirty="0" err="1">
                <a:latin typeface="Arial"/>
                <a:cs typeface="Arial"/>
              </a:rPr>
              <a:t>othello</a:t>
            </a:r>
            <a:r>
              <a:rPr lang="en-US" sz="1400" dirty="0">
                <a:latin typeface="Arial"/>
                <a:cs typeface="Arial"/>
              </a:rPr>
              <a:t> (</a:t>
            </a:r>
            <a:r>
              <a:rPr lang="en-US" sz="1400" dirty="0" err="1">
                <a:latin typeface="Arial"/>
                <a:cs typeface="Arial"/>
              </a:rPr>
              <a:t>reversi</a:t>
            </a:r>
            <a:r>
              <a:rPr lang="en-US" sz="1400" dirty="0">
                <a:latin typeface="Arial"/>
                <a:cs typeface="Arial"/>
              </a:rPr>
              <a:t>)</a:t>
            </a:r>
          </a:p>
          <a:p>
            <a:pPr>
              <a:lnSpc>
                <a:spcPct val="60000"/>
              </a:lnSpc>
            </a:pPr>
            <a:endParaRPr lang="en-US" sz="1400" dirty="0">
              <a:latin typeface="Arial"/>
              <a:cs typeface="Arial"/>
            </a:endParaRPr>
          </a:p>
          <a:p>
            <a:pPr>
              <a:lnSpc>
                <a:spcPct val="60000"/>
              </a:lnSpc>
            </a:pPr>
            <a:r>
              <a:rPr lang="en-US" sz="1400" dirty="0">
                <a:latin typeface="Arial"/>
                <a:cs typeface="Arial"/>
              </a:rPr>
              <a:t>3.   chess</a:t>
            </a:r>
          </a:p>
          <a:p>
            <a:pPr>
              <a:lnSpc>
                <a:spcPct val="60000"/>
              </a:lnSpc>
            </a:pPr>
            <a:endParaRPr lang="en-US" sz="1400" dirty="0">
              <a:latin typeface="Arial"/>
              <a:cs typeface="Arial"/>
            </a:endParaRPr>
          </a:p>
          <a:p>
            <a:pPr>
              <a:lnSpc>
                <a:spcPct val="60000"/>
              </a:lnSpc>
            </a:pPr>
            <a:r>
              <a:rPr lang="en-US" sz="1400" dirty="0">
                <a:latin typeface="Arial"/>
                <a:cs typeface="Arial"/>
              </a:rPr>
              <a:t>4.   snake</a:t>
            </a:r>
          </a:p>
          <a:p>
            <a:pPr>
              <a:lnSpc>
                <a:spcPct val="60000"/>
              </a:lnSpc>
            </a:pPr>
            <a:endParaRPr lang="en-US" sz="1400" dirty="0">
              <a:latin typeface="Arial"/>
              <a:cs typeface="Arial"/>
            </a:endParaRPr>
          </a:p>
          <a:p>
            <a:pPr>
              <a:lnSpc>
                <a:spcPct val="60000"/>
              </a:lnSpc>
            </a:pPr>
            <a:r>
              <a:rPr lang="en-US" sz="1400" dirty="0">
                <a:latin typeface="Arial"/>
                <a:cs typeface="Arial"/>
              </a:rPr>
              <a:t>5.   checkers</a:t>
            </a:r>
          </a:p>
          <a:p>
            <a:pPr>
              <a:lnSpc>
                <a:spcPct val="60000"/>
              </a:lnSpc>
            </a:pPr>
            <a:endParaRPr lang="en-US" sz="1400" dirty="0">
              <a:latin typeface="Arial"/>
              <a:cs typeface="Arial"/>
            </a:endParaRPr>
          </a:p>
          <a:p>
            <a:pPr>
              <a:lnSpc>
                <a:spcPct val="60000"/>
              </a:lnSpc>
            </a:pPr>
            <a:r>
              <a:rPr lang="en-US" sz="1400" dirty="0">
                <a:latin typeface="Arial"/>
                <a:cs typeface="Arial"/>
              </a:rPr>
              <a:t>6.   battleship</a:t>
            </a:r>
          </a:p>
          <a:p>
            <a:pPr>
              <a:lnSpc>
                <a:spcPct val="60000"/>
              </a:lnSpc>
            </a:pPr>
            <a:endParaRPr lang="en-US" sz="1400" dirty="0">
              <a:latin typeface="Arial"/>
              <a:cs typeface="Arial"/>
            </a:endParaRPr>
          </a:p>
          <a:p>
            <a:pPr>
              <a:lnSpc>
                <a:spcPct val="60000"/>
              </a:lnSpc>
            </a:pPr>
            <a:r>
              <a:rPr lang="en-US" sz="1400" dirty="0">
                <a:latin typeface="Arial"/>
                <a:cs typeface="Arial"/>
              </a:rPr>
              <a:t>7.   natural sort</a:t>
            </a:r>
          </a:p>
          <a:p>
            <a:pPr>
              <a:lnSpc>
                <a:spcPct val="60000"/>
              </a:lnSpc>
            </a:pPr>
            <a:endParaRPr lang="en-US" sz="1400" dirty="0">
              <a:latin typeface="Arial"/>
              <a:cs typeface="Arial"/>
            </a:endParaRPr>
          </a:p>
          <a:p>
            <a:pPr>
              <a:lnSpc>
                <a:spcPct val="60000"/>
              </a:lnSpc>
            </a:pPr>
            <a:r>
              <a:rPr lang="en-US" sz="1400" dirty="0">
                <a:latin typeface="Arial"/>
                <a:cs typeface="Arial"/>
              </a:rPr>
              <a:t>8.   family tree</a:t>
            </a:r>
          </a:p>
          <a:p>
            <a:pPr>
              <a:lnSpc>
                <a:spcPct val="60000"/>
              </a:lnSpc>
            </a:pPr>
            <a:endParaRPr lang="en-US" sz="1400" dirty="0">
              <a:latin typeface="Arial"/>
              <a:cs typeface="Arial"/>
            </a:endParaRPr>
          </a:p>
          <a:p>
            <a:pPr>
              <a:lnSpc>
                <a:spcPct val="60000"/>
              </a:lnSpc>
            </a:pPr>
            <a:r>
              <a:rPr lang="en-US" sz="1400" dirty="0">
                <a:latin typeface="Arial"/>
                <a:cs typeface="Arial"/>
              </a:rPr>
              <a:t>9.   Shopping </a:t>
            </a:r>
            <a:r>
              <a:rPr lang="en-US" sz="1400" dirty="0" smtClean="0">
                <a:latin typeface="Arial"/>
                <a:cs typeface="Arial"/>
              </a:rPr>
              <a:t>receipt</a:t>
            </a:r>
            <a:endParaRPr lang="en-US" sz="1400" dirty="0">
              <a:latin typeface="Arial"/>
              <a:cs typeface="Arial"/>
            </a:endParaRPr>
          </a:p>
          <a:p>
            <a:pPr>
              <a:lnSpc>
                <a:spcPct val="60000"/>
              </a:lnSpc>
            </a:pPr>
            <a:endParaRPr lang="en-US" sz="1400" dirty="0">
              <a:latin typeface="Arial"/>
              <a:cs typeface="Arial"/>
            </a:endParaRPr>
          </a:p>
          <a:p>
            <a:pPr>
              <a:lnSpc>
                <a:spcPct val="60000"/>
              </a:lnSpc>
            </a:pPr>
            <a:r>
              <a:rPr lang="en-US" sz="1400" dirty="0">
                <a:latin typeface="Arial"/>
                <a:cs typeface="Arial"/>
              </a:rPr>
              <a:t>10.       Anagrams</a:t>
            </a:r>
          </a:p>
          <a:p>
            <a:pPr>
              <a:lnSpc>
                <a:spcPct val="60000"/>
              </a:lnSpc>
            </a:pPr>
            <a:endParaRPr lang="en-US" sz="1400" dirty="0">
              <a:latin typeface="Arial"/>
              <a:cs typeface="Arial"/>
            </a:endParaRPr>
          </a:p>
          <a:p>
            <a:pPr>
              <a:lnSpc>
                <a:spcPct val="60000"/>
              </a:lnSpc>
            </a:pPr>
            <a:r>
              <a:rPr lang="en-US" sz="1400" dirty="0">
                <a:latin typeface="Arial"/>
                <a:cs typeface="Arial"/>
              </a:rPr>
              <a:t>11.       Bank account</a:t>
            </a:r>
          </a:p>
        </p:txBody>
      </p:sp>
    </p:spTree>
    <p:extLst>
      <p:ext uri="{BB962C8B-B14F-4D97-AF65-F5344CB8AC3E}">
        <p14:creationId xmlns:p14="http://schemas.microsoft.com/office/powerpoint/2010/main" val="2575930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/>
              <a:t>Transforming scenarios to steps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6363961" y="4400550"/>
            <a:ext cx="2710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 smtClean="0"/>
              <a:t>Code</a:t>
            </a:r>
            <a:r>
              <a:rPr lang="en-US" sz="3600" b="1" smtClean="0"/>
              <a:t>/Google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478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 smtClean="0"/>
              <a:t>Crafting thru tests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7743095" y="4400550"/>
            <a:ext cx="1331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 smtClean="0"/>
              <a:t>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528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TechEd Vibrant Palette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AC2214"/>
      </a:accent1>
      <a:accent2>
        <a:srgbClr val="2F6EC3"/>
      </a:accent2>
      <a:accent3>
        <a:srgbClr val="FF640B"/>
      </a:accent3>
      <a:accent4>
        <a:srgbClr val="FFB208"/>
      </a:accent4>
      <a:accent5>
        <a:srgbClr val="FFDB16"/>
      </a:accent5>
      <a:accent6>
        <a:srgbClr val="BC1D15"/>
      </a:accent6>
      <a:hlink>
        <a:srgbClr val="18C64B"/>
      </a:hlink>
      <a:folHlink>
        <a:srgbClr val="91CC8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26313</TotalTime>
  <Words>150</Words>
  <Application>Microsoft Macintosh PowerPoint</Application>
  <PresentationFormat>On-screen Show (16:9)</PresentationFormat>
  <Paragraphs>73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Custom Design</vt:lpstr>
      <vt:lpstr>Test Driven Development microskills</vt:lpstr>
      <vt:lpstr>Getting to know  each other</vt:lpstr>
      <vt:lpstr>Coding Exercises</vt:lpstr>
      <vt:lpstr>Check In</vt:lpstr>
      <vt:lpstr>PowerPoint Presentation</vt:lpstr>
      <vt:lpstr>Writing scenarios</vt:lpstr>
      <vt:lpstr>PowerPoint Presentation</vt:lpstr>
      <vt:lpstr>Transforming scenarios to steps </vt:lpstr>
      <vt:lpstr>Crafting thru tests</vt:lpstr>
      <vt:lpstr>Consume 1st programming</vt:lpstr>
      <vt:lpstr>Visualizing State</vt:lpstr>
      <vt:lpstr>Using your Editor effectively</vt:lpstr>
      <vt:lpstr>Using Coverage</vt:lpstr>
      <vt:lpstr>Separating code</vt:lpstr>
      <vt:lpstr>Removing Duplication</vt:lpstr>
      <vt:lpstr>Fake it till you make it</vt:lpstr>
      <vt:lpstr>Check In</vt:lpstr>
      <vt:lpstr>VS Code &amp;  Partial  Diff</vt:lpstr>
      <vt:lpstr>Contact Information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LLEWELLYN FALCO</cp:lastModifiedBy>
  <cp:revision>334</cp:revision>
  <dcterms:created xsi:type="dcterms:W3CDTF">2006-08-16T00:00:00Z</dcterms:created>
  <dcterms:modified xsi:type="dcterms:W3CDTF">2018-05-08T11:16:43Z</dcterms:modified>
  <cp:category/>
</cp:coreProperties>
</file>