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2"/>
  </p:notesMasterIdLst>
  <p:handoutMasterIdLst>
    <p:handoutMasterId r:id="rId23"/>
  </p:handoutMasterIdLst>
  <p:sldIdLst>
    <p:sldId id="304" r:id="rId2"/>
    <p:sldId id="443" r:id="rId3"/>
    <p:sldId id="457" r:id="rId4"/>
    <p:sldId id="444" r:id="rId5"/>
    <p:sldId id="456" r:id="rId6"/>
    <p:sldId id="460" r:id="rId7"/>
    <p:sldId id="454" r:id="rId8"/>
    <p:sldId id="458" r:id="rId9"/>
    <p:sldId id="452" r:id="rId10"/>
    <p:sldId id="445" r:id="rId11"/>
    <p:sldId id="459" r:id="rId12"/>
    <p:sldId id="455" r:id="rId13"/>
    <p:sldId id="446" r:id="rId14"/>
    <p:sldId id="447" r:id="rId15"/>
    <p:sldId id="448" r:id="rId16"/>
    <p:sldId id="449" r:id="rId17"/>
    <p:sldId id="451" r:id="rId18"/>
    <p:sldId id="453" r:id="rId19"/>
    <p:sldId id="442" r:id="rId20"/>
    <p:sldId id="380" r:id="rId21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F2"/>
    <a:srgbClr val="981415"/>
    <a:srgbClr val="9A312C"/>
    <a:srgbClr val="72BC5C"/>
    <a:srgbClr val="346F23"/>
    <a:srgbClr val="AB05B6"/>
    <a:srgbClr val="B6371E"/>
    <a:srgbClr val="B600B9"/>
    <a:srgbClr val="00CA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5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5/7/18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0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5/7/18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  <p:sldLayoutId id="214748370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77200" y="1047751"/>
            <a:ext cx="9140200" cy="151478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Test Driven Development</a:t>
            </a:r>
            <a:br>
              <a:rPr lang="en-US" sz="4800" dirty="0" smtClean="0"/>
            </a:br>
            <a:r>
              <a:rPr lang="en-US" sz="4800" dirty="0" err="1" smtClean="0"/>
              <a:t>microskills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552950"/>
            <a:ext cx="808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WiFi</a:t>
            </a:r>
            <a:r>
              <a:rPr lang="en-US" sz="2000" dirty="0"/>
              <a:t>: EPAMGUEST EPAMGUEST5   User: </a:t>
            </a:r>
            <a:r>
              <a:rPr lang="en-US" sz="2000" dirty="0" err="1"/>
              <a:t>azeoke-</a:t>
            </a:r>
            <a:r>
              <a:rPr lang="en-US" sz="2000" dirty="0" err="1" smtClean="0"/>
              <a:t>szoke</a:t>
            </a:r>
            <a:r>
              <a:rPr lang="en-US" sz="2000" dirty="0"/>
              <a:t>  Password: y7QtTyyfY</a:t>
            </a:r>
          </a:p>
        </p:txBody>
      </p:sp>
    </p:spTree>
    <p:extLst>
      <p:ext uri="{BB962C8B-B14F-4D97-AF65-F5344CB8AC3E}">
        <p14:creationId xmlns:p14="http://schemas.microsoft.com/office/powerpoint/2010/main" val="1733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Crafting thru tests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743095" y="4400550"/>
            <a:ext cx="133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Consume 1st </a:t>
            </a:r>
            <a:r>
              <a:rPr lang="en-US" sz="6600" dirty="0" smtClean="0"/>
              <a:t>programming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535030" y="4400550"/>
            <a:ext cx="1539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61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Visualizing State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535030" y="4400550"/>
            <a:ext cx="1539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mtClean="0"/>
              <a:t>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77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Using your Editor </a:t>
            </a:r>
            <a:r>
              <a:rPr lang="en-US" sz="6600" dirty="0" smtClean="0"/>
              <a:t>effectively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90834" y="4400550"/>
            <a:ext cx="108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Mob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Using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9051" y="4400550"/>
            <a:ext cx="219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Functional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Separating </a:t>
            </a:r>
            <a:r>
              <a:rPr lang="en-US" sz="6600" dirty="0" smtClean="0"/>
              <a:t>code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661744" y="4400550"/>
            <a:ext cx="241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Peel &amp; Slice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Removing Duplication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08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Fake it till you make </a:t>
            </a:r>
            <a:r>
              <a:rPr lang="en-US" sz="6600" dirty="0" smtClean="0"/>
              <a:t>it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08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Check In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90834" y="4400550"/>
            <a:ext cx="108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Mob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402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38150"/>
            <a:ext cx="2209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VS Code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Partial </a:t>
            </a:r>
            <a:br>
              <a:rPr lang="en-US" dirty="0" smtClean="0"/>
            </a:br>
            <a:r>
              <a:rPr lang="en-US" dirty="0" smtClean="0"/>
              <a:t>Diff</a:t>
            </a:r>
            <a:endParaRPr lang="en-US" dirty="0"/>
          </a:p>
        </p:txBody>
      </p:sp>
      <p:pic>
        <p:nvPicPr>
          <p:cNvPr id="3" name="Picture 2" descr="partial dif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0"/>
            <a:ext cx="68351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Getting to know </a:t>
            </a:r>
            <a:br>
              <a:rPr lang="en-US" sz="6600" dirty="0" smtClean="0"/>
            </a:br>
            <a:r>
              <a:rPr lang="en-US" sz="6600" dirty="0" smtClean="0"/>
              <a:t>each other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17347" y="4400550"/>
            <a:ext cx="115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96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0903" y="514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20902" y="1581150"/>
            <a:ext cx="5703697" cy="13144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LlewellynFalco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dirty="0" smtClean="0"/>
              <a:t>http://LlewellynFalco.Blogspot.com</a:t>
            </a:r>
          </a:p>
          <a:p>
            <a:pPr>
              <a:buNone/>
            </a:pPr>
            <a:r>
              <a:rPr lang="en-US" sz="2000" dirty="0" smtClean="0"/>
              <a:t>http://www.approvaltests.com</a:t>
            </a:r>
            <a:br>
              <a:rPr lang="en-US" sz="2000" dirty="0" smtClean="0"/>
            </a:br>
            <a:endParaRPr lang="en-US" sz="2000" dirty="0" smtClean="0"/>
          </a:p>
          <a:p>
            <a:pPr lvl="1" algn="r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8" y="2746088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990600" y="3714750"/>
            <a:ext cx="7772400" cy="8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Please connect on </a:t>
            </a:r>
          </a:p>
          <a:p>
            <a:pPr algn="r"/>
            <a:r>
              <a:rPr lang="en-US" dirty="0" smtClean="0"/>
              <a:t>twitter &amp; </a:t>
            </a:r>
            <a:r>
              <a:rPr lang="en-US" dirty="0" err="1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48608"/>
            <a:ext cx="5715000" cy="827742"/>
          </a:xfrm>
        </p:spPr>
        <p:txBody>
          <a:bodyPr/>
          <a:lstStyle/>
          <a:p>
            <a:pPr algn="ctr"/>
            <a:r>
              <a:rPr lang="en-US" dirty="0" smtClean="0"/>
              <a:t>Coding Exercises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4301" y="1276350"/>
            <a:ext cx="39657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 smtClean="0"/>
              <a:t>github.com</a:t>
            </a:r>
            <a:r>
              <a:rPr lang="en-US" sz="3200" b="1" dirty="0" smtClean="0"/>
              <a:t>/approvals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2190750"/>
            <a:ext cx="44958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ApprovalTests.java.StarterProject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ApprovalTests.Net.StarterProject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ApprovalTests.Python.StarterProject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ApprovalTests.js.StarterProject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ApprovalTests.cpp.StarterProject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190750"/>
            <a:ext cx="36576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Eclipse / </a:t>
            </a:r>
            <a:r>
              <a:rPr lang="en-US" sz="2000" b="1" dirty="0" err="1" smtClean="0">
                <a:solidFill>
                  <a:schemeClr val="accent2"/>
                </a:solidFill>
              </a:rPr>
              <a:t>intelliJ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#</a:t>
            </a:r>
            <a:r>
              <a:rPr lang="en-US" sz="2000" b="1" dirty="0" err="1" smtClean="0">
                <a:solidFill>
                  <a:schemeClr val="accent2"/>
                </a:solidFill>
              </a:rPr>
              <a:t>Resharper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PyCharm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WebStorm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 err="1" smtClean="0">
                <a:solidFill>
                  <a:schemeClr val="accent2"/>
                </a:solidFill>
              </a:rPr>
              <a:t>Clion</a:t>
            </a:r>
            <a:r>
              <a:rPr lang="en-US" sz="2000" b="1" dirty="0" smtClean="0">
                <a:solidFill>
                  <a:schemeClr val="accent2"/>
                </a:solidFill>
              </a:rPr>
              <a:t> / </a:t>
            </a:r>
            <a:r>
              <a:rPr lang="en-US" sz="2000" b="1" dirty="0" err="1" smtClean="0">
                <a:solidFill>
                  <a:schemeClr val="accent2"/>
                </a:solidFill>
              </a:rPr>
              <a:t>Resharper</a:t>
            </a:r>
            <a:r>
              <a:rPr lang="en-US" sz="2000" b="1" dirty="0" smtClean="0">
                <a:solidFill>
                  <a:schemeClr val="accent2"/>
                </a:solidFill>
              </a:rPr>
              <a:t> C++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26479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0480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4480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38481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424815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Check In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954992" y="4400550"/>
            <a:ext cx="111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763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Bowling</a:t>
            </a:r>
            <a:endParaRPr lang="en-US" sz="6600" dirty="0"/>
          </a:p>
        </p:txBody>
      </p:sp>
      <p:pic>
        <p:nvPicPr>
          <p:cNvPr id="5" name="Picture 4" descr="Screen Shot 2018-05-08 at 8.17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6350"/>
            <a:ext cx="6934200" cy="29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5-08 at 8.17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18531" r="13057" b="59072"/>
          <a:stretch/>
        </p:blipFill>
        <p:spPr>
          <a:xfrm>
            <a:off x="74374" y="1885950"/>
            <a:ext cx="8698270" cy="13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Writing </a:t>
            </a:r>
            <a:r>
              <a:rPr lang="en-US" sz="6600" dirty="0" smtClean="0"/>
              <a:t>scenarios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772400" y="4400550"/>
            <a:ext cx="130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35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5750"/>
            <a:ext cx="6400800" cy="4191000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1.   Minesweeper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2.   </a:t>
            </a:r>
            <a:r>
              <a:rPr lang="en-US" sz="1400" dirty="0" err="1">
                <a:latin typeface="Arial"/>
                <a:cs typeface="Arial"/>
              </a:rPr>
              <a:t>othello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reversi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3.   chess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4.   snake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5.   checkers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6.   battleship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7.   natural sort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8.   family tree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9.   Shopping </a:t>
            </a:r>
            <a:r>
              <a:rPr lang="en-US" sz="1400" dirty="0" smtClean="0">
                <a:latin typeface="Arial"/>
                <a:cs typeface="Arial"/>
              </a:rPr>
              <a:t>receipt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10.       Anagrams</a:t>
            </a:r>
          </a:p>
          <a:p>
            <a:pPr>
              <a:lnSpc>
                <a:spcPct val="6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60000"/>
              </a:lnSpc>
            </a:pPr>
            <a:r>
              <a:rPr lang="en-US" sz="1400" dirty="0">
                <a:latin typeface="Arial"/>
                <a:cs typeface="Arial"/>
              </a:rPr>
              <a:t>11.       Bank account</a:t>
            </a:r>
          </a:p>
        </p:txBody>
      </p:sp>
    </p:spTree>
    <p:extLst>
      <p:ext uri="{BB962C8B-B14F-4D97-AF65-F5344CB8AC3E}">
        <p14:creationId xmlns:p14="http://schemas.microsoft.com/office/powerpoint/2010/main" val="257593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Transforming scenarios to steps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363961" y="4400550"/>
            <a:ext cx="271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/>
              <a:t>Code/Google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4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29019</TotalTime>
  <Words>150</Words>
  <Application>Microsoft Macintosh PowerPoint</Application>
  <PresentationFormat>On-screen Show (16:9)</PresentationFormat>
  <Paragraphs>73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Design</vt:lpstr>
      <vt:lpstr>Test Driven Development microskills</vt:lpstr>
      <vt:lpstr>Getting to know  each other</vt:lpstr>
      <vt:lpstr>Coding Exercises</vt:lpstr>
      <vt:lpstr>Check In</vt:lpstr>
      <vt:lpstr>PowerPoint Presentation</vt:lpstr>
      <vt:lpstr>PowerPoint Presentation</vt:lpstr>
      <vt:lpstr>Writing scenarios</vt:lpstr>
      <vt:lpstr>PowerPoint Presentation</vt:lpstr>
      <vt:lpstr>Transforming scenarios to steps </vt:lpstr>
      <vt:lpstr>Crafting thru tests</vt:lpstr>
      <vt:lpstr>Consume 1st programming</vt:lpstr>
      <vt:lpstr>Visualizing State</vt:lpstr>
      <vt:lpstr>Using your Editor effectively</vt:lpstr>
      <vt:lpstr>Using Coverage</vt:lpstr>
      <vt:lpstr>Separating code</vt:lpstr>
      <vt:lpstr>Removing Duplication</vt:lpstr>
      <vt:lpstr>Fake it till you make it</vt:lpstr>
      <vt:lpstr>Check In</vt:lpstr>
      <vt:lpstr>VS Code &amp;  Partial  Diff</vt:lpstr>
      <vt:lpstr>Contact Information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LLEWELLYN FALCO</cp:lastModifiedBy>
  <cp:revision>336</cp:revision>
  <dcterms:created xsi:type="dcterms:W3CDTF">2006-08-16T00:00:00Z</dcterms:created>
  <dcterms:modified xsi:type="dcterms:W3CDTF">2018-05-10T08:22:28Z</dcterms:modified>
  <cp:category/>
</cp:coreProperties>
</file>