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71" r:id="rId8"/>
    <p:sldId id="261" r:id="rId9"/>
    <p:sldId id="266" r:id="rId10"/>
    <p:sldId id="267" r:id="rId11"/>
    <p:sldId id="268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6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7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6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9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0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9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2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3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F63E6-11C5-EA4B-89F5-9A8FD5F78CD0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7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rkfunction.com/editor/" TargetMode="External"/><Relationship Id="rId3" Type="http://schemas.openxmlformats.org/officeDocument/2006/relationships/hyperlink" Target="http://lfal.co/DfExampl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Collaborative Exploratory and Unit Testing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Harnessing Insights to Protect Your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Maaret Pyhäjärvi &amp; Llewellyn Falco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maaretp</a:t>
            </a:r>
            <a:r>
              <a:rPr lang="en-US" dirty="0" smtClean="0"/>
              <a:t> &amp; @</a:t>
            </a:r>
            <a:r>
              <a:rPr lang="en-US" dirty="0" err="1" smtClean="0"/>
              <a:t>llewellynfalco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9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Charter 1: </a:t>
            </a:r>
            <a:r>
              <a:rPr lang="en-US" dirty="0" err="1" smtClean="0"/>
              <a:t>Mindmap</a:t>
            </a:r>
            <a:r>
              <a:rPr lang="en-US" dirty="0" smtClean="0"/>
              <a:t> of Features for Image Animator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Explore the product using </a:t>
            </a:r>
            <a:r>
              <a:rPr lang="en-US" dirty="0" err="1" smtClean="0"/>
              <a:t>mindmup.org</a:t>
            </a:r>
            <a:r>
              <a:rPr lang="en-US" dirty="0" smtClean="0"/>
              <a:t> to create an outline of functionalities to test in the application</a:t>
            </a:r>
          </a:p>
          <a:p>
            <a:r>
              <a:rPr lang="en-US" dirty="0" smtClean="0"/>
              <a:t>Sharing notes to learn to identify functionalities as an exploratory tester</a:t>
            </a:r>
          </a:p>
          <a:p>
            <a:endParaRPr lang="en-US" dirty="0"/>
          </a:p>
          <a:p>
            <a:r>
              <a:rPr lang="en-US" dirty="0"/>
              <a:t>Test data to start from: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darkFunction</a:t>
            </a:r>
            <a:r>
              <a:rPr lang="en-US" dirty="0"/>
              <a:t>-Editor/</a:t>
            </a:r>
            <a:r>
              <a:rPr lang="en-US" dirty="0" err="1"/>
              <a:t>TestingResources</a:t>
            </a:r>
            <a:r>
              <a:rPr lang="en-US" dirty="0"/>
              <a:t>/</a:t>
            </a:r>
            <a:r>
              <a:rPr lang="en-US" dirty="0" err="1"/>
              <a:t>StarWarsImages</a:t>
            </a:r>
            <a:r>
              <a:rPr lang="en-US" dirty="0"/>
              <a:t>/</a:t>
            </a:r>
            <a:r>
              <a:rPr lang="en-US" dirty="0" err="1"/>
              <a:t>SWAll.sprites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6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Charter 1I: Find Bugs in a Feature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a feature of choice to identify bugs as in “anything that might bug a user”</a:t>
            </a:r>
          </a:p>
          <a:p>
            <a:r>
              <a:rPr lang="en-US" dirty="0" smtClean="0"/>
              <a:t>Report issues in “Bug database” on the 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25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Charter III: Exploring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a the code to find something that </a:t>
            </a:r>
          </a:p>
          <a:p>
            <a:pPr lvl="1"/>
            <a:r>
              <a:rPr lang="en-US" dirty="0" smtClean="0"/>
              <a:t>seems “unit-test-worthy” or </a:t>
            </a:r>
          </a:p>
          <a:p>
            <a:pPr lvl="1"/>
            <a:r>
              <a:rPr lang="en-US" dirty="0" smtClean="0"/>
              <a:t>gives you ideas on what to test on the application that you recognize easier by seeing how it is implemented</a:t>
            </a:r>
          </a:p>
          <a:p>
            <a:r>
              <a:rPr lang="en-US" dirty="0" smtClean="0"/>
              <a:t>Identify tasks for the whiteboard to consider</a:t>
            </a:r>
          </a:p>
        </p:txBody>
      </p:sp>
    </p:spTree>
    <p:extLst>
      <p:ext uri="{BB962C8B-B14F-4D97-AF65-F5344CB8AC3E}">
        <p14:creationId xmlns:p14="http://schemas.microsoft.com/office/powerpoint/2010/main" val="211337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Testing Concepts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40601" y="1620405"/>
            <a:ext cx="7777105" cy="4883130"/>
            <a:chOff x="1904019" y="1620405"/>
            <a:chExt cx="4960140" cy="4883130"/>
          </a:xfrm>
        </p:grpSpPr>
        <p:sp>
          <p:nvSpPr>
            <p:cNvPr id="11" name="Rectangle 10"/>
            <p:cNvSpPr/>
            <p:nvPr/>
          </p:nvSpPr>
          <p:spPr>
            <a:xfrm>
              <a:off x="4444734" y="3776425"/>
              <a:ext cx="2419425" cy="2727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sz="2800" i="1" dirty="0" smtClean="0"/>
                <a:t>Concept:  Details</a:t>
              </a:r>
              <a:endParaRPr lang="en-US" sz="2800" i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4019" y="1620405"/>
              <a:ext cx="4960140" cy="19370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sz="2800" i="1" dirty="0" smtClean="0"/>
                <a:t>Concept:  Working around an anchor point</a:t>
              </a:r>
              <a:endParaRPr lang="en-US" sz="2800" i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090987" y="1773686"/>
              <a:ext cx="2090995" cy="130289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Sandbox</a:t>
              </a:r>
              <a:endParaRPr lang="en-US" sz="28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597134" y="1773686"/>
              <a:ext cx="2090995" cy="130289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Charter</a:t>
              </a:r>
              <a:endParaRPr lang="en-US" sz="28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597134" y="3864013"/>
              <a:ext cx="2090995" cy="61401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Bugs</a:t>
              </a:r>
              <a:endParaRPr lang="en-US" sz="28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597134" y="4630424"/>
              <a:ext cx="2090995" cy="61401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Questions</a:t>
              </a:r>
              <a:endParaRPr lang="en-US" sz="28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597134" y="5396835"/>
              <a:ext cx="2090995" cy="61401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Automation ideas</a:t>
              </a:r>
              <a:endParaRPr lang="en-US" sz="2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4019" y="3776425"/>
              <a:ext cx="2419425" cy="2727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sz="2800" i="1" dirty="0" smtClean="0"/>
                <a:t>Concept:  Continuous Plan</a:t>
              </a:r>
              <a:endParaRPr lang="en-US" sz="2800" i="1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11157" y="3864013"/>
              <a:ext cx="2090995" cy="61401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Charters</a:t>
              </a:r>
              <a:endParaRPr lang="en-US" sz="28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11157" y="4630424"/>
              <a:ext cx="2090995" cy="61401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Functionality outline</a:t>
              </a:r>
              <a:endParaRPr lang="en-US" sz="28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090987" y="5396835"/>
              <a:ext cx="2090995" cy="61401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What am I learning?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6143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8946" y="377774"/>
            <a:ext cx="7772400" cy="1362075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Course Vision</a:t>
            </a:r>
            <a:br>
              <a:rPr lang="en-US" sz="5400" dirty="0" smtClean="0"/>
            </a:br>
            <a:endParaRPr lang="en-US" sz="5400" dirty="0"/>
          </a:p>
        </p:txBody>
      </p:sp>
      <p:pic>
        <p:nvPicPr>
          <p:cNvPr id="6" name="Picture 5" descr="maaret0320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45" y="2220485"/>
            <a:ext cx="2343025" cy="2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Llewelly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23" y="2220485"/>
            <a:ext cx="2343025" cy="2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375530" y="4926921"/>
            <a:ext cx="2486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Exploratory Tester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274906" y="4926921"/>
            <a:ext cx="2880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Extreme Programmer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554102" y="5629101"/>
            <a:ext cx="2182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3"/>
                </a:solidFill>
              </a:rPr>
              <a:t>PAIRING</a:t>
            </a:r>
            <a:endParaRPr lang="en-US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04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567517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THINGS TO LEARN TODAY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2276" y="302469"/>
            <a:ext cx="2704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Unit Testing </a:t>
            </a:r>
            <a:br>
              <a:rPr lang="en-US" sz="2400" dirty="0" smtClean="0"/>
            </a:br>
            <a:r>
              <a:rPr lang="en-US" sz="2400" dirty="0" smtClean="0"/>
              <a:t>(Llewellyn way)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0187" y="1362680"/>
            <a:ext cx="36169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Exploratory Testing </a:t>
            </a:r>
            <a:br>
              <a:rPr lang="en-US" sz="2400" dirty="0" smtClean="0"/>
            </a:br>
            <a:r>
              <a:rPr lang="en-US" sz="2400" dirty="0" smtClean="0"/>
              <a:t>(Maaret way)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408489" y="554416"/>
            <a:ext cx="2754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Collaboration of two </a:t>
            </a:r>
            <a:br>
              <a:rPr lang="en-US" sz="2400" dirty="0" smtClean="0"/>
            </a:br>
            <a:r>
              <a:rPr lang="en-US" sz="2400" dirty="0" smtClean="0"/>
              <a:t>different skill sets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9806" y="3929592"/>
            <a:ext cx="2264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Types of Insights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28647" y="3851159"/>
            <a:ext cx="3399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Doing Exploratory Testing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0706" y="4750201"/>
            <a:ext cx="2487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Doing Unit Testing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525" y="5517866"/>
            <a:ext cx="3826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Tools: </a:t>
            </a:r>
            <a:r>
              <a:rPr lang="en-US" sz="2400" dirty="0" err="1" smtClean="0"/>
              <a:t>Mindmup</a:t>
            </a:r>
            <a:r>
              <a:rPr lang="en-US" sz="2400" dirty="0" smtClean="0"/>
              <a:t> &amp; Approvals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436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Specifics of Exploratory Testing</a:t>
            </a:r>
            <a:endParaRPr lang="en-US" dirty="0"/>
          </a:p>
        </p:txBody>
      </p:sp>
      <p:pic>
        <p:nvPicPr>
          <p:cNvPr id="4" name="Picture 3" descr="Screen Shot 2015-05-24 at 22.13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09" y="1310709"/>
            <a:ext cx="6200400" cy="52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37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Specifics of Unit Testing</a:t>
            </a:r>
            <a:endParaRPr lang="en-US" dirty="0"/>
          </a:p>
        </p:txBody>
      </p:sp>
      <p:pic>
        <p:nvPicPr>
          <p:cNvPr id="3" name="Picture 2" descr="Screen Shot 2015-05-24 at 22.16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033" y="1263136"/>
            <a:ext cx="3436853" cy="55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61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Day Will Run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Getting to know you</a:t>
            </a:r>
          </a:p>
          <a:p>
            <a:r>
              <a:rPr lang="en-US" dirty="0" smtClean="0"/>
              <a:t>Tools for today</a:t>
            </a:r>
          </a:p>
          <a:p>
            <a:pPr lvl="1"/>
            <a:r>
              <a:rPr lang="en-US" dirty="0" smtClean="0"/>
              <a:t>“Bug database” as sticky notes</a:t>
            </a:r>
          </a:p>
          <a:p>
            <a:pPr lvl="1"/>
            <a:r>
              <a:rPr lang="en-US" dirty="0" err="1" smtClean="0"/>
              <a:t>Mindmup</a:t>
            </a:r>
            <a:endParaRPr lang="en-US" dirty="0" smtClean="0"/>
          </a:p>
          <a:p>
            <a:pPr lvl="1"/>
            <a:r>
              <a:rPr lang="en-US" dirty="0" smtClean="0"/>
              <a:t>Eclipse &amp; Approvals</a:t>
            </a:r>
          </a:p>
          <a:p>
            <a:r>
              <a:rPr lang="en-US" dirty="0" smtClean="0"/>
              <a:t>Introducing the software to test</a:t>
            </a:r>
          </a:p>
          <a:p>
            <a:r>
              <a:rPr lang="en-US" dirty="0" smtClean="0"/>
              <a:t>Sessions with observations</a:t>
            </a:r>
          </a:p>
          <a:p>
            <a:pPr lvl="1"/>
            <a:r>
              <a:rPr lang="en-US" dirty="0" smtClean="0"/>
              <a:t>Exploratory testing in sessions</a:t>
            </a:r>
          </a:p>
          <a:p>
            <a:pPr lvl="1"/>
            <a:r>
              <a:rPr lang="en-US" dirty="0" smtClean="0"/>
              <a:t>Unit testing in sessions</a:t>
            </a:r>
          </a:p>
          <a:p>
            <a:r>
              <a:rPr lang="en-US" dirty="0" smtClean="0"/>
              <a:t>Wrap-up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10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Software to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http://darkfunction.com/editor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 Download the jar</a:t>
            </a:r>
          </a:p>
          <a:p>
            <a:r>
              <a:rPr lang="en-US" dirty="0">
                <a:hlinkClick r:id="rId3"/>
              </a:rPr>
              <a:t>http://lfal.co/</a:t>
            </a:r>
            <a:r>
              <a:rPr lang="en-US" dirty="0" smtClean="0">
                <a:hlinkClick r:id="rId3"/>
              </a:rPr>
              <a:t>DfExamples</a:t>
            </a:r>
            <a:endParaRPr lang="en-US" dirty="0" smtClean="0"/>
          </a:p>
          <a:p>
            <a:r>
              <a:rPr lang="en-US" dirty="0" smtClean="0">
                <a:sym typeface="Wingdings"/>
              </a:rPr>
              <a:t> Download as 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App: Dark Function Editor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Eclipse: </a:t>
            </a:r>
          </a:p>
          <a:p>
            <a:pPr lvl="1"/>
            <a:r>
              <a:rPr lang="en-US" sz="3600" dirty="0" smtClean="0"/>
              <a:t>Open </a:t>
            </a:r>
            <a:r>
              <a:rPr lang="en-US" sz="3600" dirty="0" err="1" smtClean="0"/>
              <a:t>dfEditorApp</a:t>
            </a:r>
            <a:r>
              <a:rPr lang="en-US" sz="3600" dirty="0" smtClean="0"/>
              <a:t> (</a:t>
            </a:r>
            <a:r>
              <a:rPr lang="en-US" sz="3600" dirty="0" err="1" smtClean="0"/>
              <a:t>Ctrl+Shift+T</a:t>
            </a:r>
            <a:r>
              <a:rPr lang="en-US" sz="3600" dirty="0" smtClean="0"/>
              <a:t>)</a:t>
            </a:r>
          </a:p>
          <a:p>
            <a:pPr lvl="1"/>
            <a:r>
              <a:rPr lang="en-US" sz="3600" dirty="0" smtClean="0"/>
              <a:t>Run (Ctrl+F11)</a:t>
            </a:r>
          </a:p>
          <a:p>
            <a:endParaRPr lang="en-US" dirty="0"/>
          </a:p>
          <a:p>
            <a:r>
              <a:rPr lang="en-US" sz="3400" b="1" dirty="0" smtClean="0"/>
              <a:t>A 2D sprite and animation tool for </a:t>
            </a:r>
            <a:br>
              <a:rPr lang="en-US" sz="3400" b="1" dirty="0" smtClean="0"/>
            </a:br>
            <a:r>
              <a:rPr lang="en-US" sz="3400" b="1" dirty="0" smtClean="0"/>
              <a:t>game developer</a:t>
            </a:r>
          </a:p>
          <a:p>
            <a:r>
              <a:rPr lang="en-US" dirty="0" smtClean="0"/>
              <a:t>Two main uses:</a:t>
            </a:r>
          </a:p>
          <a:p>
            <a:pPr lvl="1"/>
            <a:r>
              <a:rPr lang="en-US" b="1" dirty="0" smtClean="0"/>
              <a:t>Sprite sheet </a:t>
            </a:r>
            <a:r>
              <a:rPr lang="en-US" b="1" dirty="0"/>
              <a:t>c</a:t>
            </a:r>
            <a:r>
              <a:rPr lang="en-US" b="1" dirty="0" smtClean="0"/>
              <a:t>reator</a:t>
            </a:r>
            <a:r>
              <a:rPr lang="en-US" dirty="0" smtClean="0"/>
              <a:t>: Create sprite sheets by adding coordinates or by putting together individual sprites (</a:t>
            </a:r>
            <a:r>
              <a:rPr lang="en-US" i="1" dirty="0" smtClean="0"/>
              <a:t>New / Sprite sheet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Image animator</a:t>
            </a:r>
            <a:r>
              <a:rPr lang="en-US" dirty="0" smtClean="0"/>
              <a:t>: Create animations from sprite sheets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/>
              <a:t>New / Animation </a:t>
            </a:r>
            <a:r>
              <a:rPr lang="en-US" i="1" dirty="0" smtClean="0"/>
              <a:t>set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Test data to start from: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darkFunction</a:t>
            </a:r>
            <a:r>
              <a:rPr lang="en-US" dirty="0" smtClean="0"/>
              <a:t>-Editor/</a:t>
            </a:r>
            <a:r>
              <a:rPr lang="en-US" dirty="0" err="1" smtClean="0"/>
              <a:t>TestingResources</a:t>
            </a:r>
            <a:r>
              <a:rPr lang="en-US" dirty="0" smtClean="0"/>
              <a:t>/</a:t>
            </a:r>
            <a:r>
              <a:rPr lang="en-US" dirty="0" err="1" smtClean="0"/>
              <a:t>StarWarsImages</a:t>
            </a:r>
            <a:r>
              <a:rPr lang="en-US" dirty="0" smtClean="0"/>
              <a:t>/</a:t>
            </a:r>
            <a:r>
              <a:rPr lang="en-US" dirty="0" err="1" smtClean="0"/>
              <a:t>SWAll.sprites</a:t>
            </a:r>
            <a:endParaRPr lang="en-US" dirty="0" smtClean="0"/>
          </a:p>
        </p:txBody>
      </p:sp>
      <p:pic>
        <p:nvPicPr>
          <p:cNvPr id="2" name="Picture 1" descr="Screen Shot 2015-05-24 at 19.45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94" y="2103157"/>
            <a:ext cx="27940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8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aret0320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7" y="1541680"/>
            <a:ext cx="2406218" cy="2406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242040" y="1575099"/>
            <a:ext cx="57933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Maaret Pyhäjärvi</a:t>
            </a:r>
          </a:p>
          <a:p>
            <a:r>
              <a:rPr lang="en-US" sz="3200" dirty="0" smtClean="0"/>
              <a:t>Email: maaret@iki.fi</a:t>
            </a:r>
          </a:p>
          <a:p>
            <a:r>
              <a:rPr lang="en-US" sz="3200" dirty="0" smtClean="0"/>
              <a:t>Twitter: @</a:t>
            </a:r>
            <a:r>
              <a:rPr lang="en-US" sz="3200" dirty="0" err="1" smtClean="0"/>
              <a:t>maaretp</a:t>
            </a:r>
            <a:endParaRPr lang="en-US" sz="3200" dirty="0" smtClean="0"/>
          </a:p>
          <a:p>
            <a:r>
              <a:rPr lang="en-US" sz="3200" dirty="0" smtClean="0"/>
              <a:t>Blog: visible-</a:t>
            </a:r>
            <a:r>
              <a:rPr lang="en-US" sz="3200" dirty="0" err="1" smtClean="0"/>
              <a:t>quality.blogspot.fi</a:t>
            </a:r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in Touch</a:t>
            </a:r>
            <a:endParaRPr lang="en-US" dirty="0"/>
          </a:p>
        </p:txBody>
      </p:sp>
      <p:pic>
        <p:nvPicPr>
          <p:cNvPr id="6" name="Picture 5" descr="Llewelly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7" y="4129644"/>
            <a:ext cx="2406218" cy="2406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242040" y="4160202"/>
            <a:ext cx="57933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Llewellyn Falco</a:t>
            </a:r>
          </a:p>
          <a:p>
            <a:r>
              <a:rPr lang="en-US" sz="3200" dirty="0" smtClean="0"/>
              <a:t>Email: </a:t>
            </a:r>
            <a:r>
              <a:rPr lang="en-US" sz="3200" dirty="0" err="1" smtClean="0"/>
              <a:t>isidore@setgame.com</a:t>
            </a:r>
            <a:endParaRPr lang="en-US" sz="3200" dirty="0" smtClean="0"/>
          </a:p>
          <a:p>
            <a:r>
              <a:rPr lang="en-US" sz="3200" dirty="0" smtClean="0"/>
              <a:t>Twitter: @</a:t>
            </a:r>
            <a:r>
              <a:rPr lang="en-US" sz="3200" dirty="0" err="1" smtClean="0"/>
              <a:t>llewellynfalco</a:t>
            </a:r>
            <a:endParaRPr lang="en-US" sz="3200" dirty="0" smtClean="0"/>
          </a:p>
          <a:p>
            <a:r>
              <a:rPr lang="en-US" sz="3200" dirty="0" smtClean="0"/>
              <a:t>Blog: </a:t>
            </a:r>
            <a:r>
              <a:rPr lang="en-US" sz="3200" dirty="0" err="1" smtClean="0"/>
              <a:t>llewellynfalco.blogspot.com</a:t>
            </a:r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30598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362</Words>
  <Application>Microsoft Macintosh PowerPoint</Application>
  <PresentationFormat>On-screen Show (4:3)</PresentationFormat>
  <Paragraphs>79</Paragraphs>
  <Slides>13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Collaborative Exploratory and Unit Testing Harnessing Insights to Protect Your Code</vt:lpstr>
      <vt:lpstr>Course Vision </vt:lpstr>
      <vt:lpstr>THINGS TO LEARN TODAY</vt:lpstr>
      <vt:lpstr>The Specifics of Exploratory Testing</vt:lpstr>
      <vt:lpstr>The Specifics of Unit Testing</vt:lpstr>
      <vt:lpstr>How the Day Will Run</vt:lpstr>
      <vt:lpstr>Getting the Software to Test</vt:lpstr>
      <vt:lpstr>The App: Dark Function Editor</vt:lpstr>
      <vt:lpstr>Get in Touch</vt:lpstr>
      <vt:lpstr>Charter 1: Mindmap of Features for Image Animator </vt:lpstr>
      <vt:lpstr>Charter 1I: Find Bugs in a Feature</vt:lpstr>
      <vt:lpstr>Charter III: Exploring Code</vt:lpstr>
      <vt:lpstr>Exploratory Testing Concepts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Maaret Pyhäjärvi</dc:creator>
  <cp:lastModifiedBy>Maaret Pyhäjärvi</cp:lastModifiedBy>
  <cp:revision>43</cp:revision>
  <dcterms:created xsi:type="dcterms:W3CDTF">2015-05-24T15:11:50Z</dcterms:created>
  <dcterms:modified xsi:type="dcterms:W3CDTF">2015-05-24T21:26:20Z</dcterms:modified>
</cp:coreProperties>
</file>