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6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7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6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9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0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9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2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1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3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F63E6-11C5-EA4B-89F5-9A8FD5F78CD0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7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>Collaborative Exploratory and Unit Testing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Harnessing Insights to Protect Your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Maaret Pyhäjärvi &amp; Llewellyn Falco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maaretp</a:t>
            </a:r>
            <a:r>
              <a:rPr lang="en-US" dirty="0" smtClean="0"/>
              <a:t> &amp; @</a:t>
            </a:r>
            <a:r>
              <a:rPr lang="en-US" dirty="0" err="1" smtClean="0"/>
              <a:t>llewellynfalco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9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8946" y="377774"/>
            <a:ext cx="7772400" cy="1362075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Course Vision</a:t>
            </a:r>
            <a:br>
              <a:rPr lang="en-US" sz="5400" dirty="0" smtClean="0"/>
            </a:br>
            <a:endParaRPr lang="en-US" sz="5400" dirty="0"/>
          </a:p>
        </p:txBody>
      </p:sp>
      <p:pic>
        <p:nvPicPr>
          <p:cNvPr id="6" name="Picture 5" descr="maaret03201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545" y="2220485"/>
            <a:ext cx="2343025" cy="2343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Llewelly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523" y="2220485"/>
            <a:ext cx="2343025" cy="2343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375530" y="4926921"/>
            <a:ext cx="2486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Exploratory Tester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274906" y="4926921"/>
            <a:ext cx="2880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Extreme Programmer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204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LEARN TODAY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64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DAY WILL RUN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10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DfEditor</a:t>
            </a:r>
            <a:r>
              <a:rPr lang="en-US" smtClean="0"/>
              <a:t> Intro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5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app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dfEditorApp</a:t>
            </a:r>
            <a:r>
              <a:rPr lang="en-US" dirty="0" smtClean="0"/>
              <a:t> (</a:t>
            </a:r>
            <a:r>
              <a:rPr lang="en-US" dirty="0" err="1" smtClean="0"/>
              <a:t>Ctrl+Shift+T</a:t>
            </a:r>
            <a:r>
              <a:rPr lang="en-US" dirty="0" smtClean="0"/>
              <a:t>)</a:t>
            </a:r>
          </a:p>
          <a:p>
            <a:r>
              <a:rPr lang="en-US" dirty="0" smtClean="0"/>
              <a:t>Run (Ctrl+F11)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8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</a:t>
            </a:r>
            <a:r>
              <a:rPr lang="en-US" dirty="0" err="1" smtClean="0"/>
              <a:t>ThiNGS</a:t>
            </a:r>
            <a:r>
              <a:rPr lang="en-US" dirty="0" smtClean="0"/>
              <a:t> UP WITH 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9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55</Words>
  <Application>Microsoft Macintosh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Collaborative Exploratory and Unit Testing Harnessing Insights to Protect Your Code</vt:lpstr>
      <vt:lpstr>Course Vision </vt:lpstr>
      <vt:lpstr>THINGS TO LEARN TODAY</vt:lpstr>
      <vt:lpstr>HOW THE DAY WILL RUN</vt:lpstr>
      <vt:lpstr>DfEditor Intro</vt:lpstr>
      <vt:lpstr>Running the app</vt:lpstr>
      <vt:lpstr>SETTING ThiNGS UP WITH INTRODUCTION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Maaret Pyhäjärvi</dc:creator>
  <cp:lastModifiedBy>Maaret Pyhäjärvi</cp:lastModifiedBy>
  <cp:revision>6</cp:revision>
  <dcterms:created xsi:type="dcterms:W3CDTF">2015-05-24T15:11:50Z</dcterms:created>
  <dcterms:modified xsi:type="dcterms:W3CDTF">2015-05-24T16:28:00Z</dcterms:modified>
</cp:coreProperties>
</file>