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Collaborative Exploratory and Unit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Harnessing Insights to Protect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Maaret Pyhäjärvi &amp; Llewellyn Falco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maaretp</a:t>
            </a:r>
            <a:r>
              <a:rPr lang="en-US" dirty="0" smtClean="0"/>
              <a:t> &amp; @</a:t>
            </a:r>
            <a:r>
              <a:rPr lang="en-US" dirty="0" err="1" smtClean="0"/>
              <a:t>llewellynfalco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9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946" y="377774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Course Vision</a:t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6" name="Picture 5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45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3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75530" y="4926921"/>
            <a:ext cx="2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Exploratory Tester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74906" y="4926921"/>
            <a:ext cx="28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Extreme Programmer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204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67517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THINGS TO LEARN TODAY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276" y="302469"/>
            <a:ext cx="270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Unit Testing </a:t>
            </a:r>
            <a:br>
              <a:rPr lang="en-US" sz="2400" dirty="0" smtClean="0"/>
            </a:br>
            <a:r>
              <a:rPr lang="en-US" sz="2400" dirty="0" smtClean="0"/>
              <a:t>(Llewellyn way)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0187" y="1362680"/>
            <a:ext cx="3616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Exploratory Testing </a:t>
            </a:r>
            <a:br>
              <a:rPr lang="en-US" sz="2400" dirty="0" smtClean="0"/>
            </a:br>
            <a:r>
              <a:rPr lang="en-US" sz="2400" dirty="0" smtClean="0"/>
              <a:t>(Maaret way)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08489" y="554416"/>
            <a:ext cx="2754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of two </a:t>
            </a:r>
            <a:br>
              <a:rPr lang="en-US" sz="2400" dirty="0" smtClean="0"/>
            </a:br>
            <a:r>
              <a:rPr lang="en-US" sz="2400" dirty="0" smtClean="0"/>
              <a:t>different skill sets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36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DAY WILL RUN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DfEditor</a:t>
            </a:r>
            <a:r>
              <a:rPr lang="en-US" smtClean="0"/>
              <a:t> Intro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dfEditorApp</a:t>
            </a:r>
            <a:r>
              <a:rPr lang="en-US" dirty="0" smtClean="0"/>
              <a:t> (</a:t>
            </a:r>
            <a:r>
              <a:rPr lang="en-US" dirty="0" err="1" smtClean="0"/>
              <a:t>Ctrl+Shift+T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 (Ctrl+F11)</a:t>
            </a:r>
            <a:endParaRPr lang="en-US" dirty="0"/>
          </a:p>
        </p:txBody>
      </p:sp>
      <p:pic>
        <p:nvPicPr>
          <p:cNvPr id="2" name="Picture 1" descr="Screen Shot 2015-05-24 at 19.4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01" y="3237656"/>
            <a:ext cx="279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</a:t>
            </a:r>
            <a:r>
              <a:rPr lang="en-US" dirty="0" err="1" smtClean="0"/>
              <a:t>ThiNGS</a:t>
            </a:r>
            <a:r>
              <a:rPr lang="en-US" dirty="0" smtClean="0"/>
              <a:t> UP WITH 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Collaborative Exploratory and Unit Testing Harnessing Insights to Protect Your Code</vt:lpstr>
      <vt:lpstr>Course Vision </vt:lpstr>
      <vt:lpstr>THINGS TO LEARN TODAY</vt:lpstr>
      <vt:lpstr>HOW THE DAY WILL RUN</vt:lpstr>
      <vt:lpstr>DfEditor Intro</vt:lpstr>
      <vt:lpstr>Running the app</vt:lpstr>
      <vt:lpstr>SETTING ThiNGS UP WITH INTRODUCTION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9</cp:revision>
  <dcterms:created xsi:type="dcterms:W3CDTF">2015-05-24T15:11:50Z</dcterms:created>
  <dcterms:modified xsi:type="dcterms:W3CDTF">2015-05-24T18:52:31Z</dcterms:modified>
</cp:coreProperties>
</file>