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1" r:id="rId8"/>
    <p:sldId id="266" r:id="rId9"/>
    <p:sldId id="267" r:id="rId10"/>
    <p:sldId id="268" r:id="rId11"/>
    <p:sldId id="270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6" d="100"/>
          <a:sy n="116" d="100"/>
        </p:scale>
        <p:origin x="-100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1" d="100"/>
        <a:sy n="14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6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6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0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61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9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80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69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2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1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3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 smtClean="0"/>
              <a:t>Click to edit Master text styles</a:t>
            </a:r>
          </a:p>
          <a:p>
            <a:pPr lvl="1"/>
            <a:r>
              <a:rPr lang="fi-FI" smtClean="0"/>
              <a:t>Second level</a:t>
            </a:r>
          </a:p>
          <a:p>
            <a:pPr lvl="2"/>
            <a:r>
              <a:rPr lang="fi-FI" smtClean="0"/>
              <a:t>Third level</a:t>
            </a:r>
          </a:p>
          <a:p>
            <a:pPr lvl="3"/>
            <a:r>
              <a:rPr lang="fi-FI" smtClean="0"/>
              <a:t>Fourth level</a:t>
            </a:r>
          </a:p>
          <a:p>
            <a:pPr lvl="4"/>
            <a:r>
              <a:rPr lang="fi-FI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F63E6-11C5-EA4B-89F5-9A8FD5F78CD0}" type="datetimeFigureOut">
              <a:rPr lang="en-US" smtClean="0"/>
              <a:t>24/05/15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6398-CCD3-F149-9049-4A3AEBC758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974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 smtClean="0"/>
              <a:t>Collaborative Exploratory and Unit 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Harnessing Insights to Protect Your Code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Maaret Pyhäjärvi &amp; Llewellyn Falco</a:t>
            </a:r>
          </a:p>
          <a:p>
            <a:r>
              <a:rPr lang="en-US" dirty="0" smtClean="0"/>
              <a:t>@</a:t>
            </a:r>
            <a:r>
              <a:rPr lang="en-US" dirty="0" err="1" smtClean="0"/>
              <a:t>maaretp</a:t>
            </a:r>
            <a:r>
              <a:rPr lang="en-US" dirty="0" smtClean="0"/>
              <a:t> &amp; @</a:t>
            </a:r>
            <a:r>
              <a:rPr lang="en-US" dirty="0" err="1" smtClean="0"/>
              <a:t>llewellynfalco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39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Charter 1I: Find Bugs in a Feature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 feature of choice to identify bugs as in “anything that might bug a user”</a:t>
            </a:r>
          </a:p>
          <a:p>
            <a:r>
              <a:rPr lang="en-US" dirty="0" smtClean="0"/>
              <a:t>Report issues in “Bug database” on the wall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1254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Charter III: Exploring Code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Explore a the code to find something that </a:t>
            </a:r>
          </a:p>
          <a:p>
            <a:pPr lvl="1"/>
            <a:r>
              <a:rPr lang="en-US" dirty="0" smtClean="0"/>
              <a:t>seems “unit-test-worthy” or </a:t>
            </a:r>
          </a:p>
          <a:p>
            <a:pPr lvl="1"/>
            <a:r>
              <a:rPr lang="en-US" dirty="0" smtClean="0"/>
              <a:t>gives you ideas on what to test on the application that you recognize easier by seeing how it is implemented</a:t>
            </a:r>
          </a:p>
          <a:p>
            <a:r>
              <a:rPr lang="en-US" dirty="0" smtClean="0"/>
              <a:t>Identify tasks for the whiteboard to consider</a:t>
            </a:r>
          </a:p>
        </p:txBody>
      </p:sp>
    </p:spTree>
    <p:extLst>
      <p:ext uri="{BB962C8B-B14F-4D97-AF65-F5344CB8AC3E}">
        <p14:creationId xmlns:p14="http://schemas.microsoft.com/office/powerpoint/2010/main" val="2113375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Testing Concepts</a:t>
            </a:r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640601" y="1620405"/>
            <a:ext cx="7777105" cy="4883130"/>
            <a:chOff x="1904019" y="1620405"/>
            <a:chExt cx="4960140" cy="4883130"/>
          </a:xfrm>
        </p:grpSpPr>
        <p:sp>
          <p:nvSpPr>
            <p:cNvPr id="11" name="Rectangle 10"/>
            <p:cNvSpPr/>
            <p:nvPr/>
          </p:nvSpPr>
          <p:spPr>
            <a:xfrm>
              <a:off x="4444734" y="3776425"/>
              <a:ext cx="2419425" cy="2727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800" i="1" dirty="0" smtClean="0"/>
                <a:t>Concept:  Details</a:t>
              </a:r>
              <a:endParaRPr lang="en-US" sz="2800" i="1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4019" y="1620405"/>
              <a:ext cx="4960140" cy="193704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800" i="1" dirty="0" smtClean="0"/>
                <a:t>Concept:  Working around an anchor point</a:t>
              </a:r>
              <a:endParaRPr lang="en-US" sz="2800" i="1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2090987" y="1773686"/>
              <a:ext cx="2090995" cy="1302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Sandbox</a:t>
              </a:r>
              <a:endParaRPr lang="en-US" sz="2800" dirty="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4597134" y="1773686"/>
              <a:ext cx="2090995" cy="130289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Charter</a:t>
              </a:r>
              <a:endParaRPr lang="en-US" sz="2800" dirty="0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4597134" y="3864013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Bugs</a:t>
              </a:r>
              <a:endParaRPr lang="en-US" sz="2800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4597134" y="4630424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Questions</a:t>
              </a:r>
              <a:endParaRPr lang="en-US" sz="2800" dirty="0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4597134" y="5396835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Automation ideas</a:t>
              </a:r>
              <a:endParaRPr lang="en-US" sz="28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4019" y="3776425"/>
              <a:ext cx="2419425" cy="272711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800" i="1" dirty="0" smtClean="0"/>
                <a:t>Concept:  Continuous Plan</a:t>
              </a:r>
              <a:endParaRPr lang="en-US" sz="2800" i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2111157" y="3864013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Charters</a:t>
              </a:r>
              <a:endParaRPr lang="en-US" sz="2800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2111157" y="4630424"/>
              <a:ext cx="2090995" cy="614011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Functionality outline</a:t>
              </a:r>
              <a:endParaRPr lang="en-US" sz="2800" dirty="0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090987" y="5396835"/>
              <a:ext cx="2090995" cy="614011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/>
                <a:t>What am I learning?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161439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8946" y="377774"/>
            <a:ext cx="7772400" cy="1362075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Course Vision</a:t>
            </a:r>
            <a:br>
              <a:rPr lang="en-US" sz="5400" dirty="0" smtClean="0"/>
            </a:br>
            <a:endParaRPr lang="en-US" sz="5400" dirty="0"/>
          </a:p>
        </p:txBody>
      </p:sp>
      <p:pic>
        <p:nvPicPr>
          <p:cNvPr id="6" name="Picture 5" descr="maaret03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545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Llewelly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523" y="2220485"/>
            <a:ext cx="2343025" cy="2343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1375530" y="4926921"/>
            <a:ext cx="2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Exploratory Tester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274906" y="4926921"/>
            <a:ext cx="2880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Extreme Programmer</a:t>
            </a:r>
            <a:endParaRPr lang="en-US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3554102" y="5629101"/>
            <a:ext cx="2182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accent3"/>
                </a:solidFill>
              </a:rPr>
              <a:t>PAIRING</a:t>
            </a:r>
            <a:endParaRPr lang="en-US" sz="36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2048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2567517"/>
            <a:ext cx="7772400" cy="1362075"/>
          </a:xfrm>
        </p:spPr>
        <p:txBody>
          <a:bodyPr/>
          <a:lstStyle/>
          <a:p>
            <a:pPr algn="ctr"/>
            <a:r>
              <a:rPr lang="en-US" dirty="0" smtClean="0"/>
              <a:t>THINGS TO LEARN TODAY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276" y="302469"/>
            <a:ext cx="27048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Unit Testing </a:t>
            </a:r>
            <a:br>
              <a:rPr lang="en-US" sz="2400" dirty="0" smtClean="0"/>
            </a:br>
            <a:r>
              <a:rPr lang="en-US" sz="2400" dirty="0" smtClean="0"/>
              <a:t>(Llewellyn way)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0187" y="1362680"/>
            <a:ext cx="3616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is Exploratory Testing </a:t>
            </a:r>
            <a:br>
              <a:rPr lang="en-US" sz="2400" dirty="0" smtClean="0"/>
            </a:br>
            <a:r>
              <a:rPr lang="en-US" sz="2400" dirty="0" smtClean="0"/>
              <a:t>(Maaret way)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5408489" y="554416"/>
            <a:ext cx="27547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Collaboration of two </a:t>
            </a:r>
            <a:br>
              <a:rPr lang="en-US" sz="2400" dirty="0" smtClean="0"/>
            </a:br>
            <a:r>
              <a:rPr lang="en-US" sz="2400" dirty="0" smtClean="0"/>
              <a:t>different skill sets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69806" y="3929592"/>
            <a:ext cx="2264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Types of Insights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4128647" y="3851159"/>
            <a:ext cx="3399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Doing Exploratory Testing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40706" y="4750201"/>
            <a:ext cx="2487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Doing Unit Testing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1525" y="5517866"/>
            <a:ext cx="3826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Tools: </a:t>
            </a:r>
            <a:r>
              <a:rPr lang="en-US" sz="2400" dirty="0" err="1" smtClean="0"/>
              <a:t>Mindmup</a:t>
            </a:r>
            <a:r>
              <a:rPr lang="en-US" sz="2400" dirty="0" smtClean="0"/>
              <a:t> &amp; Approvals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34364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Specifics of Exploratory Testing</a:t>
            </a:r>
            <a:endParaRPr lang="en-US" dirty="0"/>
          </a:p>
        </p:txBody>
      </p:sp>
      <p:pic>
        <p:nvPicPr>
          <p:cNvPr id="4" name="Picture 3" descr="Screen Shot 2015-05-24 at 22.13.5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209" y="1310709"/>
            <a:ext cx="6200400" cy="522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37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Specifics of Unit Testing</a:t>
            </a:r>
            <a:endParaRPr lang="en-US" dirty="0"/>
          </a:p>
        </p:txBody>
      </p:sp>
      <p:pic>
        <p:nvPicPr>
          <p:cNvPr id="3" name="Picture 2" descr="Screen Shot 2015-05-24 at 22.16.3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033" y="1263136"/>
            <a:ext cx="3436853" cy="55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618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the Day Will Run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Getting to know you</a:t>
            </a:r>
          </a:p>
          <a:p>
            <a:r>
              <a:rPr lang="en-US" dirty="0" smtClean="0"/>
              <a:t>Tools for today</a:t>
            </a:r>
          </a:p>
          <a:p>
            <a:pPr lvl="1"/>
            <a:r>
              <a:rPr lang="en-US" dirty="0" smtClean="0"/>
              <a:t>“Bug database” as sticky notes</a:t>
            </a:r>
          </a:p>
          <a:p>
            <a:pPr lvl="1"/>
            <a:r>
              <a:rPr lang="en-US" dirty="0" err="1" smtClean="0"/>
              <a:t>Mindmup</a:t>
            </a:r>
            <a:endParaRPr lang="en-US" dirty="0" smtClean="0"/>
          </a:p>
          <a:p>
            <a:pPr lvl="1"/>
            <a:r>
              <a:rPr lang="en-US" dirty="0" smtClean="0"/>
              <a:t>Eclipse &amp; Approvals</a:t>
            </a:r>
          </a:p>
          <a:p>
            <a:r>
              <a:rPr lang="en-US" dirty="0" smtClean="0"/>
              <a:t>Introducing the software to test</a:t>
            </a:r>
          </a:p>
          <a:p>
            <a:r>
              <a:rPr lang="en-US" dirty="0" smtClean="0"/>
              <a:t>Sessions with observations</a:t>
            </a:r>
          </a:p>
          <a:p>
            <a:pPr lvl="1"/>
            <a:r>
              <a:rPr lang="en-US" dirty="0" smtClean="0"/>
              <a:t>Exploratory testing in sessions</a:t>
            </a:r>
          </a:p>
          <a:p>
            <a:pPr lvl="1"/>
            <a:r>
              <a:rPr lang="en-US" dirty="0" smtClean="0"/>
              <a:t>Unit testing in sessions</a:t>
            </a:r>
          </a:p>
          <a:p>
            <a:r>
              <a:rPr lang="en-US" dirty="0" smtClean="0"/>
              <a:t>Wrap-up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410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App: Dark Function Editor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dirty="0" smtClean="0"/>
              <a:t>Eclipse: </a:t>
            </a:r>
          </a:p>
          <a:p>
            <a:pPr lvl="1"/>
            <a:r>
              <a:rPr lang="en-US" sz="3600" dirty="0" smtClean="0"/>
              <a:t>Open </a:t>
            </a:r>
            <a:r>
              <a:rPr lang="en-US" sz="3600" dirty="0" err="1" smtClean="0"/>
              <a:t>dfEditorApp</a:t>
            </a:r>
            <a:r>
              <a:rPr lang="en-US" sz="3600" dirty="0" smtClean="0"/>
              <a:t> (</a:t>
            </a:r>
            <a:r>
              <a:rPr lang="en-US" sz="3600" dirty="0" err="1" smtClean="0"/>
              <a:t>Ctrl+Shift+T</a:t>
            </a:r>
            <a:r>
              <a:rPr lang="en-US" sz="3600" dirty="0" smtClean="0"/>
              <a:t>)</a:t>
            </a:r>
          </a:p>
          <a:p>
            <a:pPr lvl="1"/>
            <a:r>
              <a:rPr lang="en-US" sz="3600" dirty="0" smtClean="0"/>
              <a:t>Run (Ctrl+F11</a:t>
            </a:r>
            <a:r>
              <a:rPr lang="en-US" sz="3600" dirty="0" smtClean="0"/>
              <a:t>)</a:t>
            </a:r>
          </a:p>
          <a:p>
            <a:endParaRPr lang="en-US" dirty="0"/>
          </a:p>
          <a:p>
            <a:r>
              <a:rPr lang="en-US" sz="3400" b="1" dirty="0" smtClean="0"/>
              <a:t>A 2D sprite and animation tool for </a:t>
            </a:r>
            <a:br>
              <a:rPr lang="en-US" sz="3400" b="1" dirty="0" smtClean="0"/>
            </a:br>
            <a:r>
              <a:rPr lang="en-US" sz="3400" b="1" dirty="0" smtClean="0"/>
              <a:t>game developer</a:t>
            </a:r>
          </a:p>
          <a:p>
            <a:r>
              <a:rPr lang="en-US" dirty="0" smtClean="0"/>
              <a:t>Two main uses:</a:t>
            </a:r>
          </a:p>
          <a:p>
            <a:pPr lvl="1"/>
            <a:r>
              <a:rPr lang="en-US" b="1" dirty="0" smtClean="0"/>
              <a:t>Sprite sheet </a:t>
            </a:r>
            <a:r>
              <a:rPr lang="en-US" b="1" dirty="0"/>
              <a:t>c</a:t>
            </a:r>
            <a:r>
              <a:rPr lang="en-US" b="1" dirty="0" smtClean="0"/>
              <a:t>reator</a:t>
            </a:r>
            <a:r>
              <a:rPr lang="en-US" dirty="0" smtClean="0"/>
              <a:t>: Create sprite sheets by adding coordinates or by putting together individual sprites (</a:t>
            </a:r>
            <a:r>
              <a:rPr lang="en-US" i="1" dirty="0" smtClean="0"/>
              <a:t>New / Sprite sheet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Image animator</a:t>
            </a:r>
            <a:r>
              <a:rPr lang="en-US" dirty="0" smtClean="0"/>
              <a:t>: Create animations from sprite sheets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i="1" dirty="0"/>
              <a:t>New / Animation </a:t>
            </a:r>
            <a:r>
              <a:rPr lang="en-US" i="1" dirty="0" smtClean="0"/>
              <a:t>set</a:t>
            </a:r>
            <a:r>
              <a:rPr lang="en-US" dirty="0" smtClean="0"/>
              <a:t>)</a:t>
            </a:r>
          </a:p>
          <a:p>
            <a:r>
              <a:rPr lang="en-US" dirty="0" smtClean="0"/>
              <a:t>Test data to start from:</a:t>
            </a:r>
            <a:endParaRPr lang="en-US" dirty="0"/>
          </a:p>
          <a:p>
            <a:pPr lvl="1"/>
            <a:r>
              <a:rPr lang="en-US" dirty="0" smtClean="0"/>
              <a:t>In </a:t>
            </a:r>
            <a:r>
              <a:rPr lang="en-US" dirty="0" err="1" smtClean="0"/>
              <a:t>darkFunction</a:t>
            </a:r>
            <a:r>
              <a:rPr lang="en-US" dirty="0" smtClean="0"/>
              <a:t>-Editor/</a:t>
            </a:r>
            <a:r>
              <a:rPr lang="en-US" dirty="0" err="1" smtClean="0"/>
              <a:t>TestingResources</a:t>
            </a:r>
            <a:r>
              <a:rPr lang="en-US" dirty="0" smtClean="0"/>
              <a:t>/</a:t>
            </a:r>
            <a:r>
              <a:rPr lang="en-US" dirty="0" err="1" smtClean="0"/>
              <a:t>StarWarsImages</a:t>
            </a:r>
            <a:r>
              <a:rPr lang="en-US" dirty="0" smtClean="0"/>
              <a:t>/</a:t>
            </a:r>
            <a:r>
              <a:rPr lang="en-US" dirty="0" err="1" smtClean="0"/>
              <a:t>SWAll.sprites</a:t>
            </a:r>
            <a:endParaRPr lang="en-US" dirty="0" smtClean="0"/>
          </a:p>
        </p:txBody>
      </p:sp>
      <p:pic>
        <p:nvPicPr>
          <p:cNvPr id="2" name="Picture 1" descr="Screen Shot 2015-05-24 at 19.45.0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094" y="2103157"/>
            <a:ext cx="2794000" cy="196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86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aaret032015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7" y="1541680"/>
            <a:ext cx="2406218" cy="2406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3242040" y="1575099"/>
            <a:ext cx="5793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Maaret Pyhäjärvi</a:t>
            </a:r>
          </a:p>
          <a:p>
            <a:r>
              <a:rPr lang="en-US" sz="3200" dirty="0" smtClean="0"/>
              <a:t>Email: maaret@iki.fi</a:t>
            </a:r>
          </a:p>
          <a:p>
            <a:r>
              <a:rPr lang="en-US" sz="3200" dirty="0" smtClean="0"/>
              <a:t>Twitter: @</a:t>
            </a:r>
            <a:r>
              <a:rPr lang="en-US" sz="3200" dirty="0" err="1" smtClean="0"/>
              <a:t>maaretp</a:t>
            </a:r>
            <a:endParaRPr lang="en-US" sz="3200" dirty="0" smtClean="0"/>
          </a:p>
          <a:p>
            <a:r>
              <a:rPr lang="en-US" sz="3200" dirty="0" smtClean="0"/>
              <a:t>Blog: visible-</a:t>
            </a:r>
            <a:r>
              <a:rPr lang="en-US" sz="3200" dirty="0" err="1" smtClean="0"/>
              <a:t>quality.blogspot.fi</a:t>
            </a:r>
            <a:endParaRPr lang="en-US" sz="3200" dirty="0" smtClean="0"/>
          </a:p>
          <a:p>
            <a:endParaRPr lang="en-US" sz="3200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in Touch</a:t>
            </a:r>
            <a:endParaRPr lang="en-US" dirty="0"/>
          </a:p>
        </p:txBody>
      </p:sp>
      <p:pic>
        <p:nvPicPr>
          <p:cNvPr id="6" name="Picture 5" descr="Llewellyn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7" y="4129644"/>
            <a:ext cx="2406218" cy="2406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3242040" y="4160202"/>
            <a:ext cx="579333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Llewellyn Falco</a:t>
            </a:r>
            <a:endParaRPr lang="en-US" sz="3200" b="1" dirty="0" smtClean="0"/>
          </a:p>
          <a:p>
            <a:r>
              <a:rPr lang="en-US" sz="3200" dirty="0" smtClean="0"/>
              <a:t>Email: </a:t>
            </a:r>
            <a:r>
              <a:rPr lang="en-US" sz="3200" dirty="0" err="1" smtClean="0"/>
              <a:t>isidore@setgame.com</a:t>
            </a:r>
            <a:endParaRPr lang="en-US" sz="3200" dirty="0" smtClean="0"/>
          </a:p>
          <a:p>
            <a:r>
              <a:rPr lang="en-US" sz="3200" dirty="0" smtClean="0"/>
              <a:t>Twitter: </a:t>
            </a:r>
            <a:r>
              <a:rPr lang="en-US" sz="3200" dirty="0" smtClean="0"/>
              <a:t>@</a:t>
            </a:r>
            <a:r>
              <a:rPr lang="en-US" sz="3200" dirty="0" err="1" smtClean="0"/>
              <a:t>llewellynfalco</a:t>
            </a:r>
            <a:endParaRPr lang="en-US" sz="3200" dirty="0" smtClean="0"/>
          </a:p>
          <a:p>
            <a:r>
              <a:rPr lang="en-US" sz="3200" dirty="0" smtClean="0"/>
              <a:t>Blog: </a:t>
            </a:r>
            <a:r>
              <a:rPr lang="en-US" sz="3200" dirty="0" err="1" smtClean="0"/>
              <a:t>llewellynfalco</a:t>
            </a:r>
            <a:r>
              <a:rPr lang="en-US" sz="3200" dirty="0" err="1" smtClean="0"/>
              <a:t>.blogspot.com</a:t>
            </a:r>
            <a:endParaRPr lang="en-US" sz="3200" dirty="0" smtClean="0"/>
          </a:p>
          <a:p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24305988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Charter 1: </a:t>
            </a:r>
            <a:r>
              <a:rPr lang="en-US" dirty="0" err="1" smtClean="0"/>
              <a:t>Mindmap</a:t>
            </a:r>
            <a:r>
              <a:rPr lang="en-US" dirty="0" smtClean="0"/>
              <a:t> of Features for Image Animator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Explore the product using </a:t>
            </a:r>
            <a:r>
              <a:rPr lang="en-US" dirty="0" err="1" smtClean="0"/>
              <a:t>mindmup.org</a:t>
            </a:r>
            <a:r>
              <a:rPr lang="en-US" dirty="0" smtClean="0"/>
              <a:t> to create an outline of functionalities to test in the application</a:t>
            </a:r>
          </a:p>
          <a:p>
            <a:r>
              <a:rPr lang="en-US" dirty="0" smtClean="0"/>
              <a:t>Sharing notes to learn to identify functionalities as an exploratory tester</a:t>
            </a:r>
          </a:p>
          <a:p>
            <a:endParaRPr lang="en-US" dirty="0"/>
          </a:p>
          <a:p>
            <a:r>
              <a:rPr lang="en-US" dirty="0"/>
              <a:t>Test data to start from: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darkFunction</a:t>
            </a:r>
            <a:r>
              <a:rPr lang="en-US" dirty="0"/>
              <a:t>-Editor/</a:t>
            </a:r>
            <a:r>
              <a:rPr lang="en-US" dirty="0" err="1"/>
              <a:t>TestingResources</a:t>
            </a:r>
            <a:r>
              <a:rPr lang="en-US" dirty="0"/>
              <a:t>/</a:t>
            </a:r>
            <a:r>
              <a:rPr lang="en-US" dirty="0" err="1"/>
              <a:t>StarWarsImages</a:t>
            </a:r>
            <a:r>
              <a:rPr lang="en-US" dirty="0"/>
              <a:t>/</a:t>
            </a:r>
            <a:r>
              <a:rPr lang="en-US" dirty="0" err="1"/>
              <a:t>SWAll.sprites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63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334</Words>
  <Application>Microsoft Macintosh PowerPoint</Application>
  <PresentationFormat>On-screen Show (4:3)</PresentationFormat>
  <Paragraphs>74</Paragraphs>
  <Slides>12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Collaborative Exploratory and Unit Testing Harnessing Insights to Protect Your Code</vt:lpstr>
      <vt:lpstr>Course Vision </vt:lpstr>
      <vt:lpstr>THINGS TO LEARN TODAY</vt:lpstr>
      <vt:lpstr>The Specifics of Exploratory Testing</vt:lpstr>
      <vt:lpstr>The Specifics of Unit Testing</vt:lpstr>
      <vt:lpstr>How the Day Will Run</vt:lpstr>
      <vt:lpstr>The App: Dark Function Editor</vt:lpstr>
      <vt:lpstr>Get in Touch</vt:lpstr>
      <vt:lpstr>Charter 1: Mindmap of Features for Image Animator </vt:lpstr>
      <vt:lpstr>Charter 1I: Find Bugs in a Feature</vt:lpstr>
      <vt:lpstr>Charter III: Exploring Code</vt:lpstr>
      <vt:lpstr>Exploratory Testing Concepts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Maaret Pyhäjärvi</dc:creator>
  <cp:lastModifiedBy>Maaret Pyhäjärvi</cp:lastModifiedBy>
  <cp:revision>41</cp:revision>
  <dcterms:created xsi:type="dcterms:W3CDTF">2015-05-24T15:11:50Z</dcterms:created>
  <dcterms:modified xsi:type="dcterms:W3CDTF">2015-05-24T20:42:38Z</dcterms:modified>
</cp:coreProperties>
</file>