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5" r:id="rId7"/>
    <p:sldId id="266" r:id="rId8"/>
    <p:sldId id="260" r:id="rId9"/>
    <p:sldId id="261" r:id="rId10"/>
    <p:sldId id="262" r:id="rId11"/>
    <p:sldId id="264"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F4EAE9-14AC-42C9-904D-A8E7C9112C1A}" v="9" dt="2022-02-06T03:36:03.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788"/>
  </p:normalViewPr>
  <p:slideViewPr>
    <p:cSldViewPr snapToGrid="0" snapToObjects="1">
      <p:cViewPr varScale="1">
        <p:scale>
          <a:sx n="75" d="100"/>
          <a:sy n="75" d="100"/>
        </p:scale>
        <p:origin x="5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 Isidore" userId="5b48060e9ddd17fa" providerId="LiveId" clId="{CFF4EAE9-14AC-42C9-904D-A8E7C9112C1A}"/>
    <pc:docChg chg="undo custSel addSld modSld">
      <pc:chgData name="Jad Isidore" userId="5b48060e9ddd17fa" providerId="LiveId" clId="{CFF4EAE9-14AC-42C9-904D-A8E7C9112C1A}" dt="2022-02-06T04:11:55.096" v="1469" actId="14100"/>
      <pc:docMkLst>
        <pc:docMk/>
      </pc:docMkLst>
      <pc:sldChg chg="modSp mod">
        <pc:chgData name="Jad Isidore" userId="5b48060e9ddd17fa" providerId="LiveId" clId="{CFF4EAE9-14AC-42C9-904D-A8E7C9112C1A}" dt="2022-02-06T02:03:09.929" v="25" actId="20577"/>
        <pc:sldMkLst>
          <pc:docMk/>
          <pc:sldMk cId="615781364" sldId="256"/>
        </pc:sldMkLst>
        <pc:spChg chg="mod">
          <ac:chgData name="Jad Isidore" userId="5b48060e9ddd17fa" providerId="LiveId" clId="{CFF4EAE9-14AC-42C9-904D-A8E7C9112C1A}" dt="2022-02-06T02:03:09.929" v="25" actId="20577"/>
          <ac:spMkLst>
            <pc:docMk/>
            <pc:sldMk cId="615781364" sldId="256"/>
            <ac:spMk id="3" creationId="{ED7BAB59-5E12-084C-A682-4269404AD2BA}"/>
          </ac:spMkLst>
        </pc:spChg>
      </pc:sldChg>
      <pc:sldChg chg="modSp mod">
        <pc:chgData name="Jad Isidore" userId="5b48060e9ddd17fa" providerId="LiveId" clId="{CFF4EAE9-14AC-42C9-904D-A8E7C9112C1A}" dt="2022-02-06T02:05:19.341" v="171" actId="20577"/>
        <pc:sldMkLst>
          <pc:docMk/>
          <pc:sldMk cId="1272773094" sldId="257"/>
        </pc:sldMkLst>
        <pc:spChg chg="mod">
          <ac:chgData name="Jad Isidore" userId="5b48060e9ddd17fa" providerId="LiveId" clId="{CFF4EAE9-14AC-42C9-904D-A8E7C9112C1A}" dt="2022-02-06T02:05:19.341" v="171" actId="20577"/>
          <ac:spMkLst>
            <pc:docMk/>
            <pc:sldMk cId="1272773094" sldId="257"/>
            <ac:spMk id="3" creationId="{A5818E16-A871-074C-B859-C95B12886C1B}"/>
          </ac:spMkLst>
        </pc:spChg>
      </pc:sldChg>
      <pc:sldChg chg="modSp mod">
        <pc:chgData name="Jad Isidore" userId="5b48060e9ddd17fa" providerId="LiveId" clId="{CFF4EAE9-14AC-42C9-904D-A8E7C9112C1A}" dt="2022-02-06T02:06:16.390" v="295" actId="20577"/>
        <pc:sldMkLst>
          <pc:docMk/>
          <pc:sldMk cId="4186070261" sldId="258"/>
        </pc:sldMkLst>
        <pc:spChg chg="mod">
          <ac:chgData name="Jad Isidore" userId="5b48060e9ddd17fa" providerId="LiveId" clId="{CFF4EAE9-14AC-42C9-904D-A8E7C9112C1A}" dt="2022-02-06T02:06:16.390" v="295" actId="20577"/>
          <ac:spMkLst>
            <pc:docMk/>
            <pc:sldMk cId="4186070261" sldId="258"/>
            <ac:spMk id="3" creationId="{A5818E16-A871-074C-B859-C95B12886C1B}"/>
          </ac:spMkLst>
        </pc:spChg>
      </pc:sldChg>
      <pc:sldChg chg="modSp mod">
        <pc:chgData name="Jad Isidore" userId="5b48060e9ddd17fa" providerId="LiveId" clId="{CFF4EAE9-14AC-42C9-904D-A8E7C9112C1A}" dt="2022-02-06T03:36:42.125" v="1216" actId="20577"/>
        <pc:sldMkLst>
          <pc:docMk/>
          <pc:sldMk cId="3237184584" sldId="259"/>
        </pc:sldMkLst>
        <pc:spChg chg="mod">
          <ac:chgData name="Jad Isidore" userId="5b48060e9ddd17fa" providerId="LiveId" clId="{CFF4EAE9-14AC-42C9-904D-A8E7C9112C1A}" dt="2022-02-06T03:36:42.125" v="1216" actId="20577"/>
          <ac:spMkLst>
            <pc:docMk/>
            <pc:sldMk cId="3237184584" sldId="259"/>
            <ac:spMk id="3" creationId="{A5818E16-A871-074C-B859-C95B12886C1B}"/>
          </ac:spMkLst>
        </pc:spChg>
      </pc:sldChg>
      <pc:sldChg chg="addSp delSp modSp mod">
        <pc:chgData name="Jad Isidore" userId="5b48060e9ddd17fa" providerId="LiveId" clId="{CFF4EAE9-14AC-42C9-904D-A8E7C9112C1A}" dt="2022-02-06T02:21:54.263" v="642"/>
        <pc:sldMkLst>
          <pc:docMk/>
          <pc:sldMk cId="3050650111" sldId="260"/>
        </pc:sldMkLst>
        <pc:spChg chg="mod">
          <ac:chgData name="Jad Isidore" userId="5b48060e9ddd17fa" providerId="LiveId" clId="{CFF4EAE9-14AC-42C9-904D-A8E7C9112C1A}" dt="2022-02-06T02:20:52.670" v="640" actId="20577"/>
          <ac:spMkLst>
            <pc:docMk/>
            <pc:sldMk cId="3050650111" sldId="260"/>
            <ac:spMk id="3" creationId="{A5818E16-A871-074C-B859-C95B12886C1B}"/>
          </ac:spMkLst>
        </pc:spChg>
        <pc:spChg chg="add del mod">
          <ac:chgData name="Jad Isidore" userId="5b48060e9ddd17fa" providerId="LiveId" clId="{CFF4EAE9-14AC-42C9-904D-A8E7C9112C1A}" dt="2022-02-06T02:21:54.263" v="642"/>
          <ac:spMkLst>
            <pc:docMk/>
            <pc:sldMk cId="3050650111" sldId="260"/>
            <ac:spMk id="4" creationId="{C078E2A4-FD5A-4BFB-8AFA-1E2A27561278}"/>
          </ac:spMkLst>
        </pc:spChg>
      </pc:sldChg>
      <pc:sldChg chg="modSp mod">
        <pc:chgData name="Jad Isidore" userId="5b48060e9ddd17fa" providerId="LiveId" clId="{CFF4EAE9-14AC-42C9-904D-A8E7C9112C1A}" dt="2022-02-06T02:27:52.231" v="687" actId="20577"/>
        <pc:sldMkLst>
          <pc:docMk/>
          <pc:sldMk cId="2586360090" sldId="261"/>
        </pc:sldMkLst>
        <pc:graphicFrameChg chg="modGraphic">
          <ac:chgData name="Jad Isidore" userId="5b48060e9ddd17fa" providerId="LiveId" clId="{CFF4EAE9-14AC-42C9-904D-A8E7C9112C1A}" dt="2022-02-06T02:27:52.231" v="687" actId="20577"/>
          <ac:graphicFrameMkLst>
            <pc:docMk/>
            <pc:sldMk cId="2586360090" sldId="261"/>
            <ac:graphicFrameMk id="4" creationId="{D5D2DA81-69B7-0144-97C4-779D04AEE5BC}"/>
          </ac:graphicFrameMkLst>
        </pc:graphicFrameChg>
      </pc:sldChg>
      <pc:sldChg chg="modSp mod">
        <pc:chgData name="Jad Isidore" userId="5b48060e9ddd17fa" providerId="LiveId" clId="{CFF4EAE9-14AC-42C9-904D-A8E7C9112C1A}" dt="2022-02-06T02:31:35.971" v="793" actId="20577"/>
        <pc:sldMkLst>
          <pc:docMk/>
          <pc:sldMk cId="442608647" sldId="263"/>
        </pc:sldMkLst>
        <pc:spChg chg="mod">
          <ac:chgData name="Jad Isidore" userId="5b48060e9ddd17fa" providerId="LiveId" clId="{CFF4EAE9-14AC-42C9-904D-A8E7C9112C1A}" dt="2022-02-06T02:31:35.971" v="793" actId="20577"/>
          <ac:spMkLst>
            <pc:docMk/>
            <pc:sldMk cId="442608647" sldId="263"/>
            <ac:spMk id="3" creationId="{A5818E16-A871-074C-B859-C95B12886C1B}"/>
          </ac:spMkLst>
        </pc:spChg>
      </pc:sldChg>
      <pc:sldChg chg="addSp delSp modSp mod">
        <pc:chgData name="Jad Isidore" userId="5b48060e9ddd17fa" providerId="LiveId" clId="{CFF4EAE9-14AC-42C9-904D-A8E7C9112C1A}" dt="2022-02-06T04:10:13.504" v="1456" actId="14100"/>
        <pc:sldMkLst>
          <pc:docMk/>
          <pc:sldMk cId="652423443" sldId="264"/>
        </pc:sldMkLst>
        <pc:spChg chg="mod">
          <ac:chgData name="Jad Isidore" userId="5b48060e9ddd17fa" providerId="LiveId" clId="{CFF4EAE9-14AC-42C9-904D-A8E7C9112C1A}" dt="2022-02-06T02:22:21.492" v="644" actId="20577"/>
          <ac:spMkLst>
            <pc:docMk/>
            <pc:sldMk cId="652423443" sldId="264"/>
            <ac:spMk id="3" creationId="{A5818E16-A871-074C-B859-C95B12886C1B}"/>
          </ac:spMkLst>
        </pc:spChg>
        <pc:picChg chg="add mod modCrop">
          <ac:chgData name="Jad Isidore" userId="5b48060e9ddd17fa" providerId="LiveId" clId="{CFF4EAE9-14AC-42C9-904D-A8E7C9112C1A}" dt="2022-02-06T04:08:56.056" v="1446" actId="1076"/>
          <ac:picMkLst>
            <pc:docMk/>
            <pc:sldMk cId="652423443" sldId="264"/>
            <ac:picMk id="4" creationId="{119F3CE9-2D7D-4D43-A63F-382A29398231}"/>
          </ac:picMkLst>
        </pc:picChg>
        <pc:picChg chg="add del mod modCrop">
          <ac:chgData name="Jad Isidore" userId="5b48060e9ddd17fa" providerId="LiveId" clId="{CFF4EAE9-14AC-42C9-904D-A8E7C9112C1A}" dt="2022-02-06T03:01:43.215" v="1086" actId="478"/>
          <ac:picMkLst>
            <pc:docMk/>
            <pc:sldMk cId="652423443" sldId="264"/>
            <ac:picMk id="4" creationId="{9A4B0CAF-3F5E-4FFA-9234-978EFDE20BB7}"/>
          </ac:picMkLst>
        </pc:picChg>
        <pc:picChg chg="add mod modCrop">
          <ac:chgData name="Jad Isidore" userId="5b48060e9ddd17fa" providerId="LiveId" clId="{CFF4EAE9-14AC-42C9-904D-A8E7C9112C1A}" dt="2022-02-06T04:10:13.504" v="1456" actId="14100"/>
          <ac:picMkLst>
            <pc:docMk/>
            <pc:sldMk cId="652423443" sldId="264"/>
            <ac:picMk id="6" creationId="{010E7742-9D4B-4140-9C30-6023CB8DD226}"/>
          </ac:picMkLst>
        </pc:picChg>
        <pc:picChg chg="add del mod modCrop">
          <ac:chgData name="Jad Isidore" userId="5b48060e9ddd17fa" providerId="LiveId" clId="{CFF4EAE9-14AC-42C9-904D-A8E7C9112C1A}" dt="2022-02-06T03:03:21.770" v="1094" actId="478"/>
          <ac:picMkLst>
            <pc:docMk/>
            <pc:sldMk cId="652423443" sldId="264"/>
            <ac:picMk id="6" creationId="{6BF10358-0D55-4CD0-AB7F-106E50F1F4F6}"/>
          </ac:picMkLst>
        </pc:picChg>
        <pc:picChg chg="add del mod modCrop">
          <ac:chgData name="Jad Isidore" userId="5b48060e9ddd17fa" providerId="LiveId" clId="{CFF4EAE9-14AC-42C9-904D-A8E7C9112C1A}" dt="2022-02-06T04:08:48.676" v="1443" actId="478"/>
          <ac:picMkLst>
            <pc:docMk/>
            <pc:sldMk cId="652423443" sldId="264"/>
            <ac:picMk id="8" creationId="{B5728312-6871-44F5-B20E-687080478B3F}"/>
          </ac:picMkLst>
        </pc:picChg>
        <pc:picChg chg="add del mod modCrop">
          <ac:chgData name="Jad Isidore" userId="5b48060e9ddd17fa" providerId="LiveId" clId="{CFF4EAE9-14AC-42C9-904D-A8E7C9112C1A}" dt="2022-02-06T04:09:52.999" v="1450" actId="478"/>
          <ac:picMkLst>
            <pc:docMk/>
            <pc:sldMk cId="652423443" sldId="264"/>
            <ac:picMk id="10" creationId="{B8C5EA0F-C7ED-42B4-B6D7-E7220BCF3A4B}"/>
          </ac:picMkLst>
        </pc:picChg>
      </pc:sldChg>
      <pc:sldChg chg="addSp modSp mod">
        <pc:chgData name="Jad Isidore" userId="5b48060e9ddd17fa" providerId="LiveId" clId="{CFF4EAE9-14AC-42C9-904D-A8E7C9112C1A}" dt="2022-02-06T03:32:42.528" v="1117" actId="14100"/>
        <pc:sldMkLst>
          <pc:docMk/>
          <pc:sldMk cId="3331607746" sldId="265"/>
        </pc:sldMkLst>
        <pc:picChg chg="add mod">
          <ac:chgData name="Jad Isidore" userId="5b48060e9ddd17fa" providerId="LiveId" clId="{CFF4EAE9-14AC-42C9-904D-A8E7C9112C1A}" dt="2022-02-06T03:32:42.528" v="1117" actId="14100"/>
          <ac:picMkLst>
            <pc:docMk/>
            <pc:sldMk cId="3331607746" sldId="265"/>
            <ac:picMk id="5" creationId="{3B1DE8D5-DD13-4A14-BDCD-F638544249D8}"/>
          </ac:picMkLst>
        </pc:picChg>
      </pc:sldChg>
      <pc:sldChg chg="modSp mod">
        <pc:chgData name="Jad Isidore" userId="5b48060e9ddd17fa" providerId="LiveId" clId="{CFF4EAE9-14AC-42C9-904D-A8E7C9112C1A}" dt="2022-02-06T03:47:54.881" v="1439" actId="20577"/>
        <pc:sldMkLst>
          <pc:docMk/>
          <pc:sldMk cId="2140241883" sldId="266"/>
        </pc:sldMkLst>
        <pc:graphicFrameChg chg="mod modGraphic">
          <ac:chgData name="Jad Isidore" userId="5b48060e9ddd17fa" providerId="LiveId" clId="{CFF4EAE9-14AC-42C9-904D-A8E7C9112C1A}" dt="2022-02-06T03:47:54.881" v="1439" actId="20577"/>
          <ac:graphicFrameMkLst>
            <pc:docMk/>
            <pc:sldMk cId="2140241883" sldId="266"/>
            <ac:graphicFrameMk id="4" creationId="{0FEE25D3-663C-E742-820C-FA9EDEAF359C}"/>
          </ac:graphicFrameMkLst>
        </pc:graphicFrameChg>
      </pc:sldChg>
      <pc:sldChg chg="addSp delSp modSp mod">
        <pc:chgData name="Jad Isidore" userId="5b48060e9ddd17fa" providerId="LiveId" clId="{CFF4EAE9-14AC-42C9-904D-A8E7C9112C1A}" dt="2022-02-06T04:11:55.096" v="1469" actId="14100"/>
        <pc:sldMkLst>
          <pc:docMk/>
          <pc:sldMk cId="1720520812" sldId="267"/>
        </pc:sldMkLst>
        <pc:picChg chg="add mod modCrop">
          <ac:chgData name="Jad Isidore" userId="5b48060e9ddd17fa" providerId="LiveId" clId="{CFF4EAE9-14AC-42C9-904D-A8E7C9112C1A}" dt="2022-02-06T04:11:51.056" v="1468" actId="14100"/>
          <ac:picMkLst>
            <pc:docMk/>
            <pc:sldMk cId="1720520812" sldId="267"/>
            <ac:picMk id="4" creationId="{0A0CFA3A-5FC5-4F8A-9669-3064B743A21D}"/>
          </ac:picMkLst>
        </pc:picChg>
        <pc:picChg chg="add del mod modCrop">
          <ac:chgData name="Jad Isidore" userId="5b48060e9ddd17fa" providerId="LiveId" clId="{CFF4EAE9-14AC-42C9-904D-A8E7C9112C1A}" dt="2022-02-06T03:04:42.105" v="1101" actId="478"/>
          <ac:picMkLst>
            <pc:docMk/>
            <pc:sldMk cId="1720520812" sldId="267"/>
            <ac:picMk id="4" creationId="{2820F62F-0C34-4FD6-9562-BFC395991040}"/>
          </ac:picMkLst>
        </pc:picChg>
        <pc:picChg chg="add mod modCrop">
          <ac:chgData name="Jad Isidore" userId="5b48060e9ddd17fa" providerId="LiveId" clId="{CFF4EAE9-14AC-42C9-904D-A8E7C9112C1A}" dt="2022-02-06T04:11:55.096" v="1469" actId="14100"/>
          <ac:picMkLst>
            <pc:docMk/>
            <pc:sldMk cId="1720520812" sldId="267"/>
            <ac:picMk id="6" creationId="{E9ACEEEF-A12A-4BEA-B095-272975BB6DF1}"/>
          </ac:picMkLst>
        </pc:picChg>
        <pc:picChg chg="add del mod modCrop">
          <ac:chgData name="Jad Isidore" userId="5b48060e9ddd17fa" providerId="LiveId" clId="{CFF4EAE9-14AC-42C9-904D-A8E7C9112C1A}" dt="2022-02-06T04:11:38.763" v="1463" actId="478"/>
          <ac:picMkLst>
            <pc:docMk/>
            <pc:sldMk cId="1720520812" sldId="267"/>
            <ac:picMk id="8" creationId="{82FBE699-AA86-4CF0-9755-C0B75E4AA2DD}"/>
          </ac:picMkLst>
        </pc:picChg>
      </pc:sldChg>
      <pc:sldChg chg="addSp delSp modSp new mod">
        <pc:chgData name="Jad Isidore" userId="5b48060e9ddd17fa" providerId="LiveId" clId="{CFF4EAE9-14AC-42C9-904D-A8E7C9112C1A}" dt="2022-02-06T03:47:25.467" v="1430" actId="6549"/>
        <pc:sldMkLst>
          <pc:docMk/>
          <pc:sldMk cId="1750052188" sldId="268"/>
        </pc:sldMkLst>
        <pc:spChg chg="del mod">
          <ac:chgData name="Jad Isidore" userId="5b48060e9ddd17fa" providerId="LiveId" clId="{CFF4EAE9-14AC-42C9-904D-A8E7C9112C1A}" dt="2022-02-06T03:35:52.914" v="1201" actId="478"/>
          <ac:spMkLst>
            <pc:docMk/>
            <pc:sldMk cId="1750052188" sldId="268"/>
            <ac:spMk id="2" creationId="{4B535FF7-E4FC-4AA9-A114-3B44F0F2BD98}"/>
          </ac:spMkLst>
        </pc:spChg>
        <pc:spChg chg="del">
          <ac:chgData name="Jad Isidore" userId="5b48060e9ddd17fa" providerId="LiveId" clId="{CFF4EAE9-14AC-42C9-904D-A8E7C9112C1A}" dt="2022-02-06T03:36:03.845" v="1202"/>
          <ac:spMkLst>
            <pc:docMk/>
            <pc:sldMk cId="1750052188" sldId="268"/>
            <ac:spMk id="3" creationId="{6F6024D1-AA10-43A8-B6BC-289AA2258D0E}"/>
          </ac:spMkLst>
        </pc:spChg>
        <pc:spChg chg="add del mod">
          <ac:chgData name="Jad Isidore" userId="5b48060e9ddd17fa" providerId="LiveId" clId="{CFF4EAE9-14AC-42C9-904D-A8E7C9112C1A}" dt="2022-02-06T03:35:29.772" v="1192"/>
          <ac:spMkLst>
            <pc:docMk/>
            <pc:sldMk cId="1750052188" sldId="268"/>
            <ac:spMk id="4" creationId="{103DE34F-C2B3-43A9-9DF3-2E528605039D}"/>
          </ac:spMkLst>
        </pc:spChg>
        <pc:spChg chg="add del mod">
          <ac:chgData name="Jad Isidore" userId="5b48060e9ddd17fa" providerId="LiveId" clId="{CFF4EAE9-14AC-42C9-904D-A8E7C9112C1A}" dt="2022-02-06T03:35:33.806" v="1194"/>
          <ac:spMkLst>
            <pc:docMk/>
            <pc:sldMk cId="1750052188" sldId="268"/>
            <ac:spMk id="5" creationId="{14823FE6-B99B-41D6-928A-4B2E140D90EB}"/>
          </ac:spMkLst>
        </pc:spChg>
        <pc:spChg chg="add mod">
          <ac:chgData name="Jad Isidore" userId="5b48060e9ddd17fa" providerId="LiveId" clId="{CFF4EAE9-14AC-42C9-904D-A8E7C9112C1A}" dt="2022-02-06T03:35:40.361" v="1200"/>
          <ac:spMkLst>
            <pc:docMk/>
            <pc:sldMk cId="1750052188" sldId="268"/>
            <ac:spMk id="6" creationId="{4D952CFB-D6CB-4E89-80D5-4B4EB0405FE5}"/>
          </ac:spMkLst>
        </pc:spChg>
        <pc:spChg chg="add mod">
          <ac:chgData name="Jad Isidore" userId="5b48060e9ddd17fa" providerId="LiveId" clId="{CFF4EAE9-14AC-42C9-904D-A8E7C9112C1A}" dt="2022-02-06T03:47:25.467" v="1430" actId="6549"/>
          <ac:spMkLst>
            <pc:docMk/>
            <pc:sldMk cId="1750052188" sldId="268"/>
            <ac:spMk id="7" creationId="{B1A824CF-2AF0-4774-B10D-A429B1309DE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4AFC-F0F1-1541-942A-846D381F35D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626E52A-289C-E744-AADA-4E830062FE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EB3ACE-A185-1E4D-A340-8C3EE58C6477}"/>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5" name="Footer Placeholder 4">
            <a:extLst>
              <a:ext uri="{FF2B5EF4-FFF2-40B4-BE49-F238E27FC236}">
                <a16:creationId xmlns:a16="http://schemas.microsoft.com/office/drawing/2014/main" id="{539D6EB4-6AC8-0B42-948A-E93D0E95A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748D0-58B8-DD49-BAA7-EC793013BB2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25071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7514-1EF2-8C46-9212-A999C2AA44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985A41-B610-7546-A4C3-E252391FB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B54B8-DD3B-F04D-84BB-DB9AF9D898B8}"/>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5" name="Footer Placeholder 4">
            <a:extLst>
              <a:ext uri="{FF2B5EF4-FFF2-40B4-BE49-F238E27FC236}">
                <a16:creationId xmlns:a16="http://schemas.microsoft.com/office/drawing/2014/main" id="{0C1880DA-2D56-AD42-A3F7-D5FFA6A47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4169C0-AE8C-E84F-A652-EC0DAFEBAFE0}"/>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70512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E84FDF-F5A3-4D43-9181-E856725C5C4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3631E0C-3737-5A43-AC4D-FD9CE5BBC0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0FC869-8647-E34C-8C0D-3E7AD9F8C03B}"/>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5" name="Footer Placeholder 4">
            <a:extLst>
              <a:ext uri="{FF2B5EF4-FFF2-40B4-BE49-F238E27FC236}">
                <a16:creationId xmlns:a16="http://schemas.microsoft.com/office/drawing/2014/main" id="{C356215D-E2A1-4D4F-8416-09BAC02E6A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9E8A8-7F5E-1447-87C7-16D3876CB9F2}"/>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45012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FE45-D81B-9D45-BD38-C639B992D8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A7D8D1-62C0-9046-A528-157B8E2096A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070AFE-5725-A54D-AC46-9AB7A3526792}"/>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5" name="Footer Placeholder 4">
            <a:extLst>
              <a:ext uri="{FF2B5EF4-FFF2-40B4-BE49-F238E27FC236}">
                <a16:creationId xmlns:a16="http://schemas.microsoft.com/office/drawing/2014/main" id="{40CB6078-CA61-AE4B-A28C-C7749233C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9C771D-DB1C-9B4F-B1AB-C8F44F407A8E}"/>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3067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D382-8C07-1E4D-BE6C-8A6C3B7F48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39F0BA7-0F5F-4D4E-974D-CCD9100D19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3E07A3-2840-C146-BD5B-1D75CD6BE006}"/>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5" name="Footer Placeholder 4">
            <a:extLst>
              <a:ext uri="{FF2B5EF4-FFF2-40B4-BE49-F238E27FC236}">
                <a16:creationId xmlns:a16="http://schemas.microsoft.com/office/drawing/2014/main" id="{455334FA-0772-DF49-A660-2EFC83A239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1B842-5FD2-4A45-B998-7EAC0C0F106C}"/>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94209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24E0-3BCA-8F4F-A1CE-49DAACED10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87BAAC7-FE1D-5E4A-BA06-4270C7AD42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F5BAE4-4646-864A-9E56-FA57F81F63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24E5E61-658E-8749-99F6-B592EF2025E3}"/>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6" name="Footer Placeholder 5">
            <a:extLst>
              <a:ext uri="{FF2B5EF4-FFF2-40B4-BE49-F238E27FC236}">
                <a16:creationId xmlns:a16="http://schemas.microsoft.com/office/drawing/2014/main" id="{55EDA7C0-45E9-7D4E-BA0D-42AA52D1A7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409088-2286-AC42-A68B-D077B1BBDF28}"/>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30651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5A4B4-0A67-0440-8360-76F2753AA04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BA1A80-A8FF-F841-8C62-E77695D420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F8C5DD7-6028-1946-A5A6-34467A3B87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83011B6-E0EB-6845-BEFB-864404B4C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A9F886-51A4-084D-A6B7-E984AA5F35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B4ED1A9-00E3-5549-81F3-96A301BC292D}"/>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8" name="Footer Placeholder 7">
            <a:extLst>
              <a:ext uri="{FF2B5EF4-FFF2-40B4-BE49-F238E27FC236}">
                <a16:creationId xmlns:a16="http://schemas.microsoft.com/office/drawing/2014/main" id="{F49A214B-6E89-4146-A923-FA912C25B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EB4CA-158C-E042-BF82-DCD231848679}"/>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1943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FE84-3753-CD48-AC5C-BBFD9BA9846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9D956A7-FB05-A94A-9799-D2D2385DEBEE}"/>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4" name="Footer Placeholder 3">
            <a:extLst>
              <a:ext uri="{FF2B5EF4-FFF2-40B4-BE49-F238E27FC236}">
                <a16:creationId xmlns:a16="http://schemas.microsoft.com/office/drawing/2014/main" id="{9F0A8F3A-4EC5-2140-9EB8-3007BD0625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583A81-7FA5-4D47-BF52-C9710CB70A66}"/>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334206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8BA291-7BBA-8A41-8CE4-AA7788373E9E}"/>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3" name="Footer Placeholder 2">
            <a:extLst>
              <a:ext uri="{FF2B5EF4-FFF2-40B4-BE49-F238E27FC236}">
                <a16:creationId xmlns:a16="http://schemas.microsoft.com/office/drawing/2014/main" id="{C9D011B2-4CA2-AC4A-9884-098616581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B218DC-0AD4-1744-A0D5-EF91C36CAF01}"/>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1865157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6ACA-7B67-3A4B-AD87-C442723F16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7486EE3-480B-084C-A9B3-BC9A8C40C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0FC212F-482B-4147-94A3-2EC3B79CF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70E3-A33E-D248-96FA-31E741F0B5CA}"/>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6" name="Footer Placeholder 5">
            <a:extLst>
              <a:ext uri="{FF2B5EF4-FFF2-40B4-BE49-F238E27FC236}">
                <a16:creationId xmlns:a16="http://schemas.microsoft.com/office/drawing/2014/main" id="{38E52169-11B6-C245-9A08-53C75A7DEB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2E628-9DA0-5D44-9EE8-0DB27541357A}"/>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424762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84A2-5926-FD45-AFF6-97D2F6301E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023B019-06B4-114E-BDD1-63408F734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BE3A75-BD9F-584B-8547-6FCC4FF86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E1DF2E7-2EFC-584A-8743-22894570FEFD}"/>
              </a:ext>
            </a:extLst>
          </p:cNvPr>
          <p:cNvSpPr>
            <a:spLocks noGrp="1"/>
          </p:cNvSpPr>
          <p:nvPr>
            <p:ph type="dt" sz="half" idx="10"/>
          </p:nvPr>
        </p:nvSpPr>
        <p:spPr/>
        <p:txBody>
          <a:bodyPr/>
          <a:lstStyle/>
          <a:p>
            <a:fld id="{B20035CF-2B35-3745-B94C-5D77CD392BD8}" type="datetimeFigureOut">
              <a:rPr lang="en-US" smtClean="0"/>
              <a:t>2/6/2022</a:t>
            </a:fld>
            <a:endParaRPr lang="en-US"/>
          </a:p>
        </p:txBody>
      </p:sp>
      <p:sp>
        <p:nvSpPr>
          <p:cNvPr id="6" name="Footer Placeholder 5">
            <a:extLst>
              <a:ext uri="{FF2B5EF4-FFF2-40B4-BE49-F238E27FC236}">
                <a16:creationId xmlns:a16="http://schemas.microsoft.com/office/drawing/2014/main" id="{575932B2-AE30-244D-9ED4-BC3B5ED3F7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A1A498-02BB-1945-98E4-8CA8B06B79EB}"/>
              </a:ext>
            </a:extLst>
          </p:cNvPr>
          <p:cNvSpPr>
            <a:spLocks noGrp="1"/>
          </p:cNvSpPr>
          <p:nvPr>
            <p:ph type="sldNum" sz="quarter" idx="12"/>
          </p:nvPr>
        </p:nvSpPr>
        <p:spPr/>
        <p:txBody>
          <a:bodyPr/>
          <a:lstStyle/>
          <a:p>
            <a:fld id="{3E389FF9-DAA9-B146-92D2-A2B7C486B506}" type="slidenum">
              <a:rPr lang="en-US" smtClean="0"/>
              <a:t>‹#›</a:t>
            </a:fld>
            <a:endParaRPr lang="en-US"/>
          </a:p>
        </p:txBody>
      </p:sp>
    </p:spTree>
    <p:extLst>
      <p:ext uri="{BB962C8B-B14F-4D97-AF65-F5344CB8AC3E}">
        <p14:creationId xmlns:p14="http://schemas.microsoft.com/office/powerpoint/2010/main" val="2472929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1C45CF-5B1A-CE4F-8C0A-2E7292CEB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0C01659-0ED6-1140-B35A-9A352629C7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A63975-1F5A-DB4A-BCCC-DBD1A8408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035CF-2B35-3745-B94C-5D77CD392BD8}" type="datetimeFigureOut">
              <a:rPr lang="en-US" smtClean="0"/>
              <a:t>2/6/2022</a:t>
            </a:fld>
            <a:endParaRPr lang="en-US"/>
          </a:p>
        </p:txBody>
      </p:sp>
      <p:sp>
        <p:nvSpPr>
          <p:cNvPr id="5" name="Footer Placeholder 4">
            <a:extLst>
              <a:ext uri="{FF2B5EF4-FFF2-40B4-BE49-F238E27FC236}">
                <a16:creationId xmlns:a16="http://schemas.microsoft.com/office/drawing/2014/main" id="{ED44DA77-F683-3542-B87F-82906D23D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2293F2-5853-D44B-BE3B-43C62A91A5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389FF9-DAA9-B146-92D2-A2B7C486B506}" type="slidenum">
              <a:rPr lang="en-US" smtClean="0"/>
              <a:t>‹#›</a:t>
            </a:fld>
            <a:endParaRPr lang="en-US"/>
          </a:p>
        </p:txBody>
      </p:sp>
    </p:spTree>
    <p:extLst>
      <p:ext uri="{BB962C8B-B14F-4D97-AF65-F5344CB8AC3E}">
        <p14:creationId xmlns:p14="http://schemas.microsoft.com/office/powerpoint/2010/main" val="62295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DE21-C614-6D46-A4EC-4550CD7F2AC9}"/>
              </a:ext>
            </a:extLst>
          </p:cNvPr>
          <p:cNvSpPr>
            <a:spLocks noGrp="1"/>
          </p:cNvSpPr>
          <p:nvPr>
            <p:ph type="ctrTitle"/>
          </p:nvPr>
        </p:nvSpPr>
        <p:spPr/>
        <p:txBody>
          <a:bodyPr/>
          <a:lstStyle/>
          <a:p>
            <a:r>
              <a:rPr lang="en-US" dirty="0">
                <a:solidFill>
                  <a:schemeClr val="bg1"/>
                </a:solidFill>
              </a:rPr>
              <a:t>Engineering Cycle Worksheet</a:t>
            </a:r>
          </a:p>
        </p:txBody>
      </p:sp>
      <p:sp>
        <p:nvSpPr>
          <p:cNvPr id="3" name="Subtitle 2">
            <a:extLst>
              <a:ext uri="{FF2B5EF4-FFF2-40B4-BE49-F238E27FC236}">
                <a16:creationId xmlns:a16="http://schemas.microsoft.com/office/drawing/2014/main" id="{ED7BAB59-5E12-084C-A682-4269404AD2BA}"/>
              </a:ext>
            </a:extLst>
          </p:cNvPr>
          <p:cNvSpPr>
            <a:spLocks noGrp="1"/>
          </p:cNvSpPr>
          <p:nvPr>
            <p:ph type="subTitle" idx="1"/>
          </p:nvPr>
        </p:nvSpPr>
        <p:spPr/>
        <p:txBody>
          <a:bodyPr/>
          <a:lstStyle/>
          <a:p>
            <a:pPr algn="l"/>
            <a:r>
              <a:rPr lang="en-US" i="1" dirty="0">
                <a:solidFill>
                  <a:schemeClr val="bg1"/>
                </a:solidFill>
              </a:rPr>
              <a:t>Jad Isidore</a:t>
            </a:r>
          </a:p>
          <a:p>
            <a:pPr algn="l"/>
            <a:r>
              <a:rPr lang="en-US" i="1" dirty="0">
                <a:solidFill>
                  <a:schemeClr val="bg1"/>
                </a:solidFill>
              </a:rPr>
              <a:t>2021101043</a:t>
            </a:r>
          </a:p>
        </p:txBody>
      </p:sp>
    </p:spTree>
    <p:extLst>
      <p:ext uri="{BB962C8B-B14F-4D97-AF65-F5344CB8AC3E}">
        <p14:creationId xmlns:p14="http://schemas.microsoft.com/office/powerpoint/2010/main" val="61578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988842" cy="749132"/>
          </a:xfrm>
        </p:spPr>
        <p:txBody>
          <a:bodyPr>
            <a:normAutofit fontScale="77500" lnSpcReduction="20000"/>
          </a:bodyPr>
          <a:lstStyle/>
          <a:p>
            <a:pPr marL="0" indent="0">
              <a:lnSpc>
                <a:spcPct val="150000"/>
              </a:lnSpc>
              <a:buNone/>
            </a:pPr>
            <a:r>
              <a:rPr lang="en-US" sz="2000" b="1" i="1" dirty="0"/>
              <a:t>If you got no errors</a:t>
            </a:r>
            <a:r>
              <a:rPr lang="en-US" sz="2000" i="1" dirty="0"/>
              <a:t>. Screenshot your code and the output and paste them onto this slide. If you got errors, please advance to the next slide</a:t>
            </a:r>
          </a:p>
          <a:p>
            <a:pPr marL="0" indent="0">
              <a:lnSpc>
                <a:spcPct val="150000"/>
              </a:lnSpc>
              <a:buNone/>
            </a:pPr>
            <a:endParaRPr lang="en-US" sz="2000" b="1" dirty="0"/>
          </a:p>
        </p:txBody>
      </p:sp>
    </p:spTree>
    <p:extLst>
      <p:ext uri="{BB962C8B-B14F-4D97-AF65-F5344CB8AC3E}">
        <p14:creationId xmlns:p14="http://schemas.microsoft.com/office/powerpoint/2010/main" val="2277420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16785"/>
          </a:xfrm>
        </p:spPr>
        <p:txBody>
          <a:bodyPr>
            <a:normAutofit/>
          </a:bodyPr>
          <a:lstStyle/>
          <a:p>
            <a:pPr marL="0" indent="0">
              <a:lnSpc>
                <a:spcPct val="150000"/>
              </a:lnSpc>
              <a:buNone/>
            </a:pPr>
            <a:r>
              <a:rPr lang="en-US" sz="2000" b="1" i="1" dirty="0"/>
              <a:t>If you got errors.</a:t>
            </a:r>
            <a:r>
              <a:rPr lang="en-US" sz="2000" i="1" dirty="0"/>
              <a:t> Screenshot your code and the error you got and paste them onto this slide. </a:t>
            </a:r>
          </a:p>
          <a:p>
            <a:pPr marL="0" indent="0">
              <a:lnSpc>
                <a:spcPct val="150000"/>
              </a:lnSpc>
              <a:buNone/>
            </a:pPr>
            <a:endParaRPr lang="en-US" sz="2000" i="1" dirty="0"/>
          </a:p>
          <a:p>
            <a:pPr marL="0" indent="0">
              <a:lnSpc>
                <a:spcPct val="150000"/>
              </a:lnSpc>
              <a:buNone/>
            </a:pPr>
            <a:endParaRPr lang="en-US" sz="2000" i="1" dirty="0"/>
          </a:p>
          <a:p>
            <a:pPr marL="0" indent="0">
              <a:lnSpc>
                <a:spcPct val="150000"/>
              </a:lnSpc>
              <a:buNone/>
            </a:pPr>
            <a:endParaRPr lang="en-US" sz="2000" b="1" dirty="0"/>
          </a:p>
        </p:txBody>
      </p:sp>
      <p:pic>
        <p:nvPicPr>
          <p:cNvPr id="4" name="Picture 3">
            <a:extLst>
              <a:ext uri="{FF2B5EF4-FFF2-40B4-BE49-F238E27FC236}">
                <a16:creationId xmlns:a16="http://schemas.microsoft.com/office/drawing/2014/main" id="{119F3CE9-2D7D-4D43-A63F-382A29398231}"/>
              </a:ext>
            </a:extLst>
          </p:cNvPr>
          <p:cNvPicPr>
            <a:picLocks noChangeAspect="1"/>
          </p:cNvPicPr>
          <p:nvPr/>
        </p:nvPicPr>
        <p:blipFill rotWithShape="1">
          <a:blip r:embed="rId2"/>
          <a:srcRect l="16500" t="3439" r="34346" b="3439"/>
          <a:stretch/>
        </p:blipFill>
        <p:spPr>
          <a:xfrm>
            <a:off x="507231" y="841726"/>
            <a:ext cx="5179695" cy="5516993"/>
          </a:xfrm>
          <a:prstGeom prst="rect">
            <a:avLst/>
          </a:prstGeom>
        </p:spPr>
      </p:pic>
      <p:pic>
        <p:nvPicPr>
          <p:cNvPr id="6" name="Picture 5">
            <a:extLst>
              <a:ext uri="{FF2B5EF4-FFF2-40B4-BE49-F238E27FC236}">
                <a16:creationId xmlns:a16="http://schemas.microsoft.com/office/drawing/2014/main" id="{010E7742-9D4B-4140-9C30-6023CB8DD226}"/>
              </a:ext>
            </a:extLst>
          </p:cNvPr>
          <p:cNvPicPr>
            <a:picLocks noChangeAspect="1"/>
          </p:cNvPicPr>
          <p:nvPr/>
        </p:nvPicPr>
        <p:blipFill rotWithShape="1">
          <a:blip r:embed="rId3"/>
          <a:srcRect l="16154" t="3439" r="34346" b="3439"/>
          <a:stretch/>
        </p:blipFill>
        <p:spPr>
          <a:xfrm>
            <a:off x="6096000" y="841726"/>
            <a:ext cx="5326966" cy="5557444"/>
          </a:xfrm>
          <a:prstGeom prst="rect">
            <a:avLst/>
          </a:prstGeom>
        </p:spPr>
      </p:pic>
    </p:spTree>
    <p:extLst>
      <p:ext uri="{BB962C8B-B14F-4D97-AF65-F5344CB8AC3E}">
        <p14:creationId xmlns:p14="http://schemas.microsoft.com/office/powerpoint/2010/main" val="65242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b="1" i="1" dirty="0"/>
              <a:t>What caused the error? </a:t>
            </a:r>
          </a:p>
          <a:p>
            <a:pPr marL="0" indent="0">
              <a:lnSpc>
                <a:spcPct val="150000"/>
              </a:lnSpc>
              <a:buNone/>
            </a:pPr>
            <a:r>
              <a:rPr lang="en-US" sz="2000" b="1" dirty="0"/>
              <a:t>Did not place inverted commas before and after values.</a:t>
            </a:r>
          </a:p>
        </p:txBody>
      </p:sp>
    </p:spTree>
    <p:extLst>
      <p:ext uri="{BB962C8B-B14F-4D97-AF65-F5344CB8AC3E}">
        <p14:creationId xmlns:p14="http://schemas.microsoft.com/office/powerpoint/2010/main" val="44260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a:xfrm>
            <a:off x="429126" y="237457"/>
            <a:ext cx="10515600" cy="6091154"/>
          </a:xfrm>
        </p:spPr>
        <p:txBody>
          <a:bodyPr>
            <a:normAutofit/>
          </a:bodyPr>
          <a:lstStyle/>
          <a:p>
            <a:pPr marL="0" indent="0">
              <a:lnSpc>
                <a:spcPct val="150000"/>
              </a:lnSpc>
              <a:buNone/>
            </a:pPr>
            <a:r>
              <a:rPr lang="en-US" sz="2000" i="1" dirty="0"/>
              <a:t>Screenshot the newly adjusted code and its output.</a:t>
            </a:r>
            <a:endParaRPr lang="en-US" sz="2000" b="1" dirty="0"/>
          </a:p>
        </p:txBody>
      </p:sp>
      <p:pic>
        <p:nvPicPr>
          <p:cNvPr id="6" name="Picture 5">
            <a:extLst>
              <a:ext uri="{FF2B5EF4-FFF2-40B4-BE49-F238E27FC236}">
                <a16:creationId xmlns:a16="http://schemas.microsoft.com/office/drawing/2014/main" id="{E9ACEEEF-A12A-4BEA-B095-272975BB6DF1}"/>
              </a:ext>
            </a:extLst>
          </p:cNvPr>
          <p:cNvPicPr>
            <a:picLocks noChangeAspect="1"/>
          </p:cNvPicPr>
          <p:nvPr/>
        </p:nvPicPr>
        <p:blipFill rotWithShape="1">
          <a:blip r:embed="rId2"/>
          <a:srcRect l="17538" t="3438" r="30885" b="3440"/>
          <a:stretch/>
        </p:blipFill>
        <p:spPr>
          <a:xfrm>
            <a:off x="5854699" y="994759"/>
            <a:ext cx="5265925" cy="5345335"/>
          </a:xfrm>
          <a:prstGeom prst="rect">
            <a:avLst/>
          </a:prstGeom>
        </p:spPr>
      </p:pic>
      <p:pic>
        <p:nvPicPr>
          <p:cNvPr id="4" name="Picture 3">
            <a:extLst>
              <a:ext uri="{FF2B5EF4-FFF2-40B4-BE49-F238E27FC236}">
                <a16:creationId xmlns:a16="http://schemas.microsoft.com/office/drawing/2014/main" id="{0A0CFA3A-5FC5-4F8A-9669-3064B743A21D}"/>
              </a:ext>
            </a:extLst>
          </p:cNvPr>
          <p:cNvPicPr>
            <a:picLocks noChangeAspect="1"/>
          </p:cNvPicPr>
          <p:nvPr/>
        </p:nvPicPr>
        <p:blipFill rotWithShape="1">
          <a:blip r:embed="rId3"/>
          <a:srcRect l="2653" t="3439" r="47731" b="3439"/>
          <a:stretch/>
        </p:blipFill>
        <p:spPr>
          <a:xfrm>
            <a:off x="429127" y="969043"/>
            <a:ext cx="5090026" cy="5371051"/>
          </a:xfrm>
          <a:prstGeom prst="rect">
            <a:avLst/>
          </a:prstGeom>
        </p:spPr>
      </p:pic>
    </p:spTree>
    <p:extLst>
      <p:ext uri="{BB962C8B-B14F-4D97-AF65-F5344CB8AC3E}">
        <p14:creationId xmlns:p14="http://schemas.microsoft.com/office/powerpoint/2010/main" val="172052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buNone/>
            </a:pPr>
            <a:r>
              <a:rPr lang="en-US" sz="2000" i="1" dirty="0"/>
              <a:t>What is the problem you are solving? What smaller problems can you break it into?</a:t>
            </a:r>
          </a:p>
          <a:p>
            <a:pPr marL="0" indent="0">
              <a:buNone/>
            </a:pPr>
            <a:endParaRPr lang="en-US" sz="2000" i="1" dirty="0"/>
          </a:p>
          <a:p>
            <a:pPr marL="0" indent="0">
              <a:buNone/>
            </a:pPr>
            <a:r>
              <a:rPr lang="en-US" sz="2000" b="1" dirty="0"/>
              <a:t>Big Goal:</a:t>
            </a:r>
          </a:p>
          <a:p>
            <a:pPr marL="0" indent="0">
              <a:buNone/>
            </a:pPr>
            <a:r>
              <a:rPr lang="en-US" sz="2000" b="1" dirty="0"/>
              <a:t>To print a particular pattern 4 times.  </a:t>
            </a:r>
          </a:p>
          <a:p>
            <a:pPr marL="0" indent="0">
              <a:buNone/>
            </a:pPr>
            <a:endParaRPr lang="en-US" sz="2000" b="1" dirty="0"/>
          </a:p>
          <a:p>
            <a:pPr marL="0" indent="0">
              <a:buNone/>
            </a:pPr>
            <a:endParaRPr lang="en-US" sz="2000" b="1" dirty="0"/>
          </a:p>
          <a:p>
            <a:pPr marL="0" indent="0">
              <a:buNone/>
            </a:pPr>
            <a:r>
              <a:rPr lang="en-US" sz="2000" b="1" dirty="0"/>
              <a:t>Subgoals:</a:t>
            </a:r>
          </a:p>
          <a:p>
            <a:pPr marL="0" indent="0">
              <a:buNone/>
            </a:pPr>
            <a:r>
              <a:rPr lang="en-US" sz="2000" b="1" dirty="0"/>
              <a:t>Enter my full name first.</a:t>
            </a:r>
          </a:p>
          <a:p>
            <a:pPr marL="0" indent="0">
              <a:buNone/>
            </a:pPr>
            <a:r>
              <a:rPr lang="en-US" sz="2000" b="1" dirty="0"/>
              <a:t>Use four asterisks in the second line. </a:t>
            </a:r>
          </a:p>
        </p:txBody>
      </p:sp>
    </p:spTree>
    <p:extLst>
      <p:ext uri="{BB962C8B-B14F-4D97-AF65-F5344CB8AC3E}">
        <p14:creationId xmlns:p14="http://schemas.microsoft.com/office/powerpoint/2010/main" val="127277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1	DECOMPOSE the problem</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Based on your understanding of the problem, make an educated guess about which coding concepts you will use.</a:t>
            </a:r>
          </a:p>
          <a:p>
            <a:pPr marL="0" indent="0">
              <a:buNone/>
            </a:pPr>
            <a:endParaRPr lang="en-US" sz="2000" i="1" dirty="0"/>
          </a:p>
          <a:p>
            <a:pPr marL="0" indent="0">
              <a:buNone/>
            </a:pPr>
            <a:r>
              <a:rPr lang="en-US" sz="2000" b="1" dirty="0"/>
              <a:t>Coding concepts:</a:t>
            </a:r>
          </a:p>
          <a:p>
            <a:pPr marL="0" indent="0">
              <a:buNone/>
            </a:pPr>
            <a:r>
              <a:rPr lang="en-US" sz="2000" b="1" dirty="0"/>
              <a:t>There is a possibility of me having to use variables and for loops.</a:t>
            </a:r>
          </a:p>
        </p:txBody>
      </p:sp>
    </p:spTree>
    <p:extLst>
      <p:ext uri="{BB962C8B-B14F-4D97-AF65-F5344CB8AC3E}">
        <p14:creationId xmlns:p14="http://schemas.microsoft.com/office/powerpoint/2010/main" val="418607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How should your algorithm solve the problem? Plan your solution in plain English or pseudocode.</a:t>
            </a:r>
          </a:p>
          <a:p>
            <a:pPr marL="0" indent="0">
              <a:buNone/>
            </a:pPr>
            <a:endParaRPr lang="en-US" sz="2000" b="1" dirty="0"/>
          </a:p>
          <a:p>
            <a:pPr marL="0" indent="0">
              <a:buNone/>
            </a:pPr>
            <a:r>
              <a:rPr lang="en-US" sz="2000" b="1" dirty="0"/>
              <a:t>First, I have to…</a:t>
            </a:r>
          </a:p>
          <a:p>
            <a:pPr marL="0" indent="0">
              <a:buNone/>
            </a:pPr>
            <a:r>
              <a:rPr lang="en-US" sz="2000" b="1" dirty="0"/>
              <a:t>Establish all my variables.</a:t>
            </a:r>
          </a:p>
          <a:p>
            <a:pPr marL="0" indent="0">
              <a:buNone/>
            </a:pPr>
            <a:endParaRPr lang="en-US" sz="2000" b="1" dirty="0"/>
          </a:p>
          <a:p>
            <a:pPr marL="0" indent="0">
              <a:buNone/>
            </a:pPr>
            <a:r>
              <a:rPr lang="en-US" sz="2000" b="1" dirty="0"/>
              <a:t>Then I have to…</a:t>
            </a:r>
          </a:p>
          <a:p>
            <a:pPr marL="0" indent="0">
              <a:buNone/>
            </a:pPr>
            <a:r>
              <a:rPr lang="en-US" sz="2000" b="1" dirty="0"/>
              <a:t>Ensure that no reserved word or like variables were used</a:t>
            </a:r>
          </a:p>
          <a:p>
            <a:pPr marL="0" indent="0">
              <a:buNone/>
            </a:pPr>
            <a:endParaRPr lang="en-US" sz="2000" b="1" dirty="0"/>
          </a:p>
          <a:p>
            <a:pPr marL="0" indent="0">
              <a:buNone/>
            </a:pPr>
            <a:r>
              <a:rPr lang="en-US" sz="2000" b="1" dirty="0"/>
              <a:t>Continued…</a:t>
            </a:r>
          </a:p>
          <a:p>
            <a:pPr marL="0" indent="0">
              <a:buNone/>
            </a:pPr>
            <a:r>
              <a:rPr lang="en-US" sz="2000" b="1" dirty="0"/>
              <a:t>Enter for loop statement.</a:t>
            </a:r>
          </a:p>
        </p:txBody>
      </p:sp>
    </p:spTree>
    <p:extLst>
      <p:ext uri="{BB962C8B-B14F-4D97-AF65-F5344CB8AC3E}">
        <p14:creationId xmlns:p14="http://schemas.microsoft.com/office/powerpoint/2010/main" val="3237184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D952CFB-D6CB-4E89-80D5-4B4EB0405FE5}"/>
              </a:ext>
            </a:extLst>
          </p:cNvPr>
          <p:cNvSpPr txBox="1">
            <a:spLocks/>
          </p:cNvSpPr>
          <p:nvPr/>
        </p:nvSpPr>
        <p:spPr>
          <a:xfrm>
            <a:off x="838200" y="365125"/>
            <a:ext cx="10515600" cy="1325563"/>
          </a:xfrm>
          <a:prstGeom prst="rect">
            <a:avLst/>
          </a:prstGeom>
          <a:solidFill>
            <a:schemeClr val="accent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chemeClr val="bg1"/>
                </a:solidFill>
                <a:latin typeface="Arial" panose="020B0604020202020204" pitchFamily="34" charset="0"/>
                <a:cs typeface="Arial" panose="020B0604020202020204" pitchFamily="34" charset="0"/>
              </a:rPr>
              <a:t>2	PLAN a solution</a:t>
            </a:r>
            <a:endParaRPr lang="en-US" b="1" dirty="0">
              <a:solidFill>
                <a:schemeClr val="bg1"/>
              </a:solidFill>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B1A824CF-2AF0-4774-B10D-A429B1309DE6}"/>
              </a:ext>
            </a:extLst>
          </p:cNvPr>
          <p:cNvSpPr>
            <a:spLocks noGrp="1"/>
          </p:cNvSpPr>
          <p:nvPr>
            <p:ph idx="1"/>
          </p:nvPr>
        </p:nvSpPr>
        <p:spPr>
          <a:xfrm>
            <a:off x="838200" y="1825625"/>
            <a:ext cx="10515600" cy="4351338"/>
          </a:xfrm>
        </p:spPr>
        <p:txBody>
          <a:bodyPr>
            <a:normAutofit/>
          </a:bodyPr>
          <a:lstStyle/>
          <a:p>
            <a:pPr marL="0" indent="0">
              <a:lnSpc>
                <a:spcPct val="150000"/>
              </a:lnSpc>
              <a:buNone/>
            </a:pPr>
            <a:r>
              <a:rPr lang="en-US" sz="2000" i="1" dirty="0"/>
              <a:t>How should your algorithm solve the problem? Plan your solution in plain English or pseudocode.</a:t>
            </a:r>
          </a:p>
          <a:p>
            <a:pPr marL="0" indent="0">
              <a:buNone/>
            </a:pPr>
            <a:endParaRPr lang="en-US" sz="2000" b="1" dirty="0"/>
          </a:p>
          <a:p>
            <a:pPr marL="0" indent="0">
              <a:buNone/>
            </a:pPr>
            <a:r>
              <a:rPr lang="en-US" sz="2000" b="1" dirty="0"/>
              <a:t>Continued…</a:t>
            </a:r>
          </a:p>
          <a:p>
            <a:pPr marL="0" indent="0">
              <a:buNone/>
            </a:pPr>
            <a:r>
              <a:rPr lang="en-US" sz="2000" b="1" dirty="0"/>
              <a:t>Ensure that the looping statement is set for the correct number of times.</a:t>
            </a:r>
          </a:p>
          <a:p>
            <a:pPr marL="0" indent="0">
              <a:buNone/>
            </a:pPr>
            <a:endParaRPr lang="en-US" sz="2000" b="1" dirty="0"/>
          </a:p>
          <a:p>
            <a:pPr marL="0" indent="0">
              <a:buNone/>
            </a:pPr>
            <a:endParaRPr lang="en-US" sz="2000" b="1" dirty="0"/>
          </a:p>
          <a:p>
            <a:pPr marL="0" indent="0">
              <a:buNone/>
            </a:pPr>
            <a:r>
              <a:rPr lang="en-US" sz="2000" b="1" dirty="0"/>
              <a:t>Finally, I have to…</a:t>
            </a:r>
          </a:p>
          <a:p>
            <a:pPr marL="0" indent="0">
              <a:buNone/>
            </a:pPr>
            <a:r>
              <a:rPr lang="en-US" sz="2000" b="1" dirty="0"/>
              <a:t>Implement the solution.</a:t>
            </a:r>
          </a:p>
        </p:txBody>
      </p:sp>
    </p:spTree>
    <p:extLst>
      <p:ext uri="{BB962C8B-B14F-4D97-AF65-F5344CB8AC3E}">
        <p14:creationId xmlns:p14="http://schemas.microsoft.com/office/powerpoint/2010/main" val="175005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Flowchart.</a:t>
            </a:r>
            <a:endParaRPr lang="en-US" sz="2000" b="1" dirty="0"/>
          </a:p>
        </p:txBody>
      </p:sp>
      <p:pic>
        <p:nvPicPr>
          <p:cNvPr id="5" name="Picture 4" descr="Diagram&#10;&#10;Description automatically generated">
            <a:extLst>
              <a:ext uri="{FF2B5EF4-FFF2-40B4-BE49-F238E27FC236}">
                <a16:creationId xmlns:a16="http://schemas.microsoft.com/office/drawing/2014/main" id="{3B1DE8D5-DD13-4A14-BDCD-F638544249D8}"/>
              </a:ext>
            </a:extLst>
          </p:cNvPr>
          <p:cNvPicPr>
            <a:picLocks noChangeAspect="1"/>
          </p:cNvPicPr>
          <p:nvPr/>
        </p:nvPicPr>
        <p:blipFill>
          <a:blip r:embed="rId2"/>
          <a:stretch>
            <a:fillRect/>
          </a:stretch>
        </p:blipFill>
        <p:spPr>
          <a:xfrm>
            <a:off x="3822700" y="2035174"/>
            <a:ext cx="4978400" cy="4351338"/>
          </a:xfrm>
          <a:prstGeom prst="rect">
            <a:avLst/>
          </a:prstGeom>
        </p:spPr>
      </p:pic>
    </p:spTree>
    <p:extLst>
      <p:ext uri="{BB962C8B-B14F-4D97-AF65-F5344CB8AC3E}">
        <p14:creationId xmlns:p14="http://schemas.microsoft.com/office/powerpoint/2010/main" val="3331607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2	PLAN a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IPO Chart</a:t>
            </a:r>
            <a:endParaRPr lang="en-US" sz="2000" b="1" dirty="0"/>
          </a:p>
        </p:txBody>
      </p:sp>
      <p:graphicFrame>
        <p:nvGraphicFramePr>
          <p:cNvPr id="4" name="Table 3">
            <a:extLst>
              <a:ext uri="{FF2B5EF4-FFF2-40B4-BE49-F238E27FC236}">
                <a16:creationId xmlns:a16="http://schemas.microsoft.com/office/drawing/2014/main" id="{0FEE25D3-663C-E742-820C-FA9EDEAF359C}"/>
              </a:ext>
            </a:extLst>
          </p:cNvPr>
          <p:cNvGraphicFramePr>
            <a:graphicFrameLocks noGrp="1"/>
          </p:cNvGraphicFramePr>
          <p:nvPr>
            <p:extLst>
              <p:ext uri="{D42A27DB-BD31-4B8C-83A1-F6EECF244321}">
                <p14:modId xmlns:p14="http://schemas.microsoft.com/office/powerpoint/2010/main" val="13601977"/>
              </p:ext>
            </p:extLst>
          </p:nvPr>
        </p:nvGraphicFramePr>
        <p:xfrm>
          <a:off x="838200" y="2517933"/>
          <a:ext cx="10515600" cy="2297361"/>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264228706"/>
                    </a:ext>
                  </a:extLst>
                </a:gridCol>
                <a:gridCol w="3505200">
                  <a:extLst>
                    <a:ext uri="{9D8B030D-6E8A-4147-A177-3AD203B41FA5}">
                      <a16:colId xmlns:a16="http://schemas.microsoft.com/office/drawing/2014/main" val="2162838691"/>
                    </a:ext>
                  </a:extLst>
                </a:gridCol>
                <a:gridCol w="3505200">
                  <a:extLst>
                    <a:ext uri="{9D8B030D-6E8A-4147-A177-3AD203B41FA5}">
                      <a16:colId xmlns:a16="http://schemas.microsoft.com/office/drawing/2014/main" val="4042104947"/>
                    </a:ext>
                  </a:extLst>
                </a:gridCol>
              </a:tblGrid>
              <a:tr h="552427">
                <a:tc>
                  <a:txBody>
                    <a:bodyPr/>
                    <a:lstStyle/>
                    <a:p>
                      <a:pPr algn="ctr"/>
                      <a:r>
                        <a:rPr lang="en-US" dirty="0">
                          <a:solidFill>
                            <a:schemeClr val="bg1"/>
                          </a:solidFill>
                        </a:rPr>
                        <a:t>INPUT</a:t>
                      </a:r>
                    </a:p>
                  </a:txBody>
                  <a:tcPr/>
                </a:tc>
                <a:tc>
                  <a:txBody>
                    <a:bodyPr/>
                    <a:lstStyle/>
                    <a:p>
                      <a:pPr algn="ctr"/>
                      <a:r>
                        <a:rPr lang="en-US" dirty="0">
                          <a:solidFill>
                            <a:schemeClr val="bg1"/>
                          </a:solidFill>
                        </a:rPr>
                        <a:t>PROCESS</a:t>
                      </a:r>
                    </a:p>
                  </a:txBody>
                  <a:tcPr/>
                </a:tc>
                <a:tc>
                  <a:txBody>
                    <a:bodyPr/>
                    <a:lstStyle/>
                    <a:p>
                      <a:pPr algn="ctr"/>
                      <a:r>
                        <a:rPr lang="en-US" dirty="0">
                          <a:solidFill>
                            <a:schemeClr val="bg1"/>
                          </a:solidFill>
                        </a:rPr>
                        <a:t>OUTPUT</a:t>
                      </a:r>
                    </a:p>
                  </a:txBody>
                  <a:tcPr/>
                </a:tc>
                <a:extLst>
                  <a:ext uri="{0D108BD9-81ED-4DB2-BD59-A6C34878D82A}">
                    <a16:rowId xmlns:a16="http://schemas.microsoft.com/office/drawing/2014/main" val="756842969"/>
                  </a:ext>
                </a:extLst>
              </a:tr>
              <a:tr h="552427">
                <a:tc>
                  <a:txBody>
                    <a:bodyPr/>
                    <a:lstStyle/>
                    <a:p>
                      <a:r>
                        <a:rPr lang="en-US" dirty="0" err="1"/>
                        <a:t>user_name</a:t>
                      </a:r>
                      <a:endParaRPr lang="en-US" dirty="0"/>
                    </a:p>
                  </a:txBody>
                  <a:tcPr/>
                </a:tc>
                <a:tc>
                  <a:txBody>
                    <a:bodyPr/>
                    <a:lstStyle/>
                    <a:p>
                      <a:r>
                        <a:rPr lang="en-US" dirty="0" err="1"/>
                        <a:t>user_name</a:t>
                      </a:r>
                      <a:endParaRPr lang="en-US" dirty="0"/>
                    </a:p>
                  </a:txBody>
                  <a:tcPr/>
                </a:tc>
                <a:tc>
                  <a:txBody>
                    <a:bodyPr/>
                    <a:lstStyle/>
                    <a:p>
                      <a:r>
                        <a:rPr lang="en-US" dirty="0"/>
                        <a:t>Display Pattern</a:t>
                      </a:r>
                    </a:p>
                  </a:txBody>
                  <a:tcPr/>
                </a:tc>
                <a:extLst>
                  <a:ext uri="{0D108BD9-81ED-4DB2-BD59-A6C34878D82A}">
                    <a16:rowId xmlns:a16="http://schemas.microsoft.com/office/drawing/2014/main" val="3037935502"/>
                  </a:ext>
                </a:extLst>
              </a:tr>
              <a:tr h="552427">
                <a:tc>
                  <a:txBody>
                    <a:bodyPr/>
                    <a:lstStyle/>
                    <a:p>
                      <a:r>
                        <a:rPr lang="en-US" dirty="0" err="1"/>
                        <a:t>user_char</a:t>
                      </a:r>
                      <a:r>
                        <a:rPr lang="en-US" dirty="0"/>
                        <a:t> </a:t>
                      </a:r>
                    </a:p>
                  </a:txBody>
                  <a:tcPr/>
                </a:tc>
                <a:tc>
                  <a:txBody>
                    <a:bodyPr/>
                    <a:lstStyle/>
                    <a:p>
                      <a:r>
                        <a:rPr lang="en-US" dirty="0" err="1"/>
                        <a:t>user_char</a:t>
                      </a:r>
                      <a:endParaRPr lang="en-US" dirty="0"/>
                    </a:p>
                  </a:txBody>
                  <a:tcPr/>
                </a:tc>
                <a:tc>
                  <a:txBody>
                    <a:bodyPr/>
                    <a:lstStyle/>
                    <a:p>
                      <a:endParaRPr lang="en-US" dirty="0"/>
                    </a:p>
                  </a:txBody>
                  <a:tcPr/>
                </a:tc>
                <a:extLst>
                  <a:ext uri="{0D108BD9-81ED-4DB2-BD59-A6C34878D82A}">
                    <a16:rowId xmlns:a16="http://schemas.microsoft.com/office/drawing/2014/main" val="423089867"/>
                  </a:ext>
                </a:extLst>
              </a:tr>
              <a:tr h="552427">
                <a:tc>
                  <a:txBody>
                    <a:bodyPr/>
                    <a:lstStyle/>
                    <a:p>
                      <a:r>
                        <a:rPr lang="en-US" dirty="0"/>
                        <a:t>for loop</a:t>
                      </a:r>
                    </a:p>
                  </a:txBody>
                  <a:tcPr/>
                </a:tc>
                <a:tc>
                  <a:txBody>
                    <a:bodyPr/>
                    <a:lstStyle/>
                    <a:p>
                      <a:r>
                        <a:rPr lang="en-US" dirty="0"/>
                        <a:t>Print </a:t>
                      </a:r>
                      <a:r>
                        <a:rPr lang="en-US" dirty="0" err="1"/>
                        <a:t>user_name</a:t>
                      </a:r>
                      <a:r>
                        <a:rPr lang="en-US" dirty="0"/>
                        <a:t>, </a:t>
                      </a:r>
                      <a:r>
                        <a:rPr lang="en-US" dirty="0" err="1"/>
                        <a:t>user_char</a:t>
                      </a:r>
                      <a:endParaRPr lang="en-US" dirty="0"/>
                    </a:p>
                    <a:p>
                      <a:r>
                        <a:rPr lang="en-US"/>
                        <a:t>Pattern </a:t>
                      </a:r>
                      <a:endParaRPr lang="en-US" dirty="0"/>
                    </a:p>
                  </a:txBody>
                  <a:tcPr/>
                </a:tc>
                <a:tc>
                  <a:txBody>
                    <a:bodyPr/>
                    <a:lstStyle/>
                    <a:p>
                      <a:endParaRPr lang="en-US" dirty="0"/>
                    </a:p>
                  </a:txBody>
                  <a:tcPr/>
                </a:tc>
                <a:extLst>
                  <a:ext uri="{0D108BD9-81ED-4DB2-BD59-A6C34878D82A}">
                    <a16:rowId xmlns:a16="http://schemas.microsoft.com/office/drawing/2014/main" val="4174138001"/>
                  </a:ext>
                </a:extLst>
              </a:tr>
            </a:tbl>
          </a:graphicData>
        </a:graphic>
      </p:graphicFrame>
    </p:spTree>
    <p:extLst>
      <p:ext uri="{BB962C8B-B14F-4D97-AF65-F5344CB8AC3E}">
        <p14:creationId xmlns:p14="http://schemas.microsoft.com/office/powerpoint/2010/main" val="214024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3	IMPLEMENT the solution</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Translate your solution into real code. Using your knowledge of Python syntax. Write it here first. </a:t>
            </a:r>
          </a:p>
          <a:p>
            <a:pPr marL="0" indent="0">
              <a:lnSpc>
                <a:spcPct val="150000"/>
              </a:lnSpc>
              <a:buNone/>
            </a:pPr>
            <a:r>
              <a:rPr lang="en-US" sz="2000" b="1" i="1" dirty="0" err="1"/>
              <a:t>user_name</a:t>
            </a:r>
            <a:r>
              <a:rPr lang="en-US" sz="2000" b="1" i="1" dirty="0"/>
              <a:t> = “Jad Isidore”</a:t>
            </a:r>
          </a:p>
          <a:p>
            <a:pPr marL="0" indent="0">
              <a:lnSpc>
                <a:spcPct val="150000"/>
              </a:lnSpc>
              <a:buNone/>
            </a:pPr>
            <a:r>
              <a:rPr lang="en-US" sz="2000" b="1" i="1" dirty="0" err="1"/>
              <a:t>user_char</a:t>
            </a:r>
            <a:r>
              <a:rPr lang="en-US" sz="2000" b="1" i="1" dirty="0"/>
              <a:t> = “****”</a:t>
            </a:r>
          </a:p>
          <a:p>
            <a:pPr marL="0" indent="0">
              <a:lnSpc>
                <a:spcPct val="150000"/>
              </a:lnSpc>
              <a:buNone/>
            </a:pPr>
            <a:r>
              <a:rPr lang="en-US" sz="2000" b="1" i="1" dirty="0"/>
              <a:t>for i in range (4):</a:t>
            </a:r>
          </a:p>
          <a:p>
            <a:pPr marL="0" indent="0">
              <a:lnSpc>
                <a:spcPct val="150000"/>
              </a:lnSpc>
              <a:buNone/>
            </a:pPr>
            <a:r>
              <a:rPr lang="en-US" sz="2000" b="1" i="1" dirty="0"/>
              <a:t>	print(</a:t>
            </a:r>
            <a:r>
              <a:rPr lang="en-US" sz="2000" b="1" i="1" dirty="0" err="1"/>
              <a:t>user_name</a:t>
            </a:r>
            <a:r>
              <a:rPr lang="en-US" sz="2000" b="1" i="1" dirty="0"/>
              <a:t>)</a:t>
            </a:r>
          </a:p>
          <a:p>
            <a:pPr marL="0" indent="0">
              <a:lnSpc>
                <a:spcPct val="150000"/>
              </a:lnSpc>
              <a:buNone/>
            </a:pPr>
            <a:r>
              <a:rPr lang="en-US" sz="2000" b="1" i="1" dirty="0"/>
              <a:t>	print(</a:t>
            </a:r>
            <a:r>
              <a:rPr lang="en-US" sz="2000" b="1" i="1" dirty="0" err="1"/>
              <a:t>user_char</a:t>
            </a:r>
            <a:r>
              <a:rPr lang="en-US" sz="2000" b="1" i="1" dirty="0"/>
              <a:t>)</a:t>
            </a:r>
          </a:p>
        </p:txBody>
      </p:sp>
    </p:spTree>
    <p:extLst>
      <p:ext uri="{BB962C8B-B14F-4D97-AF65-F5344CB8AC3E}">
        <p14:creationId xmlns:p14="http://schemas.microsoft.com/office/powerpoint/2010/main" val="305065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7F758-BA02-A148-AA48-6CDFC543B017}"/>
              </a:ext>
            </a:extLst>
          </p:cNvPr>
          <p:cNvSpPr>
            <a:spLocks noGrp="1"/>
          </p:cNvSpPr>
          <p:nvPr>
            <p:ph type="title"/>
          </p:nvPr>
        </p:nvSpPr>
        <p:spPr>
          <a:solidFill>
            <a:schemeClr val="accent1"/>
          </a:solidFill>
        </p:spPr>
        <p:txBody>
          <a:bodyPr/>
          <a:lstStyle/>
          <a:p>
            <a:r>
              <a:rPr lang="en-US" b="1" dirty="0">
                <a:solidFill>
                  <a:schemeClr val="bg1"/>
                </a:solidFill>
                <a:latin typeface="Arial" panose="020B0604020202020204" pitchFamily="34" charset="0"/>
                <a:cs typeface="Arial" panose="020B0604020202020204" pitchFamily="34" charset="0"/>
              </a:rPr>
              <a:t>4	TEST and DEBUG the code</a:t>
            </a:r>
          </a:p>
        </p:txBody>
      </p:sp>
      <p:sp>
        <p:nvSpPr>
          <p:cNvPr id="3" name="Content Placeholder 2">
            <a:extLst>
              <a:ext uri="{FF2B5EF4-FFF2-40B4-BE49-F238E27FC236}">
                <a16:creationId xmlns:a16="http://schemas.microsoft.com/office/drawing/2014/main" id="{A5818E16-A871-074C-B859-C95B12886C1B}"/>
              </a:ext>
            </a:extLst>
          </p:cNvPr>
          <p:cNvSpPr>
            <a:spLocks noGrp="1"/>
          </p:cNvSpPr>
          <p:nvPr>
            <p:ph idx="1"/>
          </p:nvPr>
        </p:nvSpPr>
        <p:spPr/>
        <p:txBody>
          <a:bodyPr>
            <a:normAutofit/>
          </a:bodyPr>
          <a:lstStyle/>
          <a:p>
            <a:pPr marL="0" indent="0">
              <a:lnSpc>
                <a:spcPct val="150000"/>
              </a:lnSpc>
              <a:buNone/>
            </a:pPr>
            <a:r>
              <a:rPr lang="en-US" sz="2000" i="1" dirty="0"/>
              <a:t>Type your code into the code editor. Hit “run” to see if your code does what you intended. Make sure to check your spelling, syntax and structure. Type ‘x’ for which happens, add additional where applies.</a:t>
            </a:r>
          </a:p>
          <a:p>
            <a:pPr marL="0" indent="0">
              <a:lnSpc>
                <a:spcPct val="150000"/>
              </a:lnSpc>
              <a:buNone/>
            </a:pPr>
            <a:endParaRPr lang="en-US" sz="2000" b="1" dirty="0"/>
          </a:p>
        </p:txBody>
      </p:sp>
      <p:graphicFrame>
        <p:nvGraphicFramePr>
          <p:cNvPr id="4" name="Table 4">
            <a:extLst>
              <a:ext uri="{FF2B5EF4-FFF2-40B4-BE49-F238E27FC236}">
                <a16:creationId xmlns:a16="http://schemas.microsoft.com/office/drawing/2014/main" id="{D5D2DA81-69B7-0144-97C4-779D04AEE5BC}"/>
              </a:ext>
            </a:extLst>
          </p:cNvPr>
          <p:cNvGraphicFramePr>
            <a:graphicFrameLocks noGrp="1"/>
          </p:cNvGraphicFramePr>
          <p:nvPr>
            <p:extLst>
              <p:ext uri="{D42A27DB-BD31-4B8C-83A1-F6EECF244321}">
                <p14:modId xmlns:p14="http://schemas.microsoft.com/office/powerpoint/2010/main" val="897817049"/>
              </p:ext>
            </p:extLst>
          </p:nvPr>
        </p:nvGraphicFramePr>
        <p:xfrm>
          <a:off x="981910" y="3576320"/>
          <a:ext cx="10228180" cy="2966720"/>
        </p:xfrm>
        <a:graphic>
          <a:graphicData uri="http://schemas.openxmlformats.org/drawingml/2006/table">
            <a:tbl>
              <a:tblPr firstRow="1" bandRow="1">
                <a:tableStyleId>{5940675A-B579-460E-94D1-54222C63F5DA}</a:tableStyleId>
              </a:tblPr>
              <a:tblGrid>
                <a:gridCol w="807454">
                  <a:extLst>
                    <a:ext uri="{9D8B030D-6E8A-4147-A177-3AD203B41FA5}">
                      <a16:colId xmlns:a16="http://schemas.microsoft.com/office/drawing/2014/main" val="1537258768"/>
                    </a:ext>
                  </a:extLst>
                </a:gridCol>
                <a:gridCol w="9420726">
                  <a:extLst>
                    <a:ext uri="{9D8B030D-6E8A-4147-A177-3AD203B41FA5}">
                      <a16:colId xmlns:a16="http://schemas.microsoft.com/office/drawing/2014/main" val="4125463747"/>
                    </a:ext>
                  </a:extLst>
                </a:gridCol>
              </a:tblGrid>
              <a:tr h="370840">
                <a:tc>
                  <a:txBody>
                    <a:bodyPr/>
                    <a:lstStyle/>
                    <a:p>
                      <a:pPr algn="ctr"/>
                      <a:r>
                        <a:rPr lang="en-US" b="1" dirty="0"/>
                        <a:t>x</a:t>
                      </a:r>
                    </a:p>
                  </a:txBody>
                  <a:tcPr/>
                </a:tc>
                <a:tc>
                  <a:txBody>
                    <a:bodyPr/>
                    <a:lstStyle/>
                    <a:p>
                      <a:r>
                        <a:rPr lang="en-US" i="1" dirty="0"/>
                        <a:t>Code works as intended</a:t>
                      </a:r>
                    </a:p>
                  </a:txBody>
                  <a:tcPr/>
                </a:tc>
                <a:extLst>
                  <a:ext uri="{0D108BD9-81ED-4DB2-BD59-A6C34878D82A}">
                    <a16:rowId xmlns:a16="http://schemas.microsoft.com/office/drawing/2014/main" val="1505220768"/>
                  </a:ext>
                </a:extLst>
              </a:tr>
              <a:tr h="370840">
                <a:tc>
                  <a:txBody>
                    <a:bodyPr/>
                    <a:lstStyle/>
                    <a:p>
                      <a:pPr algn="ctr"/>
                      <a:r>
                        <a:rPr lang="en-US" b="1" dirty="0"/>
                        <a:t>x</a:t>
                      </a:r>
                    </a:p>
                  </a:txBody>
                  <a:tcPr/>
                </a:tc>
                <a:tc>
                  <a:txBody>
                    <a:bodyPr/>
                    <a:lstStyle/>
                    <a:p>
                      <a:r>
                        <a:rPr lang="en-US" i="1" dirty="0"/>
                        <a:t>Everything is spelled correctly</a:t>
                      </a:r>
                    </a:p>
                  </a:txBody>
                  <a:tcPr/>
                </a:tc>
                <a:extLst>
                  <a:ext uri="{0D108BD9-81ED-4DB2-BD59-A6C34878D82A}">
                    <a16:rowId xmlns:a16="http://schemas.microsoft.com/office/drawing/2014/main" val="1466296847"/>
                  </a:ext>
                </a:extLst>
              </a:tr>
              <a:tr h="370840">
                <a:tc>
                  <a:txBody>
                    <a:bodyPr/>
                    <a:lstStyle/>
                    <a:p>
                      <a:pPr algn="ctr"/>
                      <a:r>
                        <a:rPr lang="en-US" b="1" dirty="0"/>
                        <a:t>x</a:t>
                      </a:r>
                    </a:p>
                  </a:txBody>
                  <a:tcPr/>
                </a:tc>
                <a:tc>
                  <a:txBody>
                    <a:bodyPr/>
                    <a:lstStyle/>
                    <a:p>
                      <a:r>
                        <a:rPr lang="en-US" i="1" dirty="0"/>
                        <a:t>Lines are properly indented</a:t>
                      </a:r>
                    </a:p>
                  </a:txBody>
                  <a:tcPr/>
                </a:tc>
                <a:extLst>
                  <a:ext uri="{0D108BD9-81ED-4DB2-BD59-A6C34878D82A}">
                    <a16:rowId xmlns:a16="http://schemas.microsoft.com/office/drawing/2014/main" val="4207007849"/>
                  </a:ext>
                </a:extLst>
              </a:tr>
              <a:tr h="370840">
                <a:tc>
                  <a:txBody>
                    <a:bodyPr/>
                    <a:lstStyle/>
                    <a:p>
                      <a:pPr algn="ctr"/>
                      <a:r>
                        <a:rPr lang="en-US" b="1" dirty="0"/>
                        <a:t>x</a:t>
                      </a:r>
                    </a:p>
                  </a:txBody>
                  <a:tcPr/>
                </a:tc>
                <a:tc>
                  <a:txBody>
                    <a:bodyPr/>
                    <a:lstStyle/>
                    <a:p>
                      <a:r>
                        <a:rPr lang="en-US" i="1" dirty="0"/>
                        <a:t>Parentheses () are correct</a:t>
                      </a:r>
                    </a:p>
                  </a:txBody>
                  <a:tcPr/>
                </a:tc>
                <a:extLst>
                  <a:ext uri="{0D108BD9-81ED-4DB2-BD59-A6C34878D82A}">
                    <a16:rowId xmlns:a16="http://schemas.microsoft.com/office/drawing/2014/main" val="4283535046"/>
                  </a:ext>
                </a:extLst>
              </a:tr>
              <a:tr h="370840">
                <a:tc>
                  <a:txBody>
                    <a:bodyPr/>
                    <a:lstStyle/>
                    <a:p>
                      <a:pPr algn="ctr"/>
                      <a:endParaRPr lang="en-US" b="1" dirty="0"/>
                    </a:p>
                  </a:txBody>
                  <a:tcPr/>
                </a:tc>
                <a:tc>
                  <a:txBody>
                    <a:bodyPr/>
                    <a:lstStyle/>
                    <a:p>
                      <a:r>
                        <a:rPr lang="en-US" i="1" dirty="0"/>
                        <a:t>Capitalization is correct</a:t>
                      </a:r>
                    </a:p>
                  </a:txBody>
                  <a:tcPr/>
                </a:tc>
                <a:extLst>
                  <a:ext uri="{0D108BD9-81ED-4DB2-BD59-A6C34878D82A}">
                    <a16:rowId xmlns:a16="http://schemas.microsoft.com/office/drawing/2014/main" val="3086187363"/>
                  </a:ext>
                </a:extLst>
              </a:tr>
              <a:tr h="370840">
                <a:tc>
                  <a:txBody>
                    <a:bodyPr/>
                    <a:lstStyle/>
                    <a:p>
                      <a:pPr algn="ctr"/>
                      <a:r>
                        <a:rPr lang="en-US" b="1" dirty="0"/>
                        <a:t>x</a:t>
                      </a:r>
                    </a:p>
                  </a:txBody>
                  <a:tcPr/>
                </a:tc>
                <a:tc>
                  <a:txBody>
                    <a:bodyPr/>
                    <a:lstStyle/>
                    <a:p>
                      <a:r>
                        <a:rPr lang="en-US" i="1" dirty="0"/>
                        <a:t>Variables are defined before I use them</a:t>
                      </a:r>
                    </a:p>
                  </a:txBody>
                  <a:tcPr/>
                </a:tc>
                <a:extLst>
                  <a:ext uri="{0D108BD9-81ED-4DB2-BD59-A6C34878D82A}">
                    <a16:rowId xmlns:a16="http://schemas.microsoft.com/office/drawing/2014/main" val="1843810007"/>
                  </a:ext>
                </a:extLst>
              </a:tr>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83025202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681035140"/>
                  </a:ext>
                </a:extLst>
              </a:tr>
            </a:tbl>
          </a:graphicData>
        </a:graphic>
      </p:graphicFrame>
    </p:spTree>
    <p:extLst>
      <p:ext uri="{BB962C8B-B14F-4D97-AF65-F5344CB8AC3E}">
        <p14:creationId xmlns:p14="http://schemas.microsoft.com/office/powerpoint/2010/main" val="2586360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458</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Engineering Cycle Worksheet</vt:lpstr>
      <vt:lpstr>1 DECOMPOSE the problem</vt:lpstr>
      <vt:lpstr>1 DECOMPOSE the problem</vt:lpstr>
      <vt:lpstr>2 PLAN a solution</vt:lpstr>
      <vt:lpstr>PowerPoint Presentation</vt:lpstr>
      <vt:lpstr>2 PLAN a solution</vt:lpstr>
      <vt:lpstr>2 PLAN a solution</vt:lpstr>
      <vt:lpstr>3 IMPLEMENT the solution</vt:lpstr>
      <vt:lpstr>4 TEST and DEBUG the code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Fayola St. Bernard</dc:creator>
  <cp:lastModifiedBy>Jad Isidore</cp:lastModifiedBy>
  <cp:revision>3</cp:revision>
  <dcterms:created xsi:type="dcterms:W3CDTF">2021-12-17T00:49:27Z</dcterms:created>
  <dcterms:modified xsi:type="dcterms:W3CDTF">2022-02-06T04:12:02Z</dcterms:modified>
</cp:coreProperties>
</file>