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8" r:id="rId6"/>
    <p:sldId id="265" r:id="rId7"/>
    <p:sldId id="266" r:id="rId8"/>
    <p:sldId id="260" r:id="rId9"/>
    <p:sldId id="272" r:id="rId10"/>
    <p:sldId id="278" r:id="rId11"/>
    <p:sldId id="273" r:id="rId12"/>
    <p:sldId id="274" r:id="rId13"/>
    <p:sldId id="275" r:id="rId14"/>
    <p:sldId id="276" r:id="rId15"/>
    <p:sldId id="277" r:id="rId16"/>
    <p:sldId id="261" r:id="rId17"/>
    <p:sldId id="262" r:id="rId18"/>
    <p:sldId id="269" r:id="rId19"/>
    <p:sldId id="270" r:id="rId20"/>
    <p:sldId id="271" r:id="rId21"/>
    <p:sldId id="264" r:id="rId22"/>
    <p:sldId id="263" r:id="rId23"/>
    <p:sldId id="26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E1C5BD-2C4E-4181-9FCC-41025BD9D0E0}" v="12" dt="2022-04-06T03:05:23.3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4660"/>
  </p:normalViewPr>
  <p:slideViewPr>
    <p:cSldViewPr snapToGrid="0">
      <p:cViewPr varScale="1">
        <p:scale>
          <a:sx n="71" d="100"/>
          <a:sy n="71" d="100"/>
        </p:scale>
        <p:origin x="69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d Isidore" userId="5b48060e9ddd17fa" providerId="LiveId" clId="{1F655CD6-92A5-4E9A-BCA7-1C0E1F613CF2}"/>
    <pc:docChg chg="undo custSel modSld sldOrd">
      <pc:chgData name="Jad Isidore" userId="5b48060e9ddd17fa" providerId="LiveId" clId="{1F655CD6-92A5-4E9A-BCA7-1C0E1F613CF2}" dt="2022-04-05T02:54:13.842" v="100" actId="1076"/>
      <pc:docMkLst>
        <pc:docMk/>
      </pc:docMkLst>
      <pc:sldChg chg="addSp delSp modSp mod">
        <pc:chgData name="Jad Isidore" userId="5b48060e9ddd17fa" providerId="LiveId" clId="{1F655CD6-92A5-4E9A-BCA7-1C0E1F613CF2}" dt="2022-04-05T02:42:31.184" v="86" actId="1076"/>
        <pc:sldMkLst>
          <pc:docMk/>
          <pc:sldMk cId="3050650111" sldId="260"/>
        </pc:sldMkLst>
        <pc:spChg chg="mod">
          <ac:chgData name="Jad Isidore" userId="5b48060e9ddd17fa" providerId="LiveId" clId="{1F655CD6-92A5-4E9A-BCA7-1C0E1F613CF2}" dt="2022-04-05T02:42:22.968" v="85" actId="403"/>
          <ac:spMkLst>
            <pc:docMk/>
            <pc:sldMk cId="3050650111" sldId="260"/>
            <ac:spMk id="3" creationId="{A5818E16-A871-074C-B859-C95B12886C1B}"/>
          </ac:spMkLst>
        </pc:spChg>
        <pc:spChg chg="mod">
          <ac:chgData name="Jad Isidore" userId="5b48060e9ddd17fa" providerId="LiveId" clId="{1F655CD6-92A5-4E9A-BCA7-1C0E1F613CF2}" dt="2022-04-05T02:42:31.184" v="86" actId="1076"/>
          <ac:spMkLst>
            <pc:docMk/>
            <pc:sldMk cId="3050650111" sldId="260"/>
            <ac:spMk id="4" creationId="{57647DAD-FFB2-9944-BDA3-45B577B7F5A4}"/>
          </ac:spMkLst>
        </pc:spChg>
        <pc:spChg chg="add del mod">
          <ac:chgData name="Jad Isidore" userId="5b48060e9ddd17fa" providerId="LiveId" clId="{1F655CD6-92A5-4E9A-BCA7-1C0E1F613CF2}" dt="2022-04-05T02:40:25.161" v="60"/>
          <ac:spMkLst>
            <pc:docMk/>
            <pc:sldMk cId="3050650111" sldId="260"/>
            <ac:spMk id="5" creationId="{4377223E-F8CF-447A-AA59-47BEEB64AF55}"/>
          </ac:spMkLst>
        </pc:spChg>
        <pc:spChg chg="add mod">
          <ac:chgData name="Jad Isidore" userId="5b48060e9ddd17fa" providerId="LiveId" clId="{1F655CD6-92A5-4E9A-BCA7-1C0E1F613CF2}" dt="2022-04-05T02:42:22.968" v="85" actId="403"/>
          <ac:spMkLst>
            <pc:docMk/>
            <pc:sldMk cId="3050650111" sldId="260"/>
            <ac:spMk id="7" creationId="{FE40029A-3876-4D30-AC0F-A2D83AA0D66B}"/>
          </ac:spMkLst>
        </pc:spChg>
      </pc:sldChg>
      <pc:sldChg chg="addSp delSp modSp mod">
        <pc:chgData name="Jad Isidore" userId="5b48060e9ddd17fa" providerId="LiveId" clId="{1F655CD6-92A5-4E9A-BCA7-1C0E1F613CF2}" dt="2022-04-05T02:39:10.150" v="52" actId="14100"/>
        <pc:sldMkLst>
          <pc:docMk/>
          <pc:sldMk cId="2277420690" sldId="262"/>
        </pc:sldMkLst>
        <pc:picChg chg="del">
          <ac:chgData name="Jad Isidore" userId="5b48060e9ddd17fa" providerId="LiveId" clId="{1F655CD6-92A5-4E9A-BCA7-1C0E1F613CF2}" dt="2022-04-05T02:33:22.682" v="27" actId="478"/>
          <ac:picMkLst>
            <pc:docMk/>
            <pc:sldMk cId="2277420690" sldId="262"/>
            <ac:picMk id="4" creationId="{E861B8B3-879A-4838-B89C-C6122DB3EFF6}"/>
          </ac:picMkLst>
        </pc:picChg>
        <pc:picChg chg="add del mod modCrop">
          <ac:chgData name="Jad Isidore" userId="5b48060e9ddd17fa" providerId="LiveId" clId="{1F655CD6-92A5-4E9A-BCA7-1C0E1F613CF2}" dt="2022-04-05T02:36:01.243" v="34" actId="478"/>
          <ac:picMkLst>
            <pc:docMk/>
            <pc:sldMk cId="2277420690" sldId="262"/>
            <ac:picMk id="5" creationId="{C1119682-A679-4745-A98D-8EF68C4B300C}"/>
          </ac:picMkLst>
        </pc:picChg>
        <pc:picChg chg="del">
          <ac:chgData name="Jad Isidore" userId="5b48060e9ddd17fa" providerId="LiveId" clId="{1F655CD6-92A5-4E9A-BCA7-1C0E1F613CF2}" dt="2022-04-05T02:36:18.814" v="39" actId="478"/>
          <ac:picMkLst>
            <pc:docMk/>
            <pc:sldMk cId="2277420690" sldId="262"/>
            <ac:picMk id="6" creationId="{F0AB710A-F254-4D44-A440-64FBDD845A5D}"/>
          </ac:picMkLst>
        </pc:picChg>
        <pc:picChg chg="add del mod modCrop">
          <ac:chgData name="Jad Isidore" userId="5b48060e9ddd17fa" providerId="LiveId" clId="{1F655CD6-92A5-4E9A-BCA7-1C0E1F613CF2}" dt="2022-04-05T02:38:14.667" v="46" actId="478"/>
          <ac:picMkLst>
            <pc:docMk/>
            <pc:sldMk cId="2277420690" sldId="262"/>
            <ac:picMk id="8" creationId="{2F91C0A2-023D-4261-8559-0AD5E29DC9BF}"/>
          </ac:picMkLst>
        </pc:picChg>
        <pc:picChg chg="add mod modCrop">
          <ac:chgData name="Jad Isidore" userId="5b48060e9ddd17fa" providerId="LiveId" clId="{1F655CD6-92A5-4E9A-BCA7-1C0E1F613CF2}" dt="2022-04-05T02:38:12.071" v="45" actId="14100"/>
          <ac:picMkLst>
            <pc:docMk/>
            <pc:sldMk cId="2277420690" sldId="262"/>
            <ac:picMk id="10" creationId="{895108C7-C094-4F3E-A1AF-3F78B40B3C1E}"/>
          </ac:picMkLst>
        </pc:picChg>
        <pc:picChg chg="add mod modCrop">
          <ac:chgData name="Jad Isidore" userId="5b48060e9ddd17fa" providerId="LiveId" clId="{1F655CD6-92A5-4E9A-BCA7-1C0E1F613CF2}" dt="2022-04-05T02:39:10.150" v="52" actId="14100"/>
          <ac:picMkLst>
            <pc:docMk/>
            <pc:sldMk cId="2277420690" sldId="262"/>
            <ac:picMk id="12" creationId="{67439020-879F-4FD3-839F-1D413471B31B}"/>
          </ac:picMkLst>
        </pc:picChg>
      </pc:sldChg>
      <pc:sldChg chg="addSp delSp modSp mod">
        <pc:chgData name="Jad Isidore" userId="5b48060e9ddd17fa" providerId="LiveId" clId="{1F655CD6-92A5-4E9A-BCA7-1C0E1F613CF2}" dt="2022-04-05T02:54:13.842" v="100" actId="1076"/>
        <pc:sldMkLst>
          <pc:docMk/>
          <pc:sldMk cId="3331607746" sldId="265"/>
        </pc:sldMkLst>
        <pc:spChg chg="add del mod">
          <ac:chgData name="Jad Isidore" userId="5b48060e9ddd17fa" providerId="LiveId" clId="{1F655CD6-92A5-4E9A-BCA7-1C0E1F613CF2}" dt="2022-04-05T02:53:50.067" v="93"/>
          <ac:spMkLst>
            <pc:docMk/>
            <pc:sldMk cId="3331607746" sldId="265"/>
            <ac:spMk id="7" creationId="{030895AA-30B5-488A-A53A-381F2DE065F6}"/>
          </ac:spMkLst>
        </pc:spChg>
        <pc:picChg chg="add del mod">
          <ac:chgData name="Jad Isidore" userId="5b48060e9ddd17fa" providerId="LiveId" clId="{1F655CD6-92A5-4E9A-BCA7-1C0E1F613CF2}" dt="2022-04-05T02:53:57.619" v="96" actId="478"/>
          <ac:picMkLst>
            <pc:docMk/>
            <pc:sldMk cId="3331607746" sldId="265"/>
            <ac:picMk id="4" creationId="{74DC9921-EB1A-4A68-B6DA-B841484ADB9D}"/>
          </ac:picMkLst>
        </pc:picChg>
        <pc:picChg chg="del">
          <ac:chgData name="Jad Isidore" userId="5b48060e9ddd17fa" providerId="LiveId" clId="{1F655CD6-92A5-4E9A-BCA7-1C0E1F613CF2}" dt="2022-04-05T02:53:37.463" v="88" actId="478"/>
          <ac:picMkLst>
            <pc:docMk/>
            <pc:sldMk cId="3331607746" sldId="265"/>
            <ac:picMk id="6" creationId="{ADFD4D32-AF83-4778-800C-210A27091C9A}"/>
          </ac:picMkLst>
        </pc:picChg>
        <pc:picChg chg="add mod">
          <ac:chgData name="Jad Isidore" userId="5b48060e9ddd17fa" providerId="LiveId" clId="{1F655CD6-92A5-4E9A-BCA7-1C0E1F613CF2}" dt="2022-04-05T02:54:13.842" v="100" actId="1076"/>
          <ac:picMkLst>
            <pc:docMk/>
            <pc:sldMk cId="3331607746" sldId="265"/>
            <ac:picMk id="9" creationId="{FC1A838D-2E35-4B2E-95D4-BF02C4A85FAA}"/>
          </ac:picMkLst>
        </pc:picChg>
      </pc:sldChg>
      <pc:sldChg chg="ord">
        <pc:chgData name="Jad Isidore" userId="5b48060e9ddd17fa" providerId="LiveId" clId="{1F655CD6-92A5-4E9A-BCA7-1C0E1F613CF2}" dt="2022-04-05T02:32:11.799" v="21" actId="20578"/>
        <pc:sldMkLst>
          <pc:docMk/>
          <pc:sldMk cId="2140241883" sldId="266"/>
        </pc:sldMkLst>
      </pc:sldChg>
    </pc:docChg>
  </pc:docChgLst>
  <pc:docChgLst>
    <pc:chgData name="Jad Isidore" userId="5b48060e9ddd17fa" providerId="LiveId" clId="{DFE1C5BD-2C4E-4181-9FCC-41025BD9D0E0}"/>
    <pc:docChg chg="undo custSel addSld modSld">
      <pc:chgData name="Jad Isidore" userId="5b48060e9ddd17fa" providerId="LiveId" clId="{DFE1C5BD-2C4E-4181-9FCC-41025BD9D0E0}" dt="2022-04-06T03:15:37.487" v="1222" actId="1076"/>
      <pc:docMkLst>
        <pc:docMk/>
      </pc:docMkLst>
      <pc:sldChg chg="modSp mod">
        <pc:chgData name="Jad Isidore" userId="5b48060e9ddd17fa" providerId="LiveId" clId="{DFE1C5BD-2C4E-4181-9FCC-41025BD9D0E0}" dt="2022-04-06T02:33:22.948" v="369" actId="20577"/>
        <pc:sldMkLst>
          <pc:docMk/>
          <pc:sldMk cId="1272773094" sldId="257"/>
        </pc:sldMkLst>
        <pc:spChg chg="mod">
          <ac:chgData name="Jad Isidore" userId="5b48060e9ddd17fa" providerId="LiveId" clId="{DFE1C5BD-2C4E-4181-9FCC-41025BD9D0E0}" dt="2022-04-06T02:33:22.948" v="369" actId="20577"/>
          <ac:spMkLst>
            <pc:docMk/>
            <pc:sldMk cId="1272773094" sldId="257"/>
            <ac:spMk id="3" creationId="{A5818E16-A871-074C-B859-C95B12886C1B}"/>
          </ac:spMkLst>
        </pc:spChg>
      </pc:sldChg>
      <pc:sldChg chg="modSp mod">
        <pc:chgData name="Jad Isidore" userId="5b48060e9ddd17fa" providerId="LiveId" clId="{DFE1C5BD-2C4E-4181-9FCC-41025BD9D0E0}" dt="2022-04-06T02:33:46.615" v="398" actId="20577"/>
        <pc:sldMkLst>
          <pc:docMk/>
          <pc:sldMk cId="4186070261" sldId="258"/>
        </pc:sldMkLst>
        <pc:spChg chg="mod">
          <ac:chgData name="Jad Isidore" userId="5b48060e9ddd17fa" providerId="LiveId" clId="{DFE1C5BD-2C4E-4181-9FCC-41025BD9D0E0}" dt="2022-04-06T02:33:46.615" v="398" actId="20577"/>
          <ac:spMkLst>
            <pc:docMk/>
            <pc:sldMk cId="4186070261" sldId="258"/>
            <ac:spMk id="3" creationId="{A5818E16-A871-074C-B859-C95B12886C1B}"/>
          </ac:spMkLst>
        </pc:spChg>
      </pc:sldChg>
      <pc:sldChg chg="addSp delSp modSp mod">
        <pc:chgData name="Jad Isidore" userId="5b48060e9ddd17fa" providerId="LiveId" clId="{DFE1C5BD-2C4E-4181-9FCC-41025BD9D0E0}" dt="2022-04-06T02:46:36.939" v="801" actId="27309"/>
        <pc:sldMkLst>
          <pc:docMk/>
          <pc:sldMk cId="3237184584" sldId="259"/>
        </pc:sldMkLst>
        <pc:spChg chg="mod">
          <ac:chgData name="Jad Isidore" userId="5b48060e9ddd17fa" providerId="LiveId" clId="{DFE1C5BD-2C4E-4181-9FCC-41025BD9D0E0}" dt="2022-04-06T02:35:29.101" v="467" actId="20577"/>
          <ac:spMkLst>
            <pc:docMk/>
            <pc:sldMk cId="3237184584" sldId="259"/>
            <ac:spMk id="3" creationId="{A5818E16-A871-074C-B859-C95B12886C1B}"/>
          </ac:spMkLst>
        </pc:spChg>
        <pc:graphicFrameChg chg="add del modGraphic">
          <ac:chgData name="Jad Isidore" userId="5b48060e9ddd17fa" providerId="LiveId" clId="{DFE1C5BD-2C4E-4181-9FCC-41025BD9D0E0}" dt="2022-04-06T02:46:36.939" v="801" actId="27309"/>
          <ac:graphicFrameMkLst>
            <pc:docMk/>
            <pc:sldMk cId="3237184584" sldId="259"/>
            <ac:graphicFrameMk id="5" creationId="{6B92A04B-8211-435E-8B8A-9EB77EBDD22B}"/>
          </ac:graphicFrameMkLst>
        </pc:graphicFrameChg>
      </pc:sldChg>
      <pc:sldChg chg="addSp delSp modSp mod">
        <pc:chgData name="Jad Isidore" userId="5b48060e9ddd17fa" providerId="LiveId" clId="{DFE1C5BD-2C4E-4181-9FCC-41025BD9D0E0}" dt="2022-04-06T03:11:38.914" v="1202" actId="1076"/>
        <pc:sldMkLst>
          <pc:docMk/>
          <pc:sldMk cId="2277420690" sldId="262"/>
        </pc:sldMkLst>
        <pc:picChg chg="add mod">
          <ac:chgData name="Jad Isidore" userId="5b48060e9ddd17fa" providerId="LiveId" clId="{DFE1C5BD-2C4E-4181-9FCC-41025BD9D0E0}" dt="2022-04-06T03:11:38.914" v="1202" actId="1076"/>
          <ac:picMkLst>
            <pc:docMk/>
            <pc:sldMk cId="2277420690" sldId="262"/>
            <ac:picMk id="4" creationId="{AF8E575A-F096-43C1-96C1-C300BAD44592}"/>
          </ac:picMkLst>
        </pc:picChg>
        <pc:picChg chg="del">
          <ac:chgData name="Jad Isidore" userId="5b48060e9ddd17fa" providerId="LiveId" clId="{DFE1C5BD-2C4E-4181-9FCC-41025BD9D0E0}" dt="2022-04-06T03:11:24.627" v="1197" actId="478"/>
          <ac:picMkLst>
            <pc:docMk/>
            <pc:sldMk cId="2277420690" sldId="262"/>
            <ac:picMk id="10" creationId="{895108C7-C094-4F3E-A1AF-3F78B40B3C1E}"/>
          </ac:picMkLst>
        </pc:picChg>
        <pc:picChg chg="del">
          <ac:chgData name="Jad Isidore" userId="5b48060e9ddd17fa" providerId="LiveId" clId="{DFE1C5BD-2C4E-4181-9FCC-41025BD9D0E0}" dt="2022-04-06T03:11:28.493" v="1199" actId="478"/>
          <ac:picMkLst>
            <pc:docMk/>
            <pc:sldMk cId="2277420690" sldId="262"/>
            <ac:picMk id="12" creationId="{67439020-879F-4FD3-839F-1D413471B31B}"/>
          </ac:picMkLst>
        </pc:picChg>
      </pc:sldChg>
      <pc:sldChg chg="modSp mod">
        <pc:chgData name="Jad Isidore" userId="5b48060e9ddd17fa" providerId="LiveId" clId="{DFE1C5BD-2C4E-4181-9FCC-41025BD9D0E0}" dt="2022-04-06T03:06:45.850" v="1194" actId="20577"/>
        <pc:sldMkLst>
          <pc:docMk/>
          <pc:sldMk cId="2140241883" sldId="266"/>
        </pc:sldMkLst>
        <pc:graphicFrameChg chg="mod modGraphic">
          <ac:chgData name="Jad Isidore" userId="5b48060e9ddd17fa" providerId="LiveId" clId="{DFE1C5BD-2C4E-4181-9FCC-41025BD9D0E0}" dt="2022-04-06T03:06:45.850" v="1194" actId="20577"/>
          <ac:graphicFrameMkLst>
            <pc:docMk/>
            <pc:sldMk cId="2140241883" sldId="266"/>
            <ac:graphicFrameMk id="4" creationId="{0FEE25D3-663C-E742-820C-FA9EDEAF359C}"/>
          </ac:graphicFrameMkLst>
        </pc:graphicFrameChg>
      </pc:sldChg>
      <pc:sldChg chg="modSp mod">
        <pc:chgData name="Jad Isidore" userId="5b48060e9ddd17fa" providerId="LiveId" clId="{DFE1C5BD-2C4E-4181-9FCC-41025BD9D0E0}" dt="2022-04-06T02:48:08.634" v="984" actId="20577"/>
        <pc:sldMkLst>
          <pc:docMk/>
          <pc:sldMk cId="736415647" sldId="268"/>
        </pc:sldMkLst>
        <pc:spChg chg="mod">
          <ac:chgData name="Jad Isidore" userId="5b48060e9ddd17fa" providerId="LiveId" clId="{DFE1C5BD-2C4E-4181-9FCC-41025BD9D0E0}" dt="2022-04-06T02:48:08.634" v="984" actId="20577"/>
          <ac:spMkLst>
            <pc:docMk/>
            <pc:sldMk cId="736415647" sldId="268"/>
            <ac:spMk id="6" creationId="{1D4615BB-53BC-4C86-B8D6-8F2F0297D605}"/>
          </ac:spMkLst>
        </pc:spChg>
      </pc:sldChg>
      <pc:sldChg chg="addSp delSp modSp new mod">
        <pc:chgData name="Jad Isidore" userId="5b48060e9ddd17fa" providerId="LiveId" clId="{DFE1C5BD-2C4E-4181-9FCC-41025BD9D0E0}" dt="2022-04-06T03:12:24.139" v="1208" actId="1076"/>
        <pc:sldMkLst>
          <pc:docMk/>
          <pc:sldMk cId="2528533003" sldId="269"/>
        </pc:sldMkLst>
        <pc:spChg chg="del">
          <ac:chgData name="Jad Isidore" userId="5b48060e9ddd17fa" providerId="LiveId" clId="{DFE1C5BD-2C4E-4181-9FCC-41025BD9D0E0}" dt="2022-04-06T03:11:51.592" v="1204" actId="478"/>
          <ac:spMkLst>
            <pc:docMk/>
            <pc:sldMk cId="2528533003" sldId="269"/>
            <ac:spMk id="2" creationId="{B5525E0D-F228-4C5D-8381-B063DDCEDF77}"/>
          </ac:spMkLst>
        </pc:spChg>
        <pc:spChg chg="del">
          <ac:chgData name="Jad Isidore" userId="5b48060e9ddd17fa" providerId="LiveId" clId="{DFE1C5BD-2C4E-4181-9FCC-41025BD9D0E0}" dt="2022-04-06T03:12:00.126" v="1205" actId="478"/>
          <ac:spMkLst>
            <pc:docMk/>
            <pc:sldMk cId="2528533003" sldId="269"/>
            <ac:spMk id="3" creationId="{B4434D64-5DE8-4788-9A54-07BD08EF9FBF}"/>
          </ac:spMkLst>
        </pc:spChg>
        <pc:picChg chg="add mod">
          <ac:chgData name="Jad Isidore" userId="5b48060e9ddd17fa" providerId="LiveId" clId="{DFE1C5BD-2C4E-4181-9FCC-41025BD9D0E0}" dt="2022-04-06T03:12:24.139" v="1208" actId="1076"/>
          <ac:picMkLst>
            <pc:docMk/>
            <pc:sldMk cId="2528533003" sldId="269"/>
            <ac:picMk id="5" creationId="{3171F92A-90C1-45F0-A81D-DD1DEDC73164}"/>
          </ac:picMkLst>
        </pc:picChg>
      </pc:sldChg>
      <pc:sldChg chg="addSp delSp modSp new mod">
        <pc:chgData name="Jad Isidore" userId="5b48060e9ddd17fa" providerId="LiveId" clId="{DFE1C5BD-2C4E-4181-9FCC-41025BD9D0E0}" dt="2022-04-06T03:14:59.926" v="1216" actId="1076"/>
        <pc:sldMkLst>
          <pc:docMk/>
          <pc:sldMk cId="2676650891" sldId="270"/>
        </pc:sldMkLst>
        <pc:spChg chg="del">
          <ac:chgData name="Jad Isidore" userId="5b48060e9ddd17fa" providerId="LiveId" clId="{DFE1C5BD-2C4E-4181-9FCC-41025BD9D0E0}" dt="2022-04-06T03:12:40.466" v="1211" actId="478"/>
          <ac:spMkLst>
            <pc:docMk/>
            <pc:sldMk cId="2676650891" sldId="270"/>
            <ac:spMk id="2" creationId="{738435CC-3936-4B1C-885F-91301258BF2B}"/>
          </ac:spMkLst>
        </pc:spChg>
        <pc:spChg chg="del">
          <ac:chgData name="Jad Isidore" userId="5b48060e9ddd17fa" providerId="LiveId" clId="{DFE1C5BD-2C4E-4181-9FCC-41025BD9D0E0}" dt="2022-04-06T03:12:42.570" v="1212" actId="478"/>
          <ac:spMkLst>
            <pc:docMk/>
            <pc:sldMk cId="2676650891" sldId="270"/>
            <ac:spMk id="3" creationId="{606FBFE9-A875-45B5-AC04-2B8E5CA8FB18}"/>
          </ac:spMkLst>
        </pc:spChg>
        <pc:picChg chg="add mod">
          <ac:chgData name="Jad Isidore" userId="5b48060e9ddd17fa" providerId="LiveId" clId="{DFE1C5BD-2C4E-4181-9FCC-41025BD9D0E0}" dt="2022-04-06T03:14:59.926" v="1216" actId="1076"/>
          <ac:picMkLst>
            <pc:docMk/>
            <pc:sldMk cId="2676650891" sldId="270"/>
            <ac:picMk id="5" creationId="{AB3A84F4-BE7F-4A5D-BAB0-7A4FFC67524A}"/>
          </ac:picMkLst>
        </pc:picChg>
      </pc:sldChg>
      <pc:sldChg chg="addSp delSp modSp new mod">
        <pc:chgData name="Jad Isidore" userId="5b48060e9ddd17fa" providerId="LiveId" clId="{DFE1C5BD-2C4E-4181-9FCC-41025BD9D0E0}" dt="2022-04-06T03:15:37.487" v="1222" actId="1076"/>
        <pc:sldMkLst>
          <pc:docMk/>
          <pc:sldMk cId="1208765531" sldId="271"/>
        </pc:sldMkLst>
        <pc:spChg chg="del">
          <ac:chgData name="Jad Isidore" userId="5b48060e9ddd17fa" providerId="LiveId" clId="{DFE1C5BD-2C4E-4181-9FCC-41025BD9D0E0}" dt="2022-04-06T03:15:23.238" v="1218" actId="478"/>
          <ac:spMkLst>
            <pc:docMk/>
            <pc:sldMk cId="1208765531" sldId="271"/>
            <ac:spMk id="2" creationId="{393A367C-2A50-4D9C-A6B0-7FC194C5E1BA}"/>
          </ac:spMkLst>
        </pc:spChg>
        <pc:spChg chg="del">
          <ac:chgData name="Jad Isidore" userId="5b48060e9ddd17fa" providerId="LiveId" clId="{DFE1C5BD-2C4E-4181-9FCC-41025BD9D0E0}" dt="2022-04-06T03:15:21.656" v="1217" actId="478"/>
          <ac:spMkLst>
            <pc:docMk/>
            <pc:sldMk cId="1208765531" sldId="271"/>
            <ac:spMk id="3" creationId="{BDEE0CA9-1EB1-431D-ACAD-2FAD0757A8A9}"/>
          </ac:spMkLst>
        </pc:spChg>
        <pc:picChg chg="add mod">
          <ac:chgData name="Jad Isidore" userId="5b48060e9ddd17fa" providerId="LiveId" clId="{DFE1C5BD-2C4E-4181-9FCC-41025BD9D0E0}" dt="2022-04-06T03:15:37.487" v="1222" actId="1076"/>
          <ac:picMkLst>
            <pc:docMk/>
            <pc:sldMk cId="1208765531" sldId="271"/>
            <ac:picMk id="5" creationId="{1D771646-8622-4E06-82EB-9F84DA05B46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F4AFC-F0F1-1541-942A-846D381F35D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626E52A-289C-E744-AADA-4E830062FE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EB3ACE-A185-1E4D-A340-8C3EE58C6477}"/>
              </a:ext>
            </a:extLst>
          </p:cNvPr>
          <p:cNvSpPr>
            <a:spLocks noGrp="1"/>
          </p:cNvSpPr>
          <p:nvPr>
            <p:ph type="dt" sz="half" idx="10"/>
          </p:nvPr>
        </p:nvSpPr>
        <p:spPr/>
        <p:txBody>
          <a:bodyPr/>
          <a:lstStyle/>
          <a:p>
            <a:fld id="{B20035CF-2B35-3745-B94C-5D77CD392BD8}" type="datetimeFigureOut">
              <a:rPr lang="en-US" smtClean="0"/>
              <a:t>4/7/2022</a:t>
            </a:fld>
            <a:endParaRPr lang="en-US"/>
          </a:p>
        </p:txBody>
      </p:sp>
      <p:sp>
        <p:nvSpPr>
          <p:cNvPr id="5" name="Footer Placeholder 4">
            <a:extLst>
              <a:ext uri="{FF2B5EF4-FFF2-40B4-BE49-F238E27FC236}">
                <a16:creationId xmlns:a16="http://schemas.microsoft.com/office/drawing/2014/main" id="{539D6EB4-6AC8-0B42-948A-E93D0E95A5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D748D0-58B8-DD49-BAA7-EC793013BB2C}"/>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225071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F7514-1EF2-8C46-9212-A999C2AA44B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6985A41-B610-7546-A4C3-E252391FB9A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EBB54B8-DD3B-F04D-84BB-DB9AF9D898B8}"/>
              </a:ext>
            </a:extLst>
          </p:cNvPr>
          <p:cNvSpPr>
            <a:spLocks noGrp="1"/>
          </p:cNvSpPr>
          <p:nvPr>
            <p:ph type="dt" sz="half" idx="10"/>
          </p:nvPr>
        </p:nvSpPr>
        <p:spPr/>
        <p:txBody>
          <a:bodyPr/>
          <a:lstStyle/>
          <a:p>
            <a:fld id="{B20035CF-2B35-3745-B94C-5D77CD392BD8}" type="datetimeFigureOut">
              <a:rPr lang="en-US" smtClean="0"/>
              <a:t>4/7/2022</a:t>
            </a:fld>
            <a:endParaRPr lang="en-US"/>
          </a:p>
        </p:txBody>
      </p:sp>
      <p:sp>
        <p:nvSpPr>
          <p:cNvPr id="5" name="Footer Placeholder 4">
            <a:extLst>
              <a:ext uri="{FF2B5EF4-FFF2-40B4-BE49-F238E27FC236}">
                <a16:creationId xmlns:a16="http://schemas.microsoft.com/office/drawing/2014/main" id="{0C1880DA-2D56-AD42-A3F7-D5FFA6A47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4169C0-AE8C-E84F-A652-EC0DAFEBAFE0}"/>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705121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E84FDF-F5A3-4D43-9181-E856725C5C4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3631E0C-3737-5A43-AC4D-FD9CE5BBC0A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60FC869-8647-E34C-8C0D-3E7AD9F8C03B}"/>
              </a:ext>
            </a:extLst>
          </p:cNvPr>
          <p:cNvSpPr>
            <a:spLocks noGrp="1"/>
          </p:cNvSpPr>
          <p:nvPr>
            <p:ph type="dt" sz="half" idx="10"/>
          </p:nvPr>
        </p:nvSpPr>
        <p:spPr/>
        <p:txBody>
          <a:bodyPr/>
          <a:lstStyle/>
          <a:p>
            <a:fld id="{B20035CF-2B35-3745-B94C-5D77CD392BD8}" type="datetimeFigureOut">
              <a:rPr lang="en-US" smtClean="0"/>
              <a:t>4/7/2022</a:t>
            </a:fld>
            <a:endParaRPr lang="en-US"/>
          </a:p>
        </p:txBody>
      </p:sp>
      <p:sp>
        <p:nvSpPr>
          <p:cNvPr id="5" name="Footer Placeholder 4">
            <a:extLst>
              <a:ext uri="{FF2B5EF4-FFF2-40B4-BE49-F238E27FC236}">
                <a16:creationId xmlns:a16="http://schemas.microsoft.com/office/drawing/2014/main" id="{C356215D-E2A1-4D4F-8416-09BAC02E6A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E9E8A8-7F5E-1447-87C7-16D3876CB9F2}"/>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3450128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8FE45-D81B-9D45-BD38-C639B992D81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4A7D8D1-62C0-9046-A528-157B8E2096A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6070AFE-5725-A54D-AC46-9AB7A3526792}"/>
              </a:ext>
            </a:extLst>
          </p:cNvPr>
          <p:cNvSpPr>
            <a:spLocks noGrp="1"/>
          </p:cNvSpPr>
          <p:nvPr>
            <p:ph type="dt" sz="half" idx="10"/>
          </p:nvPr>
        </p:nvSpPr>
        <p:spPr/>
        <p:txBody>
          <a:bodyPr/>
          <a:lstStyle/>
          <a:p>
            <a:fld id="{B20035CF-2B35-3745-B94C-5D77CD392BD8}" type="datetimeFigureOut">
              <a:rPr lang="en-US" smtClean="0"/>
              <a:t>4/7/2022</a:t>
            </a:fld>
            <a:endParaRPr lang="en-US"/>
          </a:p>
        </p:txBody>
      </p:sp>
      <p:sp>
        <p:nvSpPr>
          <p:cNvPr id="5" name="Footer Placeholder 4">
            <a:extLst>
              <a:ext uri="{FF2B5EF4-FFF2-40B4-BE49-F238E27FC236}">
                <a16:creationId xmlns:a16="http://schemas.microsoft.com/office/drawing/2014/main" id="{40CB6078-CA61-AE4B-A28C-C7749233CB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9C771D-DB1C-9B4F-B1AB-C8F44F407A8E}"/>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1830676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CD382-8C07-1E4D-BE6C-8A6C3B7F485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39F0BA7-0F5F-4D4E-974D-CCD9100D19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93E07A3-2840-C146-BD5B-1D75CD6BE006}"/>
              </a:ext>
            </a:extLst>
          </p:cNvPr>
          <p:cNvSpPr>
            <a:spLocks noGrp="1"/>
          </p:cNvSpPr>
          <p:nvPr>
            <p:ph type="dt" sz="half" idx="10"/>
          </p:nvPr>
        </p:nvSpPr>
        <p:spPr/>
        <p:txBody>
          <a:bodyPr/>
          <a:lstStyle/>
          <a:p>
            <a:fld id="{B20035CF-2B35-3745-B94C-5D77CD392BD8}" type="datetimeFigureOut">
              <a:rPr lang="en-US" smtClean="0"/>
              <a:t>4/7/2022</a:t>
            </a:fld>
            <a:endParaRPr lang="en-US"/>
          </a:p>
        </p:txBody>
      </p:sp>
      <p:sp>
        <p:nvSpPr>
          <p:cNvPr id="5" name="Footer Placeholder 4">
            <a:extLst>
              <a:ext uri="{FF2B5EF4-FFF2-40B4-BE49-F238E27FC236}">
                <a16:creationId xmlns:a16="http://schemas.microsoft.com/office/drawing/2014/main" id="{455334FA-0772-DF49-A660-2EFC83A239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61B842-5FD2-4A45-B998-7EAC0C0F106C}"/>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3942096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024E0-3BCA-8F4F-A1CE-49DAACED103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87BAAC7-FE1D-5E4A-BA06-4270C7AD428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5F5BAE4-4646-864A-9E56-FA57F81F639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24E5E61-658E-8749-99F6-B592EF2025E3}"/>
              </a:ext>
            </a:extLst>
          </p:cNvPr>
          <p:cNvSpPr>
            <a:spLocks noGrp="1"/>
          </p:cNvSpPr>
          <p:nvPr>
            <p:ph type="dt" sz="half" idx="10"/>
          </p:nvPr>
        </p:nvSpPr>
        <p:spPr/>
        <p:txBody>
          <a:bodyPr/>
          <a:lstStyle/>
          <a:p>
            <a:fld id="{B20035CF-2B35-3745-B94C-5D77CD392BD8}" type="datetimeFigureOut">
              <a:rPr lang="en-US" smtClean="0"/>
              <a:t>4/7/2022</a:t>
            </a:fld>
            <a:endParaRPr lang="en-US"/>
          </a:p>
        </p:txBody>
      </p:sp>
      <p:sp>
        <p:nvSpPr>
          <p:cNvPr id="6" name="Footer Placeholder 5">
            <a:extLst>
              <a:ext uri="{FF2B5EF4-FFF2-40B4-BE49-F238E27FC236}">
                <a16:creationId xmlns:a16="http://schemas.microsoft.com/office/drawing/2014/main" id="{55EDA7C0-45E9-7D4E-BA0D-42AA52D1A7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409088-2286-AC42-A68B-D077B1BBDF28}"/>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1306519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5A4B4-0A67-0440-8360-76F2753AA04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1BA1A80-A8FF-F841-8C62-E77695D420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F8C5DD7-6028-1946-A5A6-34467A3B870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83011B6-E0EB-6845-BEFB-864404B4C2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DA9F886-51A4-084D-A6B7-E984AA5F358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B4ED1A9-00E3-5549-81F3-96A301BC292D}"/>
              </a:ext>
            </a:extLst>
          </p:cNvPr>
          <p:cNvSpPr>
            <a:spLocks noGrp="1"/>
          </p:cNvSpPr>
          <p:nvPr>
            <p:ph type="dt" sz="half" idx="10"/>
          </p:nvPr>
        </p:nvSpPr>
        <p:spPr/>
        <p:txBody>
          <a:bodyPr/>
          <a:lstStyle/>
          <a:p>
            <a:fld id="{B20035CF-2B35-3745-B94C-5D77CD392BD8}" type="datetimeFigureOut">
              <a:rPr lang="en-US" smtClean="0"/>
              <a:t>4/7/2022</a:t>
            </a:fld>
            <a:endParaRPr lang="en-US"/>
          </a:p>
        </p:txBody>
      </p:sp>
      <p:sp>
        <p:nvSpPr>
          <p:cNvPr id="8" name="Footer Placeholder 7">
            <a:extLst>
              <a:ext uri="{FF2B5EF4-FFF2-40B4-BE49-F238E27FC236}">
                <a16:creationId xmlns:a16="http://schemas.microsoft.com/office/drawing/2014/main" id="{F49A214B-6E89-4146-A923-FA912C25B9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FEB4CA-158C-E042-BF82-DCD231848679}"/>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2419433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0FE84-3753-CD48-AC5C-BBFD9BA9846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9D956A7-FB05-A94A-9799-D2D2385DEBEE}"/>
              </a:ext>
            </a:extLst>
          </p:cNvPr>
          <p:cNvSpPr>
            <a:spLocks noGrp="1"/>
          </p:cNvSpPr>
          <p:nvPr>
            <p:ph type="dt" sz="half" idx="10"/>
          </p:nvPr>
        </p:nvSpPr>
        <p:spPr/>
        <p:txBody>
          <a:bodyPr/>
          <a:lstStyle/>
          <a:p>
            <a:fld id="{B20035CF-2B35-3745-B94C-5D77CD392BD8}" type="datetimeFigureOut">
              <a:rPr lang="en-US" smtClean="0"/>
              <a:t>4/7/2022</a:t>
            </a:fld>
            <a:endParaRPr lang="en-US"/>
          </a:p>
        </p:txBody>
      </p:sp>
      <p:sp>
        <p:nvSpPr>
          <p:cNvPr id="4" name="Footer Placeholder 3">
            <a:extLst>
              <a:ext uri="{FF2B5EF4-FFF2-40B4-BE49-F238E27FC236}">
                <a16:creationId xmlns:a16="http://schemas.microsoft.com/office/drawing/2014/main" id="{9F0A8F3A-4EC5-2140-9EB8-3007BD0625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583A81-7FA5-4D47-BF52-C9710CB70A66}"/>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3342063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8BA291-7BBA-8A41-8CE4-AA7788373E9E}"/>
              </a:ext>
            </a:extLst>
          </p:cNvPr>
          <p:cNvSpPr>
            <a:spLocks noGrp="1"/>
          </p:cNvSpPr>
          <p:nvPr>
            <p:ph type="dt" sz="half" idx="10"/>
          </p:nvPr>
        </p:nvSpPr>
        <p:spPr/>
        <p:txBody>
          <a:bodyPr/>
          <a:lstStyle/>
          <a:p>
            <a:fld id="{B20035CF-2B35-3745-B94C-5D77CD392BD8}" type="datetimeFigureOut">
              <a:rPr lang="en-US" smtClean="0"/>
              <a:t>4/7/2022</a:t>
            </a:fld>
            <a:endParaRPr lang="en-US"/>
          </a:p>
        </p:txBody>
      </p:sp>
      <p:sp>
        <p:nvSpPr>
          <p:cNvPr id="3" name="Footer Placeholder 2">
            <a:extLst>
              <a:ext uri="{FF2B5EF4-FFF2-40B4-BE49-F238E27FC236}">
                <a16:creationId xmlns:a16="http://schemas.microsoft.com/office/drawing/2014/main" id="{C9D011B2-4CA2-AC4A-9884-0986165818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B218DC-0AD4-1744-A0D5-EF91C36CAF01}"/>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186515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06ACA-7B67-3A4B-AD87-C442723F163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7486EE3-480B-084C-A9B3-BC9A8C40CC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0FC212F-482B-4147-94A3-2EC3B79CFC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60C70E3-A33E-D248-96FA-31E741F0B5CA}"/>
              </a:ext>
            </a:extLst>
          </p:cNvPr>
          <p:cNvSpPr>
            <a:spLocks noGrp="1"/>
          </p:cNvSpPr>
          <p:nvPr>
            <p:ph type="dt" sz="half" idx="10"/>
          </p:nvPr>
        </p:nvSpPr>
        <p:spPr/>
        <p:txBody>
          <a:bodyPr/>
          <a:lstStyle/>
          <a:p>
            <a:fld id="{B20035CF-2B35-3745-B94C-5D77CD392BD8}" type="datetimeFigureOut">
              <a:rPr lang="en-US" smtClean="0"/>
              <a:t>4/7/2022</a:t>
            </a:fld>
            <a:endParaRPr lang="en-US"/>
          </a:p>
        </p:txBody>
      </p:sp>
      <p:sp>
        <p:nvSpPr>
          <p:cNvPr id="6" name="Footer Placeholder 5">
            <a:extLst>
              <a:ext uri="{FF2B5EF4-FFF2-40B4-BE49-F238E27FC236}">
                <a16:creationId xmlns:a16="http://schemas.microsoft.com/office/drawing/2014/main" id="{38E52169-11B6-C245-9A08-53C75A7DEB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22E628-9DA0-5D44-9EE8-0DB27541357A}"/>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4247627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F84A2-5926-FD45-AFF6-97D2F6301EB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023B019-06B4-114E-BDD1-63408F734B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BE3A75-BD9F-584B-8547-6FCC4FF86E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E1DF2E7-2EFC-584A-8743-22894570FEFD}"/>
              </a:ext>
            </a:extLst>
          </p:cNvPr>
          <p:cNvSpPr>
            <a:spLocks noGrp="1"/>
          </p:cNvSpPr>
          <p:nvPr>
            <p:ph type="dt" sz="half" idx="10"/>
          </p:nvPr>
        </p:nvSpPr>
        <p:spPr/>
        <p:txBody>
          <a:bodyPr/>
          <a:lstStyle/>
          <a:p>
            <a:fld id="{B20035CF-2B35-3745-B94C-5D77CD392BD8}" type="datetimeFigureOut">
              <a:rPr lang="en-US" smtClean="0"/>
              <a:t>4/7/2022</a:t>
            </a:fld>
            <a:endParaRPr lang="en-US"/>
          </a:p>
        </p:txBody>
      </p:sp>
      <p:sp>
        <p:nvSpPr>
          <p:cNvPr id="6" name="Footer Placeholder 5">
            <a:extLst>
              <a:ext uri="{FF2B5EF4-FFF2-40B4-BE49-F238E27FC236}">
                <a16:creationId xmlns:a16="http://schemas.microsoft.com/office/drawing/2014/main" id="{575932B2-AE30-244D-9ED4-BC3B5ED3F7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A1A498-02BB-1945-98E4-8CA8B06B79EB}"/>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2472929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1C45CF-5B1A-CE4F-8C0A-2E7292CEB7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0C01659-0ED6-1140-B35A-9A352629C7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8A63975-1F5A-DB4A-BCCC-DBD1A84083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0035CF-2B35-3745-B94C-5D77CD392BD8}" type="datetimeFigureOut">
              <a:rPr lang="en-US" smtClean="0"/>
              <a:t>4/7/2022</a:t>
            </a:fld>
            <a:endParaRPr lang="en-US"/>
          </a:p>
        </p:txBody>
      </p:sp>
      <p:sp>
        <p:nvSpPr>
          <p:cNvPr id="5" name="Footer Placeholder 4">
            <a:extLst>
              <a:ext uri="{FF2B5EF4-FFF2-40B4-BE49-F238E27FC236}">
                <a16:creationId xmlns:a16="http://schemas.microsoft.com/office/drawing/2014/main" id="{ED44DA77-F683-3542-B87F-82906D23D3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2293F2-5853-D44B-BE3B-43C62A91A5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389FF9-DAA9-B146-92D2-A2B7C486B506}" type="slidenum">
              <a:rPr lang="en-US" smtClean="0"/>
              <a:t>‹#›</a:t>
            </a:fld>
            <a:endParaRPr lang="en-US"/>
          </a:p>
        </p:txBody>
      </p:sp>
    </p:spTree>
    <p:extLst>
      <p:ext uri="{BB962C8B-B14F-4D97-AF65-F5344CB8AC3E}">
        <p14:creationId xmlns:p14="http://schemas.microsoft.com/office/powerpoint/2010/main" val="622959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0DE21-C614-6D46-A4EC-4550CD7F2AC9}"/>
              </a:ext>
            </a:extLst>
          </p:cNvPr>
          <p:cNvSpPr>
            <a:spLocks noGrp="1"/>
          </p:cNvSpPr>
          <p:nvPr>
            <p:ph type="ctrTitle"/>
          </p:nvPr>
        </p:nvSpPr>
        <p:spPr/>
        <p:txBody>
          <a:bodyPr/>
          <a:lstStyle/>
          <a:p>
            <a:r>
              <a:rPr lang="en-US">
                <a:solidFill>
                  <a:schemeClr val="bg1"/>
                </a:solidFill>
              </a:rPr>
              <a:t>Engineering Cycle Worksheet</a:t>
            </a:r>
          </a:p>
        </p:txBody>
      </p:sp>
      <p:sp>
        <p:nvSpPr>
          <p:cNvPr id="3" name="Subtitle 2">
            <a:extLst>
              <a:ext uri="{FF2B5EF4-FFF2-40B4-BE49-F238E27FC236}">
                <a16:creationId xmlns:a16="http://schemas.microsoft.com/office/drawing/2014/main" id="{ED7BAB59-5E12-084C-A682-4269404AD2BA}"/>
              </a:ext>
            </a:extLst>
          </p:cNvPr>
          <p:cNvSpPr>
            <a:spLocks noGrp="1"/>
          </p:cNvSpPr>
          <p:nvPr>
            <p:ph type="subTitle" idx="1"/>
          </p:nvPr>
        </p:nvSpPr>
        <p:spPr/>
        <p:txBody>
          <a:bodyPr/>
          <a:lstStyle/>
          <a:p>
            <a:pPr algn="l"/>
            <a:r>
              <a:rPr lang="en-US" i="1">
                <a:solidFill>
                  <a:schemeClr val="bg1"/>
                </a:solidFill>
              </a:rPr>
              <a:t>Jad Isidore</a:t>
            </a:r>
          </a:p>
          <a:p>
            <a:pPr algn="l"/>
            <a:r>
              <a:rPr lang="en-US" i="1">
                <a:solidFill>
                  <a:schemeClr val="bg1"/>
                </a:solidFill>
              </a:rPr>
              <a:t>2021101043</a:t>
            </a:r>
          </a:p>
        </p:txBody>
      </p:sp>
    </p:spTree>
    <p:extLst>
      <p:ext uri="{BB962C8B-B14F-4D97-AF65-F5344CB8AC3E}">
        <p14:creationId xmlns:p14="http://schemas.microsoft.com/office/powerpoint/2010/main" val="615781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446D251-4CCF-4112-B300-1E0265695432}"/>
              </a:ext>
            </a:extLst>
          </p:cNvPr>
          <p:cNvSpPr txBox="1"/>
          <p:nvPr/>
        </p:nvSpPr>
        <p:spPr>
          <a:xfrm>
            <a:off x="838200" y="2094100"/>
            <a:ext cx="10139083" cy="2957861"/>
          </a:xfrm>
          <a:prstGeom prst="rect">
            <a:avLst/>
          </a:prstGeom>
          <a:noFill/>
        </p:spPr>
        <p:txBody>
          <a:bodyPr wrap="square" rtlCol="0">
            <a:spAutoFit/>
          </a:bodyPr>
          <a:lstStyle/>
          <a:p>
            <a:pPr marL="0" indent="0">
              <a:lnSpc>
                <a:spcPct val="150000"/>
              </a:lnSpc>
              <a:buNone/>
            </a:pPr>
            <a:r>
              <a:rPr lang="en-US" sz="1800" b="1" i="1" dirty="0"/>
              <a:t>the invention and global spread of the printing\</a:t>
            </a:r>
            <a:r>
              <a:rPr lang="en-US" sz="1800" b="1" i="1" dirty="0" err="1"/>
              <a:t>npress</a:t>
            </a:r>
            <a:r>
              <a:rPr lang="en-US" sz="1800" b="1" i="1" dirty="0"/>
              <a:t> was one of the most influential events in the second millennium.\</a:t>
            </a:r>
            <a:r>
              <a:rPr lang="en-US" sz="1800" b="1" i="1" dirty="0" err="1"/>
              <a:t>nJohannes</a:t>
            </a:r>
            <a:r>
              <a:rPr lang="en-US" sz="1800" b="1" i="1" dirty="0"/>
              <a:t> Gutenberg, a goldsmith by trade, developed, circa 1439, a printing\</a:t>
            </a:r>
            <a:r>
              <a:rPr lang="en-US" sz="1800" b="1" i="1" dirty="0" err="1"/>
              <a:t>nsystem</a:t>
            </a:r>
            <a:r>
              <a:rPr lang="en-US" sz="1800" b="1" i="1" dirty="0"/>
              <a:t> by adapting existing technologies to printing purposes, as well as\</a:t>
            </a:r>
            <a:r>
              <a:rPr lang="en-US" sz="1800" b="1" i="1" dirty="0" err="1"/>
              <a:t>nmaking</a:t>
            </a:r>
            <a:r>
              <a:rPr lang="en-US" sz="1800" b="1" i="1" dirty="0"/>
              <a:t> inventions of his own.\n(H. Callum, Content Writer 2019)"</a:t>
            </a:r>
          </a:p>
          <a:p>
            <a:pPr marL="0" indent="0">
              <a:lnSpc>
                <a:spcPct val="150000"/>
              </a:lnSpc>
              <a:buNone/>
            </a:pPr>
            <a:r>
              <a:rPr lang="en-US" sz="1800" b="1" i="1" dirty="0"/>
              <a:t>score = 0</a:t>
            </a:r>
          </a:p>
          <a:p>
            <a:pPr marL="0" indent="0">
              <a:lnSpc>
                <a:spcPct val="150000"/>
              </a:lnSpc>
              <a:buNone/>
            </a:pPr>
            <a:r>
              <a:rPr lang="en-US" sz="1800" b="1" i="1" dirty="0"/>
              <a:t># Instruction displayed for user</a:t>
            </a:r>
          </a:p>
          <a:p>
            <a:pPr marL="0" indent="0">
              <a:lnSpc>
                <a:spcPct val="150000"/>
              </a:lnSpc>
              <a:buNone/>
            </a:pPr>
            <a:r>
              <a:rPr lang="en-US" sz="1800" b="1" i="1" dirty="0" err="1"/>
              <a:t>instruc</a:t>
            </a:r>
            <a:r>
              <a:rPr lang="en-US" sz="1800" b="1" i="1" dirty="0"/>
              <a:t>()</a:t>
            </a:r>
          </a:p>
        </p:txBody>
      </p:sp>
      <p:sp>
        <p:nvSpPr>
          <p:cNvPr id="10" name="Title 1">
            <a:extLst>
              <a:ext uri="{FF2B5EF4-FFF2-40B4-BE49-F238E27FC236}">
                <a16:creationId xmlns:a16="http://schemas.microsoft.com/office/drawing/2014/main" id="{5F26E78F-41FD-412B-A0D6-C128D5C25DDC}"/>
              </a:ext>
            </a:extLst>
          </p:cNvPr>
          <p:cNvSpPr>
            <a:spLocks noGrp="1"/>
          </p:cNvSpPr>
          <p:nvPr>
            <p:ph type="title"/>
          </p:nvPr>
        </p:nvSpPr>
        <p:spPr>
          <a:xfrm>
            <a:off x="838200" y="365125"/>
            <a:ext cx="10515600" cy="1325563"/>
          </a:xfrm>
          <a:solidFill>
            <a:schemeClr val="accent1"/>
          </a:solidFill>
        </p:spPr>
        <p:txBody>
          <a:bodyPr>
            <a:normAutofit/>
          </a:bodyPr>
          <a:lstStyle/>
          <a:p>
            <a:r>
              <a:rPr lang="en-US" b="1" dirty="0">
                <a:solidFill>
                  <a:schemeClr val="bg1"/>
                </a:solidFill>
                <a:latin typeface="Arial" panose="020B0604020202020204" pitchFamily="34" charset="0"/>
                <a:cs typeface="Arial" panose="020B0604020202020204" pitchFamily="34" charset="0"/>
              </a:rPr>
              <a:t>3	IMPLEMENT the solution</a:t>
            </a:r>
          </a:p>
        </p:txBody>
      </p:sp>
    </p:spTree>
    <p:extLst>
      <p:ext uri="{BB962C8B-B14F-4D97-AF65-F5344CB8AC3E}">
        <p14:creationId xmlns:p14="http://schemas.microsoft.com/office/powerpoint/2010/main" val="3414510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446D251-4CCF-4112-B300-1E0265695432}"/>
              </a:ext>
            </a:extLst>
          </p:cNvPr>
          <p:cNvSpPr txBox="1"/>
          <p:nvPr/>
        </p:nvSpPr>
        <p:spPr>
          <a:xfrm>
            <a:off x="941293" y="1690688"/>
            <a:ext cx="10529048" cy="5450851"/>
          </a:xfrm>
          <a:prstGeom prst="rect">
            <a:avLst/>
          </a:prstGeom>
          <a:noFill/>
        </p:spPr>
        <p:txBody>
          <a:bodyPr wrap="square" rtlCol="0">
            <a:spAutoFit/>
          </a:bodyPr>
          <a:lstStyle/>
          <a:p>
            <a:pPr marL="0" indent="0">
              <a:lnSpc>
                <a:spcPct val="150000"/>
              </a:lnSpc>
              <a:buNone/>
            </a:pPr>
            <a:r>
              <a:rPr lang="en-US" sz="1800" b="1" i="1" dirty="0"/>
              <a:t># Storing questions into a function</a:t>
            </a:r>
          </a:p>
          <a:p>
            <a:pPr marL="0" indent="0">
              <a:lnSpc>
                <a:spcPct val="150000"/>
              </a:lnSpc>
              <a:buNone/>
            </a:pPr>
            <a:r>
              <a:rPr lang="en-US" sz="1800" b="1" i="1" dirty="0"/>
              <a:t># QUESTION 1</a:t>
            </a:r>
          </a:p>
          <a:p>
            <a:pPr marL="0" indent="0">
              <a:lnSpc>
                <a:spcPct val="150000"/>
              </a:lnSpc>
              <a:buNone/>
            </a:pPr>
            <a:r>
              <a:rPr lang="en-US" sz="1800" b="1" i="1" dirty="0"/>
              <a:t>answer_1= input("1. World War 1 began in which year?\n (a) 1923 \n (b) 1938 \n (c) 1917 \n (d) 1914 \n Answer is: ")</a:t>
            </a:r>
          </a:p>
          <a:p>
            <a:pPr marL="0" indent="0">
              <a:lnSpc>
                <a:spcPct val="150000"/>
              </a:lnSpc>
              <a:buNone/>
            </a:pPr>
            <a:r>
              <a:rPr lang="en-US" sz="1800" b="1" i="1" dirty="0"/>
              <a:t>if answer_1 == "d" or answer_1 == "1914":</a:t>
            </a:r>
          </a:p>
          <a:p>
            <a:pPr marL="0" indent="0">
              <a:lnSpc>
                <a:spcPct val="150000"/>
              </a:lnSpc>
              <a:buNone/>
            </a:pPr>
            <a:r>
              <a:rPr lang="en-US" sz="1800" b="1" i="1" dirty="0"/>
              <a:t>    print(" Correct!")</a:t>
            </a:r>
          </a:p>
          <a:p>
            <a:pPr marL="0" indent="0">
              <a:lnSpc>
                <a:spcPct val="150000"/>
              </a:lnSpc>
              <a:buNone/>
            </a:pPr>
            <a:r>
              <a:rPr lang="en-US" sz="1800" b="1" i="1" dirty="0"/>
              <a:t>    print("Fun fact: ",fun_fact1)</a:t>
            </a:r>
          </a:p>
          <a:p>
            <a:pPr marL="0" indent="0">
              <a:lnSpc>
                <a:spcPct val="150000"/>
              </a:lnSpc>
              <a:buNone/>
            </a:pPr>
            <a:r>
              <a:rPr lang="en-US" sz="1800" b="1" i="1" dirty="0"/>
              <a:t>    print("\n")</a:t>
            </a:r>
          </a:p>
          <a:p>
            <a:pPr marL="0" indent="0">
              <a:lnSpc>
                <a:spcPct val="150000"/>
              </a:lnSpc>
              <a:buNone/>
            </a:pPr>
            <a:r>
              <a:rPr lang="en-US" sz="1800" b="1" i="1" dirty="0"/>
              <a:t>    score += 3</a:t>
            </a:r>
          </a:p>
          <a:p>
            <a:pPr marL="0" indent="0">
              <a:lnSpc>
                <a:spcPct val="150000"/>
              </a:lnSpc>
              <a:buNone/>
            </a:pPr>
            <a:r>
              <a:rPr lang="en-US" sz="1800" b="1" i="1" dirty="0"/>
              <a:t>else:</a:t>
            </a:r>
          </a:p>
          <a:p>
            <a:pPr marL="0" indent="0">
              <a:lnSpc>
                <a:spcPct val="150000"/>
              </a:lnSpc>
              <a:buNone/>
            </a:pPr>
            <a:r>
              <a:rPr lang="en-US" sz="1800" b="1" i="1" dirty="0"/>
              <a:t>    print("Incorrect answer! Please try again.")</a:t>
            </a:r>
          </a:p>
          <a:p>
            <a:pPr marL="0" indent="0">
              <a:lnSpc>
                <a:spcPct val="150000"/>
              </a:lnSpc>
              <a:buNone/>
            </a:pPr>
            <a:r>
              <a:rPr lang="en-US" sz="1800" b="1" i="1" dirty="0"/>
              <a:t>    print("\n")</a:t>
            </a:r>
          </a:p>
          <a:p>
            <a:pPr marL="0" indent="0">
              <a:lnSpc>
                <a:spcPct val="150000"/>
              </a:lnSpc>
              <a:buNone/>
            </a:pPr>
            <a:endParaRPr lang="en-US" sz="1800" b="1" i="1" dirty="0"/>
          </a:p>
        </p:txBody>
      </p:sp>
      <p:sp>
        <p:nvSpPr>
          <p:cNvPr id="3" name="Title 1">
            <a:extLst>
              <a:ext uri="{FF2B5EF4-FFF2-40B4-BE49-F238E27FC236}">
                <a16:creationId xmlns:a16="http://schemas.microsoft.com/office/drawing/2014/main" id="{462AF036-E2EB-4E1E-9BDF-DF5B5867095C}"/>
              </a:ext>
            </a:extLst>
          </p:cNvPr>
          <p:cNvSpPr>
            <a:spLocks noGrp="1"/>
          </p:cNvSpPr>
          <p:nvPr>
            <p:ph type="title"/>
          </p:nvPr>
        </p:nvSpPr>
        <p:spPr>
          <a:xfrm>
            <a:off x="838200" y="365125"/>
            <a:ext cx="10515600" cy="1325563"/>
          </a:xfrm>
          <a:solidFill>
            <a:schemeClr val="accent1"/>
          </a:solidFill>
        </p:spPr>
        <p:txBody>
          <a:bodyPr>
            <a:normAutofit/>
          </a:bodyPr>
          <a:lstStyle/>
          <a:p>
            <a:r>
              <a:rPr lang="en-US" b="1" dirty="0">
                <a:solidFill>
                  <a:schemeClr val="bg1"/>
                </a:solidFill>
                <a:latin typeface="Arial" panose="020B0604020202020204" pitchFamily="34" charset="0"/>
                <a:cs typeface="Arial" panose="020B0604020202020204" pitchFamily="34" charset="0"/>
              </a:rPr>
              <a:t>3	IMPLEMENT the solution</a:t>
            </a:r>
          </a:p>
        </p:txBody>
      </p:sp>
    </p:spTree>
    <p:extLst>
      <p:ext uri="{BB962C8B-B14F-4D97-AF65-F5344CB8AC3E}">
        <p14:creationId xmlns:p14="http://schemas.microsoft.com/office/powerpoint/2010/main" val="3398534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446D251-4CCF-4112-B300-1E0265695432}"/>
              </a:ext>
            </a:extLst>
          </p:cNvPr>
          <p:cNvSpPr txBox="1"/>
          <p:nvPr/>
        </p:nvSpPr>
        <p:spPr>
          <a:xfrm>
            <a:off x="761999" y="1690688"/>
            <a:ext cx="10529048" cy="5450851"/>
          </a:xfrm>
          <a:prstGeom prst="rect">
            <a:avLst/>
          </a:prstGeom>
          <a:noFill/>
        </p:spPr>
        <p:txBody>
          <a:bodyPr wrap="square" rtlCol="0">
            <a:spAutoFit/>
          </a:bodyPr>
          <a:lstStyle/>
          <a:p>
            <a:pPr marL="0" indent="0">
              <a:lnSpc>
                <a:spcPct val="150000"/>
              </a:lnSpc>
              <a:buNone/>
            </a:pPr>
            <a:r>
              <a:rPr lang="en-US" sz="1800" b="1" i="1" dirty="0"/>
              <a:t># QUESTION 2</a:t>
            </a:r>
          </a:p>
          <a:p>
            <a:pPr marL="0" indent="0">
              <a:lnSpc>
                <a:spcPct val="150000"/>
              </a:lnSpc>
              <a:buNone/>
            </a:pPr>
            <a:r>
              <a:rPr lang="en-US" sz="1800" b="1" i="1" dirty="0"/>
              <a:t>answer_2= input("2. Adolf Hitler was born in which country?\n (a) France \n (b) Germany \n (c) Austria \n (d) Hungary \n Answer is: ")</a:t>
            </a:r>
          </a:p>
          <a:p>
            <a:pPr marL="0" indent="0">
              <a:lnSpc>
                <a:spcPct val="150000"/>
              </a:lnSpc>
              <a:buNone/>
            </a:pPr>
            <a:r>
              <a:rPr lang="en-US" sz="1800" b="1" i="1" dirty="0"/>
              <a:t>if answer_2 == "c" or answer_2 == "Austria":</a:t>
            </a:r>
          </a:p>
          <a:p>
            <a:pPr marL="0" indent="0">
              <a:lnSpc>
                <a:spcPct val="150000"/>
              </a:lnSpc>
              <a:buNone/>
            </a:pPr>
            <a:r>
              <a:rPr lang="en-US" sz="1800" b="1" i="1" dirty="0"/>
              <a:t>    print(" Correct!")</a:t>
            </a:r>
          </a:p>
          <a:p>
            <a:pPr marL="0" indent="0">
              <a:lnSpc>
                <a:spcPct val="150000"/>
              </a:lnSpc>
              <a:buNone/>
            </a:pPr>
            <a:r>
              <a:rPr lang="en-US" sz="1800" b="1" i="1" dirty="0"/>
              <a:t>    print("Fun fact: ",fun_fact2)</a:t>
            </a:r>
          </a:p>
          <a:p>
            <a:pPr marL="0" indent="0">
              <a:lnSpc>
                <a:spcPct val="150000"/>
              </a:lnSpc>
              <a:buNone/>
            </a:pPr>
            <a:r>
              <a:rPr lang="en-US" sz="1800" b="1" i="1" dirty="0"/>
              <a:t>    print("\n")</a:t>
            </a:r>
          </a:p>
          <a:p>
            <a:pPr marL="0" indent="0">
              <a:lnSpc>
                <a:spcPct val="150000"/>
              </a:lnSpc>
              <a:buNone/>
            </a:pPr>
            <a:r>
              <a:rPr lang="en-US" sz="1800" b="1" i="1" dirty="0"/>
              <a:t>    score += 3</a:t>
            </a:r>
          </a:p>
          <a:p>
            <a:pPr marL="0" indent="0">
              <a:lnSpc>
                <a:spcPct val="150000"/>
              </a:lnSpc>
              <a:buNone/>
            </a:pPr>
            <a:r>
              <a:rPr lang="en-US" sz="1800" b="1" i="1" dirty="0"/>
              <a:t>else:</a:t>
            </a:r>
          </a:p>
          <a:p>
            <a:pPr marL="0" indent="0">
              <a:lnSpc>
                <a:spcPct val="150000"/>
              </a:lnSpc>
              <a:buNone/>
            </a:pPr>
            <a:r>
              <a:rPr lang="en-US" sz="1800" b="1" i="1" dirty="0"/>
              <a:t>    print("Incorrect answer! Please try again.")</a:t>
            </a:r>
          </a:p>
          <a:p>
            <a:pPr marL="0" indent="0">
              <a:lnSpc>
                <a:spcPct val="150000"/>
              </a:lnSpc>
              <a:buNone/>
            </a:pPr>
            <a:r>
              <a:rPr lang="en-US" sz="1800" b="1" i="1" dirty="0"/>
              <a:t>    print("\n")</a:t>
            </a:r>
          </a:p>
          <a:p>
            <a:pPr marL="0" indent="0">
              <a:lnSpc>
                <a:spcPct val="150000"/>
              </a:lnSpc>
              <a:buNone/>
            </a:pPr>
            <a:endParaRPr lang="en-US" sz="1800" b="1" i="1" dirty="0"/>
          </a:p>
          <a:p>
            <a:pPr marL="0" indent="0">
              <a:lnSpc>
                <a:spcPct val="150000"/>
              </a:lnSpc>
              <a:buNone/>
            </a:pPr>
            <a:endParaRPr lang="en-US" sz="1800" b="1" i="1" dirty="0"/>
          </a:p>
        </p:txBody>
      </p:sp>
      <p:sp>
        <p:nvSpPr>
          <p:cNvPr id="3" name="Title 1">
            <a:extLst>
              <a:ext uri="{FF2B5EF4-FFF2-40B4-BE49-F238E27FC236}">
                <a16:creationId xmlns:a16="http://schemas.microsoft.com/office/drawing/2014/main" id="{73DD594E-B6DD-4B7B-B5D3-4571044B98F3}"/>
              </a:ext>
            </a:extLst>
          </p:cNvPr>
          <p:cNvSpPr>
            <a:spLocks noGrp="1"/>
          </p:cNvSpPr>
          <p:nvPr>
            <p:ph type="title"/>
          </p:nvPr>
        </p:nvSpPr>
        <p:spPr>
          <a:xfrm>
            <a:off x="838200" y="365125"/>
            <a:ext cx="10515600" cy="1325563"/>
          </a:xfrm>
          <a:solidFill>
            <a:schemeClr val="accent1"/>
          </a:solidFill>
        </p:spPr>
        <p:txBody>
          <a:bodyPr>
            <a:normAutofit/>
          </a:bodyPr>
          <a:lstStyle/>
          <a:p>
            <a:r>
              <a:rPr lang="en-US" b="1" dirty="0">
                <a:solidFill>
                  <a:schemeClr val="bg1"/>
                </a:solidFill>
                <a:latin typeface="Arial" panose="020B0604020202020204" pitchFamily="34" charset="0"/>
                <a:cs typeface="Arial" panose="020B0604020202020204" pitchFamily="34" charset="0"/>
              </a:rPr>
              <a:t>3	IMPLEMENT the solution</a:t>
            </a:r>
          </a:p>
        </p:txBody>
      </p:sp>
    </p:spTree>
    <p:extLst>
      <p:ext uri="{BB962C8B-B14F-4D97-AF65-F5344CB8AC3E}">
        <p14:creationId xmlns:p14="http://schemas.microsoft.com/office/powerpoint/2010/main" val="2856479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446D251-4CCF-4112-B300-1E0265695432}"/>
              </a:ext>
            </a:extLst>
          </p:cNvPr>
          <p:cNvSpPr txBox="1"/>
          <p:nvPr/>
        </p:nvSpPr>
        <p:spPr>
          <a:xfrm>
            <a:off x="712694" y="1822647"/>
            <a:ext cx="10529048" cy="5035353"/>
          </a:xfrm>
          <a:prstGeom prst="rect">
            <a:avLst/>
          </a:prstGeom>
          <a:noFill/>
        </p:spPr>
        <p:txBody>
          <a:bodyPr wrap="square" rtlCol="0">
            <a:spAutoFit/>
          </a:bodyPr>
          <a:lstStyle/>
          <a:p>
            <a:pPr marL="0" indent="0">
              <a:lnSpc>
                <a:spcPct val="150000"/>
              </a:lnSpc>
              <a:buNone/>
            </a:pPr>
            <a:r>
              <a:rPr lang="en-US" sz="1800" b="1" i="1" dirty="0"/>
              <a:t># QUESTION 3</a:t>
            </a:r>
          </a:p>
          <a:p>
            <a:pPr marL="0" indent="0">
              <a:lnSpc>
                <a:spcPct val="150000"/>
              </a:lnSpc>
              <a:buNone/>
            </a:pPr>
            <a:r>
              <a:rPr lang="en-US" sz="1800" b="1" i="1" dirty="0"/>
              <a:t>answer_3= input("3. The Magna Carta was published by the King of which country?\n (a) France \n (b) Austria \n (c) Italy \n (d) England \n Answer is: ")</a:t>
            </a:r>
          </a:p>
          <a:p>
            <a:pPr marL="0" indent="0">
              <a:lnSpc>
                <a:spcPct val="150000"/>
              </a:lnSpc>
              <a:buNone/>
            </a:pPr>
            <a:r>
              <a:rPr lang="en-US" sz="1800" b="1" i="1" dirty="0"/>
              <a:t>if answer_3 == "d" or answer_3 == "England":</a:t>
            </a:r>
          </a:p>
          <a:p>
            <a:pPr marL="0" indent="0">
              <a:lnSpc>
                <a:spcPct val="150000"/>
              </a:lnSpc>
              <a:buNone/>
            </a:pPr>
            <a:r>
              <a:rPr lang="en-US" sz="1800" b="1" i="1" dirty="0"/>
              <a:t>    print(" Correct!")</a:t>
            </a:r>
          </a:p>
          <a:p>
            <a:pPr marL="0" indent="0">
              <a:lnSpc>
                <a:spcPct val="150000"/>
              </a:lnSpc>
              <a:buNone/>
            </a:pPr>
            <a:r>
              <a:rPr lang="en-US" sz="1800" b="1" i="1" dirty="0"/>
              <a:t>    print("Fun fact: ",fun_fact3)</a:t>
            </a:r>
          </a:p>
          <a:p>
            <a:pPr marL="0" indent="0">
              <a:lnSpc>
                <a:spcPct val="150000"/>
              </a:lnSpc>
              <a:buNone/>
            </a:pPr>
            <a:r>
              <a:rPr lang="en-US" sz="1800" b="1" i="1" dirty="0"/>
              <a:t>    print("\n")</a:t>
            </a:r>
          </a:p>
          <a:p>
            <a:pPr marL="0" indent="0">
              <a:lnSpc>
                <a:spcPct val="150000"/>
              </a:lnSpc>
              <a:buNone/>
            </a:pPr>
            <a:r>
              <a:rPr lang="en-US" sz="1800" b="1" i="1" dirty="0"/>
              <a:t>    score += 3</a:t>
            </a:r>
          </a:p>
          <a:p>
            <a:pPr marL="0" indent="0">
              <a:lnSpc>
                <a:spcPct val="150000"/>
              </a:lnSpc>
              <a:buNone/>
            </a:pPr>
            <a:r>
              <a:rPr lang="en-US" sz="1800" b="1" i="1" dirty="0"/>
              <a:t>else:</a:t>
            </a:r>
          </a:p>
          <a:p>
            <a:pPr marL="0" indent="0">
              <a:lnSpc>
                <a:spcPct val="150000"/>
              </a:lnSpc>
              <a:buNone/>
            </a:pPr>
            <a:r>
              <a:rPr lang="en-US" sz="1800" b="1" i="1" dirty="0"/>
              <a:t>    print("Incorrect answer! Please try again.")</a:t>
            </a:r>
          </a:p>
          <a:p>
            <a:pPr marL="0" indent="0">
              <a:lnSpc>
                <a:spcPct val="150000"/>
              </a:lnSpc>
              <a:buNone/>
            </a:pPr>
            <a:r>
              <a:rPr lang="en-US" sz="1800" b="1" i="1" dirty="0"/>
              <a:t>    print("\n")</a:t>
            </a:r>
          </a:p>
          <a:p>
            <a:pPr marL="0" indent="0">
              <a:lnSpc>
                <a:spcPct val="150000"/>
              </a:lnSpc>
              <a:buNone/>
            </a:pPr>
            <a:endParaRPr lang="en-US" sz="1800" b="1" i="1" dirty="0"/>
          </a:p>
        </p:txBody>
      </p:sp>
      <p:sp>
        <p:nvSpPr>
          <p:cNvPr id="3" name="Title 1">
            <a:extLst>
              <a:ext uri="{FF2B5EF4-FFF2-40B4-BE49-F238E27FC236}">
                <a16:creationId xmlns:a16="http://schemas.microsoft.com/office/drawing/2014/main" id="{E3DF2764-9A9B-479C-8C75-1FF8A850587E}"/>
              </a:ext>
            </a:extLst>
          </p:cNvPr>
          <p:cNvSpPr>
            <a:spLocks noGrp="1"/>
          </p:cNvSpPr>
          <p:nvPr>
            <p:ph type="title"/>
          </p:nvPr>
        </p:nvSpPr>
        <p:spPr>
          <a:xfrm>
            <a:off x="838200" y="365125"/>
            <a:ext cx="10515600" cy="1325563"/>
          </a:xfrm>
          <a:solidFill>
            <a:schemeClr val="accent1"/>
          </a:solidFill>
        </p:spPr>
        <p:txBody>
          <a:bodyPr>
            <a:normAutofit/>
          </a:bodyPr>
          <a:lstStyle/>
          <a:p>
            <a:r>
              <a:rPr lang="en-US" b="1" dirty="0">
                <a:solidFill>
                  <a:schemeClr val="bg1"/>
                </a:solidFill>
                <a:latin typeface="Arial" panose="020B0604020202020204" pitchFamily="34" charset="0"/>
                <a:cs typeface="Arial" panose="020B0604020202020204" pitchFamily="34" charset="0"/>
              </a:rPr>
              <a:t>3	IMPLEMENT the solution</a:t>
            </a:r>
          </a:p>
        </p:txBody>
      </p:sp>
    </p:spTree>
    <p:extLst>
      <p:ext uri="{BB962C8B-B14F-4D97-AF65-F5344CB8AC3E}">
        <p14:creationId xmlns:p14="http://schemas.microsoft.com/office/powerpoint/2010/main" val="2051730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446D251-4CCF-4112-B300-1E0265695432}"/>
              </a:ext>
            </a:extLst>
          </p:cNvPr>
          <p:cNvSpPr txBox="1"/>
          <p:nvPr/>
        </p:nvSpPr>
        <p:spPr>
          <a:xfrm>
            <a:off x="824752" y="1690688"/>
            <a:ext cx="10529048" cy="5035353"/>
          </a:xfrm>
          <a:prstGeom prst="rect">
            <a:avLst/>
          </a:prstGeom>
          <a:noFill/>
        </p:spPr>
        <p:txBody>
          <a:bodyPr wrap="square" rtlCol="0">
            <a:spAutoFit/>
          </a:bodyPr>
          <a:lstStyle/>
          <a:p>
            <a:pPr marL="0" indent="0">
              <a:lnSpc>
                <a:spcPct val="150000"/>
              </a:lnSpc>
              <a:buNone/>
            </a:pPr>
            <a:r>
              <a:rPr lang="en-US" sz="1800" b="1" i="1" dirty="0"/>
              <a:t># QUESTION 4</a:t>
            </a:r>
          </a:p>
          <a:p>
            <a:pPr marL="0" indent="0">
              <a:lnSpc>
                <a:spcPct val="150000"/>
              </a:lnSpc>
              <a:buNone/>
            </a:pPr>
            <a:r>
              <a:rPr lang="en-US" sz="1800" b="1" i="1" dirty="0"/>
              <a:t>answer_4= input("4. The first successful printing press was developed by this man.\n (a) Johannes Gutenberg \n (b) Benjamin Franklin \n (c) Sir Isaac Newton \n (d) Martin Luther \n Answer is: ")</a:t>
            </a:r>
          </a:p>
          <a:p>
            <a:pPr marL="0" indent="0">
              <a:lnSpc>
                <a:spcPct val="150000"/>
              </a:lnSpc>
              <a:buNone/>
            </a:pPr>
            <a:r>
              <a:rPr lang="en-US" sz="1800" b="1" i="1" dirty="0"/>
              <a:t>if answer_4 == "a" or answer_4 == "Johannes Gutenberg":</a:t>
            </a:r>
          </a:p>
          <a:p>
            <a:pPr marL="0" indent="0">
              <a:lnSpc>
                <a:spcPct val="150000"/>
              </a:lnSpc>
              <a:buNone/>
            </a:pPr>
            <a:r>
              <a:rPr lang="en-US" sz="1800" b="1" i="1" dirty="0"/>
              <a:t>    print(" Correct!")</a:t>
            </a:r>
          </a:p>
          <a:p>
            <a:pPr marL="0" indent="0">
              <a:lnSpc>
                <a:spcPct val="150000"/>
              </a:lnSpc>
              <a:buNone/>
            </a:pPr>
            <a:r>
              <a:rPr lang="en-US" sz="1800" b="1" i="1" dirty="0"/>
              <a:t>    print("Fun fact: ",fun_fact4)</a:t>
            </a:r>
          </a:p>
          <a:p>
            <a:pPr marL="0" indent="0">
              <a:lnSpc>
                <a:spcPct val="150000"/>
              </a:lnSpc>
              <a:buNone/>
            </a:pPr>
            <a:r>
              <a:rPr lang="en-US" sz="1800" b="1" i="1" dirty="0"/>
              <a:t>    print("\n")</a:t>
            </a:r>
          </a:p>
          <a:p>
            <a:pPr marL="0" indent="0">
              <a:lnSpc>
                <a:spcPct val="150000"/>
              </a:lnSpc>
              <a:buNone/>
            </a:pPr>
            <a:r>
              <a:rPr lang="en-US" sz="1800" b="1" i="1" dirty="0"/>
              <a:t>    score += 3</a:t>
            </a:r>
          </a:p>
          <a:p>
            <a:pPr marL="0" indent="0">
              <a:lnSpc>
                <a:spcPct val="150000"/>
              </a:lnSpc>
              <a:buNone/>
            </a:pPr>
            <a:r>
              <a:rPr lang="en-US" sz="1800" b="1" i="1" dirty="0"/>
              <a:t>else:</a:t>
            </a:r>
          </a:p>
          <a:p>
            <a:pPr marL="0" indent="0">
              <a:lnSpc>
                <a:spcPct val="150000"/>
              </a:lnSpc>
              <a:buNone/>
            </a:pPr>
            <a:r>
              <a:rPr lang="en-US" sz="1800" b="1" i="1" dirty="0"/>
              <a:t>    print("Incorrect answer! Please try again.")</a:t>
            </a:r>
          </a:p>
          <a:p>
            <a:pPr marL="0" indent="0">
              <a:lnSpc>
                <a:spcPct val="150000"/>
              </a:lnSpc>
              <a:buNone/>
            </a:pPr>
            <a:r>
              <a:rPr lang="en-US" sz="1800" b="1" i="1" dirty="0"/>
              <a:t>    print("\n")</a:t>
            </a:r>
          </a:p>
          <a:p>
            <a:pPr marL="0" indent="0">
              <a:lnSpc>
                <a:spcPct val="150000"/>
              </a:lnSpc>
              <a:buNone/>
            </a:pPr>
            <a:r>
              <a:rPr lang="en-US" sz="1800" b="1" i="1" dirty="0"/>
              <a:t>   </a:t>
            </a:r>
          </a:p>
        </p:txBody>
      </p:sp>
      <p:sp>
        <p:nvSpPr>
          <p:cNvPr id="3" name="Title 1">
            <a:extLst>
              <a:ext uri="{FF2B5EF4-FFF2-40B4-BE49-F238E27FC236}">
                <a16:creationId xmlns:a16="http://schemas.microsoft.com/office/drawing/2014/main" id="{F40E7304-A8C4-4E86-9DB1-8B6B9EDB480C}"/>
              </a:ext>
            </a:extLst>
          </p:cNvPr>
          <p:cNvSpPr>
            <a:spLocks noGrp="1"/>
          </p:cNvSpPr>
          <p:nvPr>
            <p:ph type="title"/>
          </p:nvPr>
        </p:nvSpPr>
        <p:spPr>
          <a:xfrm>
            <a:off x="838200" y="365125"/>
            <a:ext cx="10515600" cy="1325563"/>
          </a:xfrm>
          <a:solidFill>
            <a:schemeClr val="accent1"/>
          </a:solidFill>
        </p:spPr>
        <p:txBody>
          <a:bodyPr>
            <a:normAutofit/>
          </a:bodyPr>
          <a:lstStyle/>
          <a:p>
            <a:r>
              <a:rPr lang="en-US" b="1" dirty="0">
                <a:solidFill>
                  <a:schemeClr val="bg1"/>
                </a:solidFill>
                <a:latin typeface="Arial" panose="020B0604020202020204" pitchFamily="34" charset="0"/>
                <a:cs typeface="Arial" panose="020B0604020202020204" pitchFamily="34" charset="0"/>
              </a:rPr>
              <a:t>3	IMPLEMENT the solution</a:t>
            </a:r>
          </a:p>
        </p:txBody>
      </p:sp>
    </p:spTree>
    <p:extLst>
      <p:ext uri="{BB962C8B-B14F-4D97-AF65-F5344CB8AC3E}">
        <p14:creationId xmlns:p14="http://schemas.microsoft.com/office/powerpoint/2010/main" val="3614699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446D251-4CCF-4112-B300-1E0265695432}"/>
              </a:ext>
            </a:extLst>
          </p:cNvPr>
          <p:cNvSpPr txBox="1"/>
          <p:nvPr/>
        </p:nvSpPr>
        <p:spPr>
          <a:xfrm>
            <a:off x="838200" y="1873021"/>
            <a:ext cx="10529048" cy="4619854"/>
          </a:xfrm>
          <a:prstGeom prst="rect">
            <a:avLst/>
          </a:prstGeom>
          <a:noFill/>
        </p:spPr>
        <p:txBody>
          <a:bodyPr wrap="square" rtlCol="0">
            <a:spAutoFit/>
          </a:bodyPr>
          <a:lstStyle/>
          <a:p>
            <a:pPr marL="0" indent="0">
              <a:lnSpc>
                <a:spcPct val="150000"/>
              </a:lnSpc>
              <a:buNone/>
            </a:pPr>
            <a:r>
              <a:rPr lang="en-US" sz="1800" b="1" i="1" dirty="0"/>
              <a:t># Feedback for player</a:t>
            </a:r>
          </a:p>
          <a:p>
            <a:pPr marL="0" indent="0">
              <a:lnSpc>
                <a:spcPct val="150000"/>
              </a:lnSpc>
              <a:buNone/>
            </a:pPr>
            <a:r>
              <a:rPr lang="en-US" sz="1800" b="1" i="1" dirty="0"/>
              <a:t>def </a:t>
            </a:r>
            <a:r>
              <a:rPr lang="en-US" sz="1800" b="1" i="1" dirty="0" err="1"/>
              <a:t>player_feedback</a:t>
            </a:r>
            <a:r>
              <a:rPr lang="en-US" sz="1800" b="1" i="1" dirty="0"/>
              <a:t>():</a:t>
            </a:r>
          </a:p>
          <a:p>
            <a:pPr marL="0" indent="0">
              <a:lnSpc>
                <a:spcPct val="150000"/>
              </a:lnSpc>
              <a:buNone/>
            </a:pPr>
            <a:r>
              <a:rPr lang="en-US" sz="1800" b="1" i="1" dirty="0"/>
              <a:t>    if score == 12:</a:t>
            </a:r>
          </a:p>
          <a:p>
            <a:pPr marL="0" indent="0">
              <a:lnSpc>
                <a:spcPct val="150000"/>
              </a:lnSpc>
              <a:buNone/>
            </a:pPr>
            <a:r>
              <a:rPr lang="en-US" sz="1800" b="1" i="1" dirty="0"/>
              <a:t>        print("Excellent.")</a:t>
            </a:r>
          </a:p>
          <a:p>
            <a:pPr marL="0" indent="0">
              <a:lnSpc>
                <a:spcPct val="150000"/>
              </a:lnSpc>
              <a:buNone/>
            </a:pPr>
            <a:r>
              <a:rPr lang="en-US" sz="1800" b="1" i="1" dirty="0"/>
              <a:t>    </a:t>
            </a:r>
            <a:r>
              <a:rPr lang="en-US" sz="1800" b="1" i="1" dirty="0" err="1"/>
              <a:t>elif</a:t>
            </a:r>
            <a:r>
              <a:rPr lang="en-US" sz="1800" b="1" i="1" dirty="0"/>
              <a:t> score &gt;= 6:</a:t>
            </a:r>
          </a:p>
          <a:p>
            <a:pPr marL="0" indent="0">
              <a:lnSpc>
                <a:spcPct val="150000"/>
              </a:lnSpc>
              <a:buNone/>
            </a:pPr>
            <a:r>
              <a:rPr lang="en-US" sz="1800" b="1" i="1" dirty="0"/>
              <a:t>        print("Very good.")</a:t>
            </a:r>
          </a:p>
          <a:p>
            <a:pPr marL="0" indent="0">
              <a:lnSpc>
                <a:spcPct val="150000"/>
              </a:lnSpc>
              <a:buNone/>
            </a:pPr>
            <a:r>
              <a:rPr lang="en-US" sz="1800" b="1" i="1" dirty="0"/>
              <a:t>    else:</a:t>
            </a:r>
          </a:p>
          <a:p>
            <a:pPr marL="0" indent="0">
              <a:lnSpc>
                <a:spcPct val="150000"/>
              </a:lnSpc>
              <a:buNone/>
            </a:pPr>
            <a:r>
              <a:rPr lang="en-US" sz="1800" b="1" i="1" dirty="0"/>
              <a:t>        print("Time to brush up on your knowledge of World History.")</a:t>
            </a:r>
          </a:p>
          <a:p>
            <a:pPr marL="0" indent="0">
              <a:lnSpc>
                <a:spcPct val="150000"/>
              </a:lnSpc>
              <a:buNone/>
            </a:pPr>
            <a:r>
              <a:rPr lang="en-US" sz="1800" b="1" i="1" dirty="0" err="1"/>
              <a:t>player_feedback</a:t>
            </a:r>
            <a:r>
              <a:rPr lang="en-US" sz="1800" b="1" i="1" dirty="0"/>
              <a:t>()</a:t>
            </a:r>
          </a:p>
          <a:p>
            <a:pPr marL="0" indent="0">
              <a:lnSpc>
                <a:spcPct val="150000"/>
              </a:lnSpc>
              <a:buNone/>
            </a:pPr>
            <a:r>
              <a:rPr lang="en-US" sz="1800" b="1" i="1" dirty="0"/>
              <a:t>print('You </a:t>
            </a:r>
            <a:r>
              <a:rPr lang="en-US" sz="1800" b="1" i="1" dirty="0" err="1"/>
              <a:t>scored:',score,'in</a:t>
            </a:r>
            <a:r>
              <a:rPr lang="en-US" sz="1800" b="1" i="1" dirty="0"/>
              <a:t> this quiz')</a:t>
            </a:r>
          </a:p>
          <a:p>
            <a:pPr marL="0" indent="0">
              <a:lnSpc>
                <a:spcPct val="150000"/>
              </a:lnSpc>
              <a:buNone/>
            </a:pPr>
            <a:endParaRPr lang="en-US" sz="1800" b="1" i="1" dirty="0"/>
          </a:p>
        </p:txBody>
      </p:sp>
      <p:sp>
        <p:nvSpPr>
          <p:cNvPr id="3" name="Title 1">
            <a:extLst>
              <a:ext uri="{FF2B5EF4-FFF2-40B4-BE49-F238E27FC236}">
                <a16:creationId xmlns:a16="http://schemas.microsoft.com/office/drawing/2014/main" id="{90B7EE19-3386-4F1B-AFC3-F7BDC47EE6FC}"/>
              </a:ext>
            </a:extLst>
          </p:cNvPr>
          <p:cNvSpPr>
            <a:spLocks noGrp="1"/>
          </p:cNvSpPr>
          <p:nvPr>
            <p:ph type="title"/>
          </p:nvPr>
        </p:nvSpPr>
        <p:spPr>
          <a:xfrm>
            <a:off x="838200" y="365125"/>
            <a:ext cx="10515600" cy="1325563"/>
          </a:xfrm>
          <a:solidFill>
            <a:schemeClr val="accent1"/>
          </a:solidFill>
        </p:spPr>
        <p:txBody>
          <a:bodyPr>
            <a:normAutofit/>
          </a:bodyPr>
          <a:lstStyle/>
          <a:p>
            <a:r>
              <a:rPr lang="en-US" b="1" dirty="0">
                <a:solidFill>
                  <a:schemeClr val="bg1"/>
                </a:solidFill>
                <a:latin typeface="Arial" panose="020B0604020202020204" pitchFamily="34" charset="0"/>
                <a:cs typeface="Arial" panose="020B0604020202020204" pitchFamily="34" charset="0"/>
              </a:rPr>
              <a:t>3	IMPLEMENT the solution</a:t>
            </a:r>
          </a:p>
        </p:txBody>
      </p:sp>
    </p:spTree>
    <p:extLst>
      <p:ext uri="{BB962C8B-B14F-4D97-AF65-F5344CB8AC3E}">
        <p14:creationId xmlns:p14="http://schemas.microsoft.com/office/powerpoint/2010/main" val="1481146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F758-BA02-A148-AA48-6CDFC543B017}"/>
              </a:ext>
            </a:extLst>
          </p:cNvPr>
          <p:cNvSpPr>
            <a:spLocks noGrp="1"/>
          </p:cNvSpPr>
          <p:nvPr>
            <p:ph type="title"/>
          </p:nvPr>
        </p:nvSpPr>
        <p:spPr>
          <a:solidFill>
            <a:schemeClr val="accent1"/>
          </a:solidFill>
        </p:spPr>
        <p:txBody>
          <a:bodyPr/>
          <a:lstStyle/>
          <a:p>
            <a:r>
              <a:rPr lang="en-US" b="1">
                <a:solidFill>
                  <a:schemeClr val="bg1"/>
                </a:solidFill>
                <a:latin typeface="Arial" panose="020B0604020202020204" pitchFamily="34" charset="0"/>
                <a:cs typeface="Arial" panose="020B0604020202020204" pitchFamily="34" charset="0"/>
              </a:rPr>
              <a:t>4	TEST and DEBUG the code</a:t>
            </a:r>
          </a:p>
        </p:txBody>
      </p:sp>
      <p:sp>
        <p:nvSpPr>
          <p:cNvPr id="3" name="Content Placeholder 2">
            <a:extLst>
              <a:ext uri="{FF2B5EF4-FFF2-40B4-BE49-F238E27FC236}">
                <a16:creationId xmlns:a16="http://schemas.microsoft.com/office/drawing/2014/main" id="{A5818E16-A871-074C-B859-C95B12886C1B}"/>
              </a:ext>
            </a:extLst>
          </p:cNvPr>
          <p:cNvSpPr>
            <a:spLocks noGrp="1"/>
          </p:cNvSpPr>
          <p:nvPr>
            <p:ph idx="1"/>
          </p:nvPr>
        </p:nvSpPr>
        <p:spPr/>
        <p:txBody>
          <a:bodyPr>
            <a:normAutofit/>
          </a:bodyPr>
          <a:lstStyle/>
          <a:p>
            <a:pPr marL="0" indent="0">
              <a:lnSpc>
                <a:spcPct val="150000"/>
              </a:lnSpc>
              <a:buNone/>
            </a:pPr>
            <a:r>
              <a:rPr lang="en-US" sz="2000" i="1"/>
              <a:t>Type your code into the code editor. Hit “run” to see if your code does what you intended. Make sure to check your spelling, syntax and structure. Type ‘x’ for which happens, add additional where applies.</a:t>
            </a:r>
          </a:p>
          <a:p>
            <a:pPr marL="0" indent="0">
              <a:lnSpc>
                <a:spcPct val="150000"/>
              </a:lnSpc>
              <a:buNone/>
            </a:pPr>
            <a:endParaRPr lang="en-US" sz="2000" b="1"/>
          </a:p>
        </p:txBody>
      </p:sp>
      <p:graphicFrame>
        <p:nvGraphicFramePr>
          <p:cNvPr id="4" name="Table 4">
            <a:extLst>
              <a:ext uri="{FF2B5EF4-FFF2-40B4-BE49-F238E27FC236}">
                <a16:creationId xmlns:a16="http://schemas.microsoft.com/office/drawing/2014/main" id="{D5D2DA81-69B7-0144-97C4-779D04AEE5BC}"/>
              </a:ext>
            </a:extLst>
          </p:cNvPr>
          <p:cNvGraphicFramePr>
            <a:graphicFrameLocks noGrp="1"/>
          </p:cNvGraphicFramePr>
          <p:nvPr>
            <p:extLst>
              <p:ext uri="{D42A27DB-BD31-4B8C-83A1-F6EECF244321}">
                <p14:modId xmlns:p14="http://schemas.microsoft.com/office/powerpoint/2010/main" val="1630395611"/>
              </p:ext>
            </p:extLst>
          </p:nvPr>
        </p:nvGraphicFramePr>
        <p:xfrm>
          <a:off x="981910" y="3345180"/>
          <a:ext cx="10228180" cy="2966720"/>
        </p:xfrm>
        <a:graphic>
          <a:graphicData uri="http://schemas.openxmlformats.org/drawingml/2006/table">
            <a:tbl>
              <a:tblPr firstRow="1" bandRow="1">
                <a:tableStyleId>{5940675A-B579-460E-94D1-54222C63F5DA}</a:tableStyleId>
              </a:tblPr>
              <a:tblGrid>
                <a:gridCol w="807454">
                  <a:extLst>
                    <a:ext uri="{9D8B030D-6E8A-4147-A177-3AD203B41FA5}">
                      <a16:colId xmlns:a16="http://schemas.microsoft.com/office/drawing/2014/main" val="1537258768"/>
                    </a:ext>
                  </a:extLst>
                </a:gridCol>
                <a:gridCol w="9420726">
                  <a:extLst>
                    <a:ext uri="{9D8B030D-6E8A-4147-A177-3AD203B41FA5}">
                      <a16:colId xmlns:a16="http://schemas.microsoft.com/office/drawing/2014/main" val="4125463747"/>
                    </a:ext>
                  </a:extLst>
                </a:gridCol>
              </a:tblGrid>
              <a:tr h="370840">
                <a:tc>
                  <a:txBody>
                    <a:bodyPr/>
                    <a:lstStyle/>
                    <a:p>
                      <a:pPr algn="ctr"/>
                      <a:r>
                        <a:rPr lang="en-US"/>
                        <a:t>X</a:t>
                      </a:r>
                    </a:p>
                  </a:txBody>
                  <a:tcPr/>
                </a:tc>
                <a:tc>
                  <a:txBody>
                    <a:bodyPr/>
                    <a:lstStyle/>
                    <a:p>
                      <a:r>
                        <a:rPr lang="en-US" i="1"/>
                        <a:t>Code works as intended</a:t>
                      </a:r>
                    </a:p>
                  </a:txBody>
                  <a:tcPr/>
                </a:tc>
                <a:extLst>
                  <a:ext uri="{0D108BD9-81ED-4DB2-BD59-A6C34878D82A}">
                    <a16:rowId xmlns:a16="http://schemas.microsoft.com/office/drawing/2014/main" val="1505220768"/>
                  </a:ext>
                </a:extLst>
              </a:tr>
              <a:tr h="370840">
                <a:tc>
                  <a:txBody>
                    <a:bodyPr/>
                    <a:lstStyle/>
                    <a:p>
                      <a:pPr algn="ctr"/>
                      <a:r>
                        <a:rPr lang="en-US"/>
                        <a:t>X</a:t>
                      </a:r>
                    </a:p>
                  </a:txBody>
                  <a:tcPr/>
                </a:tc>
                <a:tc>
                  <a:txBody>
                    <a:bodyPr/>
                    <a:lstStyle/>
                    <a:p>
                      <a:r>
                        <a:rPr lang="en-US" i="1"/>
                        <a:t>Everything is spelled correctly</a:t>
                      </a:r>
                    </a:p>
                  </a:txBody>
                  <a:tcPr/>
                </a:tc>
                <a:extLst>
                  <a:ext uri="{0D108BD9-81ED-4DB2-BD59-A6C34878D82A}">
                    <a16:rowId xmlns:a16="http://schemas.microsoft.com/office/drawing/2014/main" val="1466296847"/>
                  </a:ext>
                </a:extLst>
              </a:tr>
              <a:tr h="370840">
                <a:tc>
                  <a:txBody>
                    <a:bodyPr/>
                    <a:lstStyle/>
                    <a:p>
                      <a:pPr algn="ctr"/>
                      <a:r>
                        <a:rPr lang="en-US"/>
                        <a:t>X</a:t>
                      </a:r>
                    </a:p>
                  </a:txBody>
                  <a:tcPr/>
                </a:tc>
                <a:tc>
                  <a:txBody>
                    <a:bodyPr/>
                    <a:lstStyle/>
                    <a:p>
                      <a:r>
                        <a:rPr lang="en-US" i="1"/>
                        <a:t>Lines are properly indented</a:t>
                      </a:r>
                    </a:p>
                  </a:txBody>
                  <a:tcPr/>
                </a:tc>
                <a:extLst>
                  <a:ext uri="{0D108BD9-81ED-4DB2-BD59-A6C34878D82A}">
                    <a16:rowId xmlns:a16="http://schemas.microsoft.com/office/drawing/2014/main" val="4207007849"/>
                  </a:ext>
                </a:extLst>
              </a:tr>
              <a:tr h="370840">
                <a:tc>
                  <a:txBody>
                    <a:bodyPr/>
                    <a:lstStyle/>
                    <a:p>
                      <a:pPr algn="ctr"/>
                      <a:r>
                        <a:rPr lang="en-US"/>
                        <a:t>X</a:t>
                      </a:r>
                    </a:p>
                  </a:txBody>
                  <a:tcPr/>
                </a:tc>
                <a:tc>
                  <a:txBody>
                    <a:bodyPr/>
                    <a:lstStyle/>
                    <a:p>
                      <a:r>
                        <a:rPr lang="en-US" i="1"/>
                        <a:t>Parentheses () are correct</a:t>
                      </a:r>
                    </a:p>
                  </a:txBody>
                  <a:tcPr/>
                </a:tc>
                <a:extLst>
                  <a:ext uri="{0D108BD9-81ED-4DB2-BD59-A6C34878D82A}">
                    <a16:rowId xmlns:a16="http://schemas.microsoft.com/office/drawing/2014/main" val="4283535046"/>
                  </a:ext>
                </a:extLst>
              </a:tr>
              <a:tr h="370840">
                <a:tc>
                  <a:txBody>
                    <a:bodyPr/>
                    <a:lstStyle/>
                    <a:p>
                      <a:pPr algn="ctr"/>
                      <a:r>
                        <a:rPr lang="en-US"/>
                        <a:t>X</a:t>
                      </a:r>
                    </a:p>
                  </a:txBody>
                  <a:tcPr/>
                </a:tc>
                <a:tc>
                  <a:txBody>
                    <a:bodyPr/>
                    <a:lstStyle/>
                    <a:p>
                      <a:r>
                        <a:rPr lang="en-US" i="1"/>
                        <a:t>Capitalization is correct</a:t>
                      </a:r>
                    </a:p>
                  </a:txBody>
                  <a:tcPr/>
                </a:tc>
                <a:extLst>
                  <a:ext uri="{0D108BD9-81ED-4DB2-BD59-A6C34878D82A}">
                    <a16:rowId xmlns:a16="http://schemas.microsoft.com/office/drawing/2014/main" val="3086187363"/>
                  </a:ext>
                </a:extLst>
              </a:tr>
              <a:tr h="370840">
                <a:tc>
                  <a:txBody>
                    <a:bodyPr/>
                    <a:lstStyle/>
                    <a:p>
                      <a:pPr algn="ctr"/>
                      <a:r>
                        <a:rPr lang="en-US"/>
                        <a:t>X</a:t>
                      </a:r>
                    </a:p>
                  </a:txBody>
                  <a:tcPr/>
                </a:tc>
                <a:tc>
                  <a:txBody>
                    <a:bodyPr/>
                    <a:lstStyle/>
                    <a:p>
                      <a:r>
                        <a:rPr lang="en-US" i="1"/>
                        <a:t>Variables are defined before I use them</a:t>
                      </a:r>
                    </a:p>
                  </a:txBody>
                  <a:tcPr/>
                </a:tc>
                <a:extLst>
                  <a:ext uri="{0D108BD9-81ED-4DB2-BD59-A6C34878D82A}">
                    <a16:rowId xmlns:a16="http://schemas.microsoft.com/office/drawing/2014/main" val="1843810007"/>
                  </a:ext>
                </a:extLst>
              </a:tr>
              <a:tr h="370840">
                <a:tc>
                  <a:txBody>
                    <a:bodyPr/>
                    <a:lstStyle/>
                    <a:p>
                      <a:pPr algn="ctr"/>
                      <a:r>
                        <a:rPr lang="en-US"/>
                        <a:t>X</a:t>
                      </a:r>
                    </a:p>
                  </a:txBody>
                  <a:tcPr/>
                </a:tc>
                <a:tc>
                  <a:txBody>
                    <a:bodyPr/>
                    <a:lstStyle/>
                    <a:p>
                      <a:r>
                        <a:rPr lang="en-US" i="1"/>
                        <a:t>Function works as intended</a:t>
                      </a:r>
                    </a:p>
                  </a:txBody>
                  <a:tcPr/>
                </a:tc>
                <a:extLst>
                  <a:ext uri="{0D108BD9-81ED-4DB2-BD59-A6C34878D82A}">
                    <a16:rowId xmlns:a16="http://schemas.microsoft.com/office/drawing/2014/main" val="830252021"/>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2681035140"/>
                  </a:ext>
                </a:extLst>
              </a:tr>
            </a:tbl>
          </a:graphicData>
        </a:graphic>
      </p:graphicFrame>
    </p:spTree>
    <p:extLst>
      <p:ext uri="{BB962C8B-B14F-4D97-AF65-F5344CB8AC3E}">
        <p14:creationId xmlns:p14="http://schemas.microsoft.com/office/powerpoint/2010/main" val="2586360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818E16-A871-074C-B859-C95B12886C1B}"/>
              </a:ext>
            </a:extLst>
          </p:cNvPr>
          <p:cNvSpPr>
            <a:spLocks noGrp="1"/>
          </p:cNvSpPr>
          <p:nvPr>
            <p:ph idx="1"/>
          </p:nvPr>
        </p:nvSpPr>
        <p:spPr>
          <a:xfrm>
            <a:off x="429126" y="237457"/>
            <a:ext cx="10988842" cy="749132"/>
          </a:xfrm>
        </p:spPr>
        <p:txBody>
          <a:bodyPr>
            <a:normAutofit fontScale="77500" lnSpcReduction="20000"/>
          </a:bodyPr>
          <a:lstStyle/>
          <a:p>
            <a:pPr marL="0" indent="0">
              <a:lnSpc>
                <a:spcPct val="150000"/>
              </a:lnSpc>
              <a:buNone/>
            </a:pPr>
            <a:r>
              <a:rPr lang="en-US" sz="2000" b="1" i="1"/>
              <a:t>If you got no errors</a:t>
            </a:r>
            <a:r>
              <a:rPr lang="en-US" sz="2000" i="1"/>
              <a:t>. Screenshot your code and the output and paste them onto this slide. If you got errors, please advance to the next slide</a:t>
            </a:r>
          </a:p>
          <a:p>
            <a:pPr marL="0" indent="0">
              <a:lnSpc>
                <a:spcPct val="150000"/>
              </a:lnSpc>
              <a:buNone/>
            </a:pPr>
            <a:endParaRPr lang="en-US" sz="2000" b="1"/>
          </a:p>
        </p:txBody>
      </p:sp>
      <p:pic>
        <p:nvPicPr>
          <p:cNvPr id="4" name="Picture 3">
            <a:extLst>
              <a:ext uri="{FF2B5EF4-FFF2-40B4-BE49-F238E27FC236}">
                <a16:creationId xmlns:a16="http://schemas.microsoft.com/office/drawing/2014/main" id="{AF8E575A-F096-43C1-96C1-C300BAD44592}"/>
              </a:ext>
            </a:extLst>
          </p:cNvPr>
          <p:cNvPicPr>
            <a:picLocks noChangeAspect="1"/>
          </p:cNvPicPr>
          <p:nvPr/>
        </p:nvPicPr>
        <p:blipFill>
          <a:blip r:embed="rId2"/>
          <a:stretch>
            <a:fillRect/>
          </a:stretch>
        </p:blipFill>
        <p:spPr>
          <a:xfrm>
            <a:off x="658434" y="889739"/>
            <a:ext cx="10530226" cy="5920361"/>
          </a:xfrm>
          <a:prstGeom prst="rect">
            <a:avLst/>
          </a:prstGeom>
        </p:spPr>
      </p:pic>
    </p:spTree>
    <p:extLst>
      <p:ext uri="{BB962C8B-B14F-4D97-AF65-F5344CB8AC3E}">
        <p14:creationId xmlns:p14="http://schemas.microsoft.com/office/powerpoint/2010/main" val="2277420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71F92A-90C1-45F0-A81D-DD1DEDC73164}"/>
              </a:ext>
            </a:extLst>
          </p:cNvPr>
          <p:cNvPicPr>
            <a:picLocks noChangeAspect="1"/>
          </p:cNvPicPr>
          <p:nvPr/>
        </p:nvPicPr>
        <p:blipFill>
          <a:blip r:embed="rId2"/>
          <a:stretch>
            <a:fillRect/>
          </a:stretch>
        </p:blipFill>
        <p:spPr>
          <a:xfrm>
            <a:off x="389964" y="441843"/>
            <a:ext cx="11412071" cy="6416157"/>
          </a:xfrm>
          <a:prstGeom prst="rect">
            <a:avLst/>
          </a:prstGeom>
        </p:spPr>
      </p:pic>
    </p:spTree>
    <p:extLst>
      <p:ext uri="{BB962C8B-B14F-4D97-AF65-F5344CB8AC3E}">
        <p14:creationId xmlns:p14="http://schemas.microsoft.com/office/powerpoint/2010/main" val="2528533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3A84F4-BE7F-4A5D-BAB0-7A4FFC67524A}"/>
              </a:ext>
            </a:extLst>
          </p:cNvPr>
          <p:cNvPicPr>
            <a:picLocks noChangeAspect="1"/>
          </p:cNvPicPr>
          <p:nvPr/>
        </p:nvPicPr>
        <p:blipFill>
          <a:blip r:embed="rId2"/>
          <a:stretch>
            <a:fillRect/>
          </a:stretch>
        </p:blipFill>
        <p:spPr>
          <a:xfrm>
            <a:off x="441302" y="303396"/>
            <a:ext cx="11118685" cy="6251208"/>
          </a:xfrm>
          <a:prstGeom prst="rect">
            <a:avLst/>
          </a:prstGeom>
        </p:spPr>
      </p:pic>
    </p:spTree>
    <p:extLst>
      <p:ext uri="{BB962C8B-B14F-4D97-AF65-F5344CB8AC3E}">
        <p14:creationId xmlns:p14="http://schemas.microsoft.com/office/powerpoint/2010/main" val="2676650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F758-BA02-A148-AA48-6CDFC543B017}"/>
              </a:ext>
            </a:extLst>
          </p:cNvPr>
          <p:cNvSpPr>
            <a:spLocks noGrp="1"/>
          </p:cNvSpPr>
          <p:nvPr>
            <p:ph type="title"/>
          </p:nvPr>
        </p:nvSpPr>
        <p:spPr>
          <a:solidFill>
            <a:schemeClr val="accent1"/>
          </a:solidFill>
        </p:spPr>
        <p:txBody>
          <a:bodyPr/>
          <a:lstStyle/>
          <a:p>
            <a:r>
              <a:rPr lang="en-US" b="1">
                <a:solidFill>
                  <a:schemeClr val="bg1"/>
                </a:solidFill>
                <a:latin typeface="Arial" panose="020B0604020202020204" pitchFamily="34" charset="0"/>
                <a:cs typeface="Arial" panose="020B0604020202020204" pitchFamily="34" charset="0"/>
              </a:rPr>
              <a:t>1	DECOMPOSE the problem</a:t>
            </a:r>
          </a:p>
        </p:txBody>
      </p:sp>
      <p:sp>
        <p:nvSpPr>
          <p:cNvPr id="3" name="Content Placeholder 2">
            <a:extLst>
              <a:ext uri="{FF2B5EF4-FFF2-40B4-BE49-F238E27FC236}">
                <a16:creationId xmlns:a16="http://schemas.microsoft.com/office/drawing/2014/main" id="{A5818E16-A871-074C-B859-C95B12886C1B}"/>
              </a:ext>
            </a:extLst>
          </p:cNvPr>
          <p:cNvSpPr>
            <a:spLocks noGrp="1"/>
          </p:cNvSpPr>
          <p:nvPr>
            <p:ph idx="1"/>
          </p:nvPr>
        </p:nvSpPr>
        <p:spPr/>
        <p:txBody>
          <a:bodyPr>
            <a:normAutofit/>
          </a:bodyPr>
          <a:lstStyle/>
          <a:p>
            <a:pPr marL="0" indent="0">
              <a:buNone/>
            </a:pPr>
            <a:r>
              <a:rPr lang="en-US" sz="2000" i="1" dirty="0"/>
              <a:t>What is the problem you are solving? What smaller problems can you break it into?</a:t>
            </a:r>
          </a:p>
          <a:p>
            <a:pPr marL="0" indent="0">
              <a:buNone/>
            </a:pPr>
            <a:endParaRPr lang="en-US" sz="2000" i="1" dirty="0"/>
          </a:p>
          <a:p>
            <a:pPr marL="0" indent="0">
              <a:buNone/>
            </a:pPr>
            <a:r>
              <a:rPr lang="en-US" sz="2000" b="1" dirty="0"/>
              <a:t>Big Goal:</a:t>
            </a:r>
          </a:p>
          <a:p>
            <a:pPr marL="0" indent="0">
              <a:buNone/>
            </a:pPr>
            <a:r>
              <a:rPr lang="en-US" sz="2000" b="1" dirty="0"/>
              <a:t>Administer a four-question quiz to a user.</a:t>
            </a:r>
          </a:p>
          <a:p>
            <a:pPr marL="0" indent="0">
              <a:buNone/>
            </a:pPr>
            <a:endParaRPr lang="en-US" sz="2000" b="1" dirty="0"/>
          </a:p>
          <a:p>
            <a:pPr marL="0" indent="0">
              <a:buNone/>
            </a:pPr>
            <a:r>
              <a:rPr lang="en-US" sz="2000" b="1" dirty="0"/>
              <a:t>Subgoals:</a:t>
            </a:r>
          </a:p>
          <a:p>
            <a:pPr marL="0" indent="0">
              <a:buNone/>
            </a:pPr>
            <a:r>
              <a:rPr lang="en-US" sz="2000" b="1" dirty="0"/>
              <a:t>This quiz should calculate the total number of correct answers and return feedback to the user based on number of marks attained.</a:t>
            </a:r>
          </a:p>
          <a:p>
            <a:pPr marL="0" indent="0">
              <a:buNone/>
            </a:pPr>
            <a:r>
              <a:rPr lang="en-US" sz="2000" b="1" dirty="0"/>
              <a:t>This program also seeks to provide the user with reliable information in the form of a fun fact which will educate them.</a:t>
            </a:r>
          </a:p>
        </p:txBody>
      </p:sp>
    </p:spTree>
    <p:extLst>
      <p:ext uri="{BB962C8B-B14F-4D97-AF65-F5344CB8AC3E}">
        <p14:creationId xmlns:p14="http://schemas.microsoft.com/office/powerpoint/2010/main" val="1272773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771646-8622-4E06-82EB-9F84DA05B46C}"/>
              </a:ext>
            </a:extLst>
          </p:cNvPr>
          <p:cNvPicPr>
            <a:picLocks noChangeAspect="1"/>
          </p:cNvPicPr>
          <p:nvPr/>
        </p:nvPicPr>
        <p:blipFill>
          <a:blip r:embed="rId2"/>
          <a:stretch>
            <a:fillRect/>
          </a:stretch>
        </p:blipFill>
        <p:spPr>
          <a:xfrm>
            <a:off x="282388" y="160439"/>
            <a:ext cx="11627224" cy="6537122"/>
          </a:xfrm>
          <a:prstGeom prst="rect">
            <a:avLst/>
          </a:prstGeom>
        </p:spPr>
      </p:pic>
    </p:spTree>
    <p:extLst>
      <p:ext uri="{BB962C8B-B14F-4D97-AF65-F5344CB8AC3E}">
        <p14:creationId xmlns:p14="http://schemas.microsoft.com/office/powerpoint/2010/main" val="1208765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818E16-A871-074C-B859-C95B12886C1B}"/>
              </a:ext>
            </a:extLst>
          </p:cNvPr>
          <p:cNvSpPr>
            <a:spLocks noGrp="1"/>
          </p:cNvSpPr>
          <p:nvPr>
            <p:ph idx="1"/>
          </p:nvPr>
        </p:nvSpPr>
        <p:spPr>
          <a:xfrm>
            <a:off x="429126" y="237457"/>
            <a:ext cx="10515600" cy="616785"/>
          </a:xfrm>
        </p:spPr>
        <p:txBody>
          <a:bodyPr>
            <a:normAutofit/>
          </a:bodyPr>
          <a:lstStyle/>
          <a:p>
            <a:pPr marL="0" indent="0">
              <a:lnSpc>
                <a:spcPct val="150000"/>
              </a:lnSpc>
              <a:buNone/>
            </a:pPr>
            <a:r>
              <a:rPr lang="en-US" sz="2000" b="1" i="1"/>
              <a:t>If you got errors.</a:t>
            </a:r>
            <a:r>
              <a:rPr lang="en-US" sz="2000" i="1"/>
              <a:t> Screenshot your code and the error you got and paste them onto this slide. </a:t>
            </a:r>
          </a:p>
          <a:p>
            <a:pPr marL="0" indent="0">
              <a:lnSpc>
                <a:spcPct val="150000"/>
              </a:lnSpc>
              <a:buNone/>
            </a:pPr>
            <a:endParaRPr lang="en-US" sz="2000" b="1"/>
          </a:p>
        </p:txBody>
      </p:sp>
    </p:spTree>
    <p:extLst>
      <p:ext uri="{BB962C8B-B14F-4D97-AF65-F5344CB8AC3E}">
        <p14:creationId xmlns:p14="http://schemas.microsoft.com/office/powerpoint/2010/main" val="652423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818E16-A871-074C-B859-C95B12886C1B}"/>
              </a:ext>
            </a:extLst>
          </p:cNvPr>
          <p:cNvSpPr>
            <a:spLocks noGrp="1"/>
          </p:cNvSpPr>
          <p:nvPr>
            <p:ph idx="1"/>
          </p:nvPr>
        </p:nvSpPr>
        <p:spPr>
          <a:xfrm>
            <a:off x="429126" y="237457"/>
            <a:ext cx="10515600" cy="6091154"/>
          </a:xfrm>
        </p:spPr>
        <p:txBody>
          <a:bodyPr>
            <a:normAutofit/>
          </a:bodyPr>
          <a:lstStyle/>
          <a:p>
            <a:pPr marL="0" indent="0">
              <a:lnSpc>
                <a:spcPct val="150000"/>
              </a:lnSpc>
              <a:buNone/>
            </a:pPr>
            <a:r>
              <a:rPr lang="en-US" sz="2000" b="1" i="1"/>
              <a:t>What caused the error? </a:t>
            </a:r>
          </a:p>
          <a:p>
            <a:pPr marL="0" indent="0">
              <a:lnSpc>
                <a:spcPct val="150000"/>
              </a:lnSpc>
              <a:buNone/>
            </a:pPr>
            <a:endParaRPr lang="en-US" sz="2000" b="1"/>
          </a:p>
        </p:txBody>
      </p:sp>
    </p:spTree>
    <p:extLst>
      <p:ext uri="{BB962C8B-B14F-4D97-AF65-F5344CB8AC3E}">
        <p14:creationId xmlns:p14="http://schemas.microsoft.com/office/powerpoint/2010/main" val="442608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818E16-A871-074C-B859-C95B12886C1B}"/>
              </a:ext>
            </a:extLst>
          </p:cNvPr>
          <p:cNvSpPr>
            <a:spLocks noGrp="1"/>
          </p:cNvSpPr>
          <p:nvPr>
            <p:ph idx="1"/>
          </p:nvPr>
        </p:nvSpPr>
        <p:spPr>
          <a:xfrm>
            <a:off x="429126" y="237457"/>
            <a:ext cx="10515600" cy="6091154"/>
          </a:xfrm>
        </p:spPr>
        <p:txBody>
          <a:bodyPr>
            <a:normAutofit/>
          </a:bodyPr>
          <a:lstStyle/>
          <a:p>
            <a:pPr marL="0" indent="0">
              <a:lnSpc>
                <a:spcPct val="150000"/>
              </a:lnSpc>
              <a:buNone/>
            </a:pPr>
            <a:r>
              <a:rPr lang="en-US" sz="2000" i="1"/>
              <a:t>Screenshot the newly adjusted code and its output.</a:t>
            </a:r>
            <a:endParaRPr lang="en-US" sz="2000" b="1"/>
          </a:p>
        </p:txBody>
      </p:sp>
    </p:spTree>
    <p:extLst>
      <p:ext uri="{BB962C8B-B14F-4D97-AF65-F5344CB8AC3E}">
        <p14:creationId xmlns:p14="http://schemas.microsoft.com/office/powerpoint/2010/main" val="1720520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F758-BA02-A148-AA48-6CDFC543B017}"/>
              </a:ext>
            </a:extLst>
          </p:cNvPr>
          <p:cNvSpPr>
            <a:spLocks noGrp="1"/>
          </p:cNvSpPr>
          <p:nvPr>
            <p:ph type="title"/>
          </p:nvPr>
        </p:nvSpPr>
        <p:spPr>
          <a:solidFill>
            <a:schemeClr val="accent1"/>
          </a:solidFill>
        </p:spPr>
        <p:txBody>
          <a:bodyPr/>
          <a:lstStyle/>
          <a:p>
            <a:r>
              <a:rPr lang="en-US" b="1">
                <a:solidFill>
                  <a:schemeClr val="bg1"/>
                </a:solidFill>
                <a:latin typeface="Arial" panose="020B0604020202020204" pitchFamily="34" charset="0"/>
                <a:cs typeface="Arial" panose="020B0604020202020204" pitchFamily="34" charset="0"/>
              </a:rPr>
              <a:t>1	DECOMPOSE the problem</a:t>
            </a:r>
          </a:p>
        </p:txBody>
      </p:sp>
      <p:sp>
        <p:nvSpPr>
          <p:cNvPr id="3" name="Content Placeholder 2">
            <a:extLst>
              <a:ext uri="{FF2B5EF4-FFF2-40B4-BE49-F238E27FC236}">
                <a16:creationId xmlns:a16="http://schemas.microsoft.com/office/drawing/2014/main" id="{A5818E16-A871-074C-B859-C95B12886C1B}"/>
              </a:ext>
            </a:extLst>
          </p:cNvPr>
          <p:cNvSpPr>
            <a:spLocks noGrp="1"/>
          </p:cNvSpPr>
          <p:nvPr>
            <p:ph idx="1"/>
          </p:nvPr>
        </p:nvSpPr>
        <p:spPr/>
        <p:txBody>
          <a:bodyPr>
            <a:normAutofit/>
          </a:bodyPr>
          <a:lstStyle/>
          <a:p>
            <a:pPr marL="0" indent="0">
              <a:lnSpc>
                <a:spcPct val="150000"/>
              </a:lnSpc>
              <a:buNone/>
            </a:pPr>
            <a:r>
              <a:rPr lang="en-US" sz="2000" i="1" dirty="0"/>
              <a:t>Based on your understanding of the problem, make an educated guess about which coding concepts you will use.</a:t>
            </a:r>
          </a:p>
          <a:p>
            <a:pPr marL="0" indent="0">
              <a:buNone/>
            </a:pPr>
            <a:endParaRPr lang="en-US" sz="2000" i="1" dirty="0"/>
          </a:p>
          <a:p>
            <a:pPr marL="0" indent="0">
              <a:buNone/>
            </a:pPr>
            <a:r>
              <a:rPr lang="en-US" sz="2000" b="1" dirty="0"/>
              <a:t>Coding concepts:</a:t>
            </a:r>
          </a:p>
          <a:p>
            <a:pPr marL="0" indent="0">
              <a:buNone/>
            </a:pPr>
            <a:endParaRPr lang="en-US" sz="2000" b="1" dirty="0"/>
          </a:p>
          <a:p>
            <a:pPr marL="0" indent="0">
              <a:buNone/>
            </a:pPr>
            <a:r>
              <a:rPr lang="en-US" sz="2000" b="1" dirty="0"/>
              <a:t>I believe that I may have to use variables, functions and conditionals in this lab.</a:t>
            </a:r>
          </a:p>
        </p:txBody>
      </p:sp>
    </p:spTree>
    <p:extLst>
      <p:ext uri="{BB962C8B-B14F-4D97-AF65-F5344CB8AC3E}">
        <p14:creationId xmlns:p14="http://schemas.microsoft.com/office/powerpoint/2010/main" val="4186070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F758-BA02-A148-AA48-6CDFC543B017}"/>
              </a:ext>
            </a:extLst>
          </p:cNvPr>
          <p:cNvSpPr>
            <a:spLocks noGrp="1"/>
          </p:cNvSpPr>
          <p:nvPr>
            <p:ph type="title"/>
          </p:nvPr>
        </p:nvSpPr>
        <p:spPr>
          <a:solidFill>
            <a:schemeClr val="accent1"/>
          </a:solidFill>
        </p:spPr>
        <p:txBody>
          <a:bodyPr/>
          <a:lstStyle/>
          <a:p>
            <a:r>
              <a:rPr lang="en-US" b="1">
                <a:solidFill>
                  <a:schemeClr val="bg1"/>
                </a:solidFill>
                <a:latin typeface="Arial" panose="020B0604020202020204" pitchFamily="34" charset="0"/>
                <a:cs typeface="Arial" panose="020B0604020202020204" pitchFamily="34" charset="0"/>
              </a:rPr>
              <a:t>2	PLAN a solution</a:t>
            </a:r>
          </a:p>
        </p:txBody>
      </p:sp>
      <p:sp>
        <p:nvSpPr>
          <p:cNvPr id="3" name="Content Placeholder 2">
            <a:extLst>
              <a:ext uri="{FF2B5EF4-FFF2-40B4-BE49-F238E27FC236}">
                <a16:creationId xmlns:a16="http://schemas.microsoft.com/office/drawing/2014/main" id="{A5818E16-A871-074C-B859-C95B12886C1B}"/>
              </a:ext>
            </a:extLst>
          </p:cNvPr>
          <p:cNvSpPr>
            <a:spLocks noGrp="1"/>
          </p:cNvSpPr>
          <p:nvPr>
            <p:ph idx="1"/>
          </p:nvPr>
        </p:nvSpPr>
        <p:spPr/>
        <p:txBody>
          <a:bodyPr>
            <a:normAutofit/>
          </a:bodyPr>
          <a:lstStyle/>
          <a:p>
            <a:pPr marL="0" indent="0">
              <a:lnSpc>
                <a:spcPct val="150000"/>
              </a:lnSpc>
              <a:buNone/>
            </a:pPr>
            <a:r>
              <a:rPr lang="en-US" sz="2000" i="1" dirty="0"/>
              <a:t>How should your algorithm solve the problem? Plan your solution in plain English or pseudocode.</a:t>
            </a:r>
          </a:p>
          <a:p>
            <a:pPr marL="0" indent="0">
              <a:buNone/>
            </a:pPr>
            <a:endParaRPr lang="en-US" sz="2000" b="1" dirty="0"/>
          </a:p>
          <a:p>
            <a:pPr marL="0" indent="0">
              <a:buNone/>
            </a:pPr>
            <a:r>
              <a:rPr lang="en-US" sz="2000" b="1" dirty="0"/>
              <a:t>First, I have to…</a:t>
            </a:r>
          </a:p>
          <a:p>
            <a:pPr marL="0" indent="0">
              <a:buNone/>
            </a:pPr>
            <a:r>
              <a:rPr lang="en-US" sz="2000" b="1" dirty="0"/>
              <a:t>Establish all my variables.</a:t>
            </a:r>
          </a:p>
          <a:p>
            <a:pPr marL="0" indent="0">
              <a:buNone/>
            </a:pPr>
            <a:endParaRPr lang="en-US" sz="2000" b="1" dirty="0"/>
          </a:p>
          <a:p>
            <a:pPr marL="0" indent="0">
              <a:buNone/>
            </a:pPr>
            <a:r>
              <a:rPr lang="en-US" sz="2000" b="1" dirty="0"/>
              <a:t>Then I have to…</a:t>
            </a:r>
          </a:p>
          <a:p>
            <a:pPr marL="0" indent="0">
              <a:buNone/>
            </a:pPr>
            <a:r>
              <a:rPr lang="en-US" sz="2000" b="1" dirty="0"/>
              <a:t>Provide the user with the necessary instructions about the program.</a:t>
            </a:r>
          </a:p>
          <a:p>
            <a:pPr marL="0" indent="0">
              <a:buNone/>
            </a:pPr>
            <a:endParaRPr lang="en-US" sz="2000" b="1" dirty="0"/>
          </a:p>
          <a:p>
            <a:pPr marL="0" indent="0">
              <a:buNone/>
            </a:pPr>
            <a:endParaRPr lang="en-US" sz="2000" b="1" dirty="0"/>
          </a:p>
          <a:p>
            <a:pPr marL="0" indent="0">
              <a:buNone/>
            </a:pPr>
            <a:endParaRPr lang="en-US" sz="2000" b="1" dirty="0"/>
          </a:p>
        </p:txBody>
      </p:sp>
    </p:spTree>
    <p:extLst>
      <p:ext uri="{BB962C8B-B14F-4D97-AF65-F5344CB8AC3E}">
        <p14:creationId xmlns:p14="http://schemas.microsoft.com/office/powerpoint/2010/main" val="3237184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5D2375-D440-4B0A-8CCC-78C0D9387FBF}"/>
              </a:ext>
            </a:extLst>
          </p:cNvPr>
          <p:cNvSpPr>
            <a:spLocks noGrp="1"/>
          </p:cNvSpPr>
          <p:nvPr>
            <p:ph type="title"/>
          </p:nvPr>
        </p:nvSpPr>
        <p:spPr>
          <a:xfrm>
            <a:off x="838200" y="365125"/>
            <a:ext cx="10515600" cy="1325563"/>
          </a:xfrm>
          <a:solidFill>
            <a:schemeClr val="accent1"/>
          </a:solidFill>
        </p:spPr>
        <p:txBody>
          <a:bodyPr/>
          <a:lstStyle/>
          <a:p>
            <a:r>
              <a:rPr lang="en-US" b="1">
                <a:solidFill>
                  <a:schemeClr val="bg1"/>
                </a:solidFill>
                <a:latin typeface="Arial" panose="020B0604020202020204" pitchFamily="34" charset="0"/>
                <a:cs typeface="Arial" panose="020B0604020202020204" pitchFamily="34" charset="0"/>
              </a:rPr>
              <a:t>2	PLAN a solution</a:t>
            </a:r>
          </a:p>
        </p:txBody>
      </p:sp>
      <p:sp>
        <p:nvSpPr>
          <p:cNvPr id="6" name="Content Placeholder 2">
            <a:extLst>
              <a:ext uri="{FF2B5EF4-FFF2-40B4-BE49-F238E27FC236}">
                <a16:creationId xmlns:a16="http://schemas.microsoft.com/office/drawing/2014/main" id="{1D4615BB-53BC-4C86-B8D6-8F2F0297D605}"/>
              </a:ext>
            </a:extLst>
          </p:cNvPr>
          <p:cNvSpPr>
            <a:spLocks noGrp="1"/>
          </p:cNvSpPr>
          <p:nvPr>
            <p:ph idx="1"/>
          </p:nvPr>
        </p:nvSpPr>
        <p:spPr>
          <a:xfrm>
            <a:off x="838200" y="1825625"/>
            <a:ext cx="10515600" cy="4351338"/>
          </a:xfrm>
        </p:spPr>
        <p:txBody>
          <a:bodyPr>
            <a:normAutofit/>
          </a:bodyPr>
          <a:lstStyle/>
          <a:p>
            <a:pPr marL="0" indent="0">
              <a:lnSpc>
                <a:spcPct val="150000"/>
              </a:lnSpc>
              <a:buNone/>
            </a:pPr>
            <a:r>
              <a:rPr lang="en-US" sz="2000" i="1" dirty="0"/>
              <a:t>How should your algorithm solve the problem? Plan your solution in plain English or pseudocode.</a:t>
            </a:r>
          </a:p>
          <a:p>
            <a:pPr marL="0" indent="0">
              <a:buNone/>
            </a:pPr>
            <a:endParaRPr lang="en-US" sz="2000" b="1" dirty="0"/>
          </a:p>
          <a:p>
            <a:pPr marL="0" indent="0">
              <a:buNone/>
            </a:pPr>
            <a:r>
              <a:rPr lang="en-US" sz="2000" b="1" dirty="0"/>
              <a:t>In addition, I have to…</a:t>
            </a:r>
          </a:p>
          <a:p>
            <a:pPr marL="0" indent="0">
              <a:buNone/>
            </a:pPr>
            <a:r>
              <a:rPr lang="en-US" sz="2000" b="1" dirty="0"/>
              <a:t>Lay out the questions and their choices below them, and also let the program know the answers for the following questions, so that if per chance the user enters  the wrong answer the program will be aware.</a:t>
            </a:r>
          </a:p>
          <a:p>
            <a:pPr marL="0" indent="0">
              <a:buNone/>
            </a:pPr>
            <a:endParaRPr lang="en-US" sz="2000" b="1" dirty="0"/>
          </a:p>
          <a:p>
            <a:pPr marL="0" indent="0">
              <a:buNone/>
            </a:pPr>
            <a:r>
              <a:rPr lang="en-US" sz="2000" b="1" dirty="0"/>
              <a:t>Finally, I have to…</a:t>
            </a:r>
          </a:p>
          <a:p>
            <a:pPr marL="0" indent="0">
              <a:buNone/>
            </a:pPr>
            <a:r>
              <a:rPr lang="en-US" sz="2000" b="1" dirty="0"/>
              <a:t>Keep track of the users’ marks/scores/points to be able to provide necessary feedback at the end of the four questions.</a:t>
            </a:r>
          </a:p>
        </p:txBody>
      </p:sp>
    </p:spTree>
    <p:extLst>
      <p:ext uri="{BB962C8B-B14F-4D97-AF65-F5344CB8AC3E}">
        <p14:creationId xmlns:p14="http://schemas.microsoft.com/office/powerpoint/2010/main" val="736415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F758-BA02-A148-AA48-6CDFC543B017}"/>
              </a:ext>
            </a:extLst>
          </p:cNvPr>
          <p:cNvSpPr>
            <a:spLocks noGrp="1"/>
          </p:cNvSpPr>
          <p:nvPr>
            <p:ph type="title"/>
          </p:nvPr>
        </p:nvSpPr>
        <p:spPr>
          <a:solidFill>
            <a:schemeClr val="accent1"/>
          </a:solidFill>
        </p:spPr>
        <p:txBody>
          <a:bodyPr/>
          <a:lstStyle/>
          <a:p>
            <a:r>
              <a:rPr lang="en-US" b="1">
                <a:solidFill>
                  <a:schemeClr val="bg1"/>
                </a:solidFill>
                <a:latin typeface="Arial" panose="020B0604020202020204" pitchFamily="34" charset="0"/>
                <a:cs typeface="Arial" panose="020B0604020202020204" pitchFamily="34" charset="0"/>
              </a:rPr>
              <a:t>2	PLAN a solution</a:t>
            </a:r>
          </a:p>
        </p:txBody>
      </p:sp>
      <p:pic>
        <p:nvPicPr>
          <p:cNvPr id="9" name="Content Placeholder 8" descr="Diagram&#10;&#10;Description automatically generated">
            <a:extLst>
              <a:ext uri="{FF2B5EF4-FFF2-40B4-BE49-F238E27FC236}">
                <a16:creationId xmlns:a16="http://schemas.microsoft.com/office/drawing/2014/main" id="{FC1A838D-2E35-4B2E-95D4-BF02C4A85FAA}"/>
              </a:ext>
            </a:extLst>
          </p:cNvPr>
          <p:cNvPicPr>
            <a:picLocks noGrp="1" noChangeAspect="1"/>
          </p:cNvPicPr>
          <p:nvPr>
            <p:ph idx="1"/>
          </p:nvPr>
        </p:nvPicPr>
        <p:blipFill>
          <a:blip r:embed="rId2"/>
          <a:stretch>
            <a:fillRect/>
          </a:stretch>
        </p:blipFill>
        <p:spPr>
          <a:xfrm>
            <a:off x="4750819" y="2141537"/>
            <a:ext cx="2690361" cy="4351338"/>
          </a:xfrm>
        </p:spPr>
      </p:pic>
      <p:pic>
        <p:nvPicPr>
          <p:cNvPr id="4" name="Picture 3" descr="Diagram&#10;&#10;Description automatically generated">
            <a:extLst>
              <a:ext uri="{FF2B5EF4-FFF2-40B4-BE49-F238E27FC236}">
                <a16:creationId xmlns:a16="http://schemas.microsoft.com/office/drawing/2014/main" id="{27354291-E85A-4CB7-A5D7-16DA2164C6AC}"/>
              </a:ext>
            </a:extLst>
          </p:cNvPr>
          <p:cNvPicPr>
            <a:picLocks noChangeAspect="1"/>
          </p:cNvPicPr>
          <p:nvPr/>
        </p:nvPicPr>
        <p:blipFill>
          <a:blip r:embed="rId3"/>
          <a:stretch>
            <a:fillRect/>
          </a:stretch>
        </p:blipFill>
        <p:spPr>
          <a:xfrm>
            <a:off x="3699433" y="1816673"/>
            <a:ext cx="4793131" cy="5001065"/>
          </a:xfrm>
          <a:prstGeom prst="rect">
            <a:avLst/>
          </a:prstGeom>
        </p:spPr>
      </p:pic>
    </p:spTree>
    <p:extLst>
      <p:ext uri="{BB962C8B-B14F-4D97-AF65-F5344CB8AC3E}">
        <p14:creationId xmlns:p14="http://schemas.microsoft.com/office/powerpoint/2010/main" val="3331607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F758-BA02-A148-AA48-6CDFC543B017}"/>
              </a:ext>
            </a:extLst>
          </p:cNvPr>
          <p:cNvSpPr>
            <a:spLocks noGrp="1"/>
          </p:cNvSpPr>
          <p:nvPr>
            <p:ph type="title"/>
          </p:nvPr>
        </p:nvSpPr>
        <p:spPr>
          <a:solidFill>
            <a:schemeClr val="accent1"/>
          </a:solidFill>
        </p:spPr>
        <p:txBody>
          <a:bodyPr/>
          <a:lstStyle/>
          <a:p>
            <a:r>
              <a:rPr lang="en-US" b="1" dirty="0">
                <a:solidFill>
                  <a:schemeClr val="bg1"/>
                </a:solidFill>
                <a:latin typeface="Arial" panose="020B0604020202020204" pitchFamily="34" charset="0"/>
                <a:cs typeface="Arial" panose="020B0604020202020204" pitchFamily="34" charset="0"/>
              </a:rPr>
              <a:t>2	PLAN a solution</a:t>
            </a:r>
          </a:p>
        </p:txBody>
      </p:sp>
      <p:sp>
        <p:nvSpPr>
          <p:cNvPr id="3" name="Content Placeholder 2">
            <a:extLst>
              <a:ext uri="{FF2B5EF4-FFF2-40B4-BE49-F238E27FC236}">
                <a16:creationId xmlns:a16="http://schemas.microsoft.com/office/drawing/2014/main" id="{A5818E16-A871-074C-B859-C95B12886C1B}"/>
              </a:ext>
            </a:extLst>
          </p:cNvPr>
          <p:cNvSpPr>
            <a:spLocks noGrp="1"/>
          </p:cNvSpPr>
          <p:nvPr>
            <p:ph idx="1"/>
          </p:nvPr>
        </p:nvSpPr>
        <p:spPr/>
        <p:txBody>
          <a:bodyPr>
            <a:normAutofit/>
          </a:bodyPr>
          <a:lstStyle/>
          <a:p>
            <a:pPr marL="0" indent="0">
              <a:lnSpc>
                <a:spcPct val="150000"/>
              </a:lnSpc>
              <a:buNone/>
            </a:pPr>
            <a:r>
              <a:rPr lang="en-US" sz="2000" i="1"/>
              <a:t>IPO Chart</a:t>
            </a:r>
            <a:endParaRPr lang="en-US" sz="2000" b="1"/>
          </a:p>
        </p:txBody>
      </p:sp>
      <p:graphicFrame>
        <p:nvGraphicFramePr>
          <p:cNvPr id="4" name="Table 3">
            <a:extLst>
              <a:ext uri="{FF2B5EF4-FFF2-40B4-BE49-F238E27FC236}">
                <a16:creationId xmlns:a16="http://schemas.microsoft.com/office/drawing/2014/main" id="{0FEE25D3-663C-E742-820C-FA9EDEAF359C}"/>
              </a:ext>
            </a:extLst>
          </p:cNvPr>
          <p:cNvGraphicFramePr>
            <a:graphicFrameLocks noGrp="1"/>
          </p:cNvGraphicFramePr>
          <p:nvPr>
            <p:extLst>
              <p:ext uri="{D42A27DB-BD31-4B8C-83A1-F6EECF244321}">
                <p14:modId xmlns:p14="http://schemas.microsoft.com/office/powerpoint/2010/main" val="2374402501"/>
              </p:ext>
            </p:extLst>
          </p:nvPr>
        </p:nvGraphicFramePr>
        <p:xfrm>
          <a:off x="838200" y="2262439"/>
          <a:ext cx="10515600" cy="3752827"/>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264228706"/>
                    </a:ext>
                  </a:extLst>
                </a:gridCol>
                <a:gridCol w="3899647">
                  <a:extLst>
                    <a:ext uri="{9D8B030D-6E8A-4147-A177-3AD203B41FA5}">
                      <a16:colId xmlns:a16="http://schemas.microsoft.com/office/drawing/2014/main" val="2162838691"/>
                    </a:ext>
                  </a:extLst>
                </a:gridCol>
                <a:gridCol w="3110753">
                  <a:extLst>
                    <a:ext uri="{9D8B030D-6E8A-4147-A177-3AD203B41FA5}">
                      <a16:colId xmlns:a16="http://schemas.microsoft.com/office/drawing/2014/main" val="4042104947"/>
                    </a:ext>
                  </a:extLst>
                </a:gridCol>
              </a:tblGrid>
              <a:tr h="552427">
                <a:tc>
                  <a:txBody>
                    <a:bodyPr/>
                    <a:lstStyle/>
                    <a:p>
                      <a:pPr algn="ctr"/>
                      <a:r>
                        <a:rPr lang="en-US">
                          <a:solidFill>
                            <a:schemeClr val="bg1"/>
                          </a:solidFill>
                        </a:rPr>
                        <a:t>INPUT</a:t>
                      </a:r>
                    </a:p>
                  </a:txBody>
                  <a:tcPr/>
                </a:tc>
                <a:tc>
                  <a:txBody>
                    <a:bodyPr/>
                    <a:lstStyle/>
                    <a:p>
                      <a:pPr algn="ctr"/>
                      <a:r>
                        <a:rPr lang="en-US" dirty="0">
                          <a:solidFill>
                            <a:schemeClr val="bg1"/>
                          </a:solidFill>
                        </a:rPr>
                        <a:t>PROCESS</a:t>
                      </a:r>
                    </a:p>
                  </a:txBody>
                  <a:tcPr/>
                </a:tc>
                <a:tc>
                  <a:txBody>
                    <a:bodyPr/>
                    <a:lstStyle/>
                    <a:p>
                      <a:pPr algn="ctr"/>
                      <a:r>
                        <a:rPr lang="en-US" dirty="0">
                          <a:solidFill>
                            <a:schemeClr val="bg1"/>
                          </a:solidFill>
                        </a:rPr>
                        <a:t>OUTPUT</a:t>
                      </a:r>
                    </a:p>
                  </a:txBody>
                  <a:tcPr/>
                </a:tc>
                <a:extLst>
                  <a:ext uri="{0D108BD9-81ED-4DB2-BD59-A6C34878D82A}">
                    <a16:rowId xmlns:a16="http://schemas.microsoft.com/office/drawing/2014/main" val="756842969"/>
                  </a:ext>
                </a:extLst>
              </a:tr>
              <a:tr h="552427">
                <a:tc>
                  <a:txBody>
                    <a:bodyPr/>
                    <a:lstStyle/>
                    <a:p>
                      <a:r>
                        <a:rPr lang="en-US" dirty="0"/>
                        <a:t>name, answer_1</a:t>
                      </a:r>
                    </a:p>
                  </a:txBody>
                  <a:tcPr/>
                </a:tc>
                <a:tc>
                  <a:txBody>
                    <a:bodyPr/>
                    <a:lstStyle/>
                    <a:p>
                      <a:r>
                        <a:rPr lang="en-US" dirty="0"/>
                        <a:t>if answer_1 == "d" or answer_1 == "1914“: print(“Correct”)</a:t>
                      </a:r>
                    </a:p>
                  </a:txBody>
                  <a:tcPr/>
                </a:tc>
                <a:tc>
                  <a:txBody>
                    <a:bodyPr/>
                    <a:lstStyle/>
                    <a:p>
                      <a:r>
                        <a:rPr lang="en-US" dirty="0" err="1"/>
                        <a:t>instruc</a:t>
                      </a:r>
                      <a:endParaRPr lang="en-US" dirty="0"/>
                    </a:p>
                  </a:txBody>
                  <a:tcPr/>
                </a:tc>
                <a:extLst>
                  <a:ext uri="{0D108BD9-81ED-4DB2-BD59-A6C34878D82A}">
                    <a16:rowId xmlns:a16="http://schemas.microsoft.com/office/drawing/2014/main" val="3037935502"/>
                  </a:ext>
                </a:extLst>
              </a:tr>
              <a:tr h="552427">
                <a:tc>
                  <a:txBody>
                    <a:bodyPr/>
                    <a:lstStyle/>
                    <a:p>
                      <a:r>
                        <a:rPr lang="en-US" dirty="0"/>
                        <a:t>answer_2, answer_3</a:t>
                      </a:r>
                    </a:p>
                  </a:txBody>
                  <a:tcPr/>
                </a:tc>
                <a:tc>
                  <a:txBody>
                    <a:bodyPr/>
                    <a:lstStyle/>
                    <a:p>
                      <a:r>
                        <a:rPr lang="en-US" dirty="0"/>
                        <a:t>if answer_2 == "c" or answer_2 == "Austria“: print(“Correct”)</a:t>
                      </a:r>
                    </a:p>
                  </a:txBody>
                  <a:tcPr/>
                </a:tc>
                <a:tc>
                  <a:txBody>
                    <a:bodyPr/>
                    <a:lstStyle/>
                    <a:p>
                      <a:r>
                        <a:rPr lang="en-US" dirty="0"/>
                        <a:t>fun_fact1</a:t>
                      </a:r>
                    </a:p>
                  </a:txBody>
                  <a:tcPr/>
                </a:tc>
                <a:extLst>
                  <a:ext uri="{0D108BD9-81ED-4DB2-BD59-A6C34878D82A}">
                    <a16:rowId xmlns:a16="http://schemas.microsoft.com/office/drawing/2014/main" val="423089867"/>
                  </a:ext>
                </a:extLst>
              </a:tr>
              <a:tr h="552427">
                <a:tc>
                  <a:txBody>
                    <a:bodyPr/>
                    <a:lstStyle/>
                    <a:p>
                      <a:r>
                        <a:rPr lang="en-US" dirty="0"/>
                        <a:t>answer_4</a:t>
                      </a:r>
                    </a:p>
                  </a:txBody>
                  <a:tcPr/>
                </a:tc>
                <a:tc>
                  <a:txBody>
                    <a:bodyPr/>
                    <a:lstStyle/>
                    <a:p>
                      <a:r>
                        <a:rPr lang="en-US" dirty="0"/>
                        <a:t>if answer_3 == "d" or answer_3 == "England“: print(“Correct”)</a:t>
                      </a:r>
                    </a:p>
                  </a:txBody>
                  <a:tcPr/>
                </a:tc>
                <a:tc>
                  <a:txBody>
                    <a:bodyPr/>
                    <a:lstStyle/>
                    <a:p>
                      <a:r>
                        <a:rPr lang="en-US" dirty="0"/>
                        <a:t>fun_fact2</a:t>
                      </a:r>
                    </a:p>
                  </a:txBody>
                  <a:tcPr/>
                </a:tc>
                <a:extLst>
                  <a:ext uri="{0D108BD9-81ED-4DB2-BD59-A6C34878D82A}">
                    <a16:rowId xmlns:a16="http://schemas.microsoft.com/office/drawing/2014/main" val="4174138001"/>
                  </a:ext>
                </a:extLst>
              </a:tr>
              <a:tr h="552427">
                <a:tc>
                  <a:txBody>
                    <a:bodyPr/>
                    <a:lstStyle/>
                    <a:p>
                      <a:endParaRPr lang="en-US" dirty="0"/>
                    </a:p>
                  </a:txBody>
                  <a:tcPr/>
                </a:tc>
                <a:tc>
                  <a:txBody>
                    <a:bodyPr/>
                    <a:lstStyle/>
                    <a:p>
                      <a:r>
                        <a:rPr lang="en-US" dirty="0"/>
                        <a:t>if answer_4 == "a" or answer_4 == "Johannes </a:t>
                      </a:r>
                      <a:r>
                        <a:rPr lang="en-US" dirty="0" err="1"/>
                        <a:t>Gutenberg“:print</a:t>
                      </a:r>
                      <a:r>
                        <a:rPr lang="en-US" dirty="0"/>
                        <a:t>(“Correct”)</a:t>
                      </a:r>
                    </a:p>
                  </a:txBody>
                  <a:tcPr/>
                </a:tc>
                <a:tc>
                  <a:txBody>
                    <a:bodyPr/>
                    <a:lstStyle/>
                    <a:p>
                      <a:r>
                        <a:rPr lang="en-US" dirty="0"/>
                        <a:t>fun_fact3</a:t>
                      </a:r>
                    </a:p>
                  </a:txBody>
                  <a:tcPr/>
                </a:tc>
                <a:extLst>
                  <a:ext uri="{0D108BD9-81ED-4DB2-BD59-A6C34878D82A}">
                    <a16:rowId xmlns:a16="http://schemas.microsoft.com/office/drawing/2014/main" val="2464107771"/>
                  </a:ext>
                </a:extLst>
              </a:tr>
              <a:tr h="552427">
                <a:tc>
                  <a:txBody>
                    <a:bodyPr/>
                    <a:lstStyle/>
                    <a:p>
                      <a:endParaRPr lang="en-US" dirty="0"/>
                    </a:p>
                  </a:txBody>
                  <a:tcPr/>
                </a:tc>
                <a:tc>
                  <a:txBody>
                    <a:bodyPr/>
                    <a:lstStyle/>
                    <a:p>
                      <a:r>
                        <a:rPr lang="en-US" dirty="0"/>
                        <a:t>score+=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fun_fact4, </a:t>
                      </a:r>
                      <a:r>
                        <a:rPr lang="en-US" dirty="0" err="1"/>
                        <a:t>player_feedback</a:t>
                      </a:r>
                      <a:r>
                        <a:rPr lang="en-US" dirty="0"/>
                        <a:t>, score</a:t>
                      </a:r>
                    </a:p>
                  </a:txBody>
                  <a:tcPr/>
                </a:tc>
                <a:extLst>
                  <a:ext uri="{0D108BD9-81ED-4DB2-BD59-A6C34878D82A}">
                    <a16:rowId xmlns:a16="http://schemas.microsoft.com/office/drawing/2014/main" val="2362058"/>
                  </a:ext>
                </a:extLst>
              </a:tr>
            </a:tbl>
          </a:graphicData>
        </a:graphic>
      </p:graphicFrame>
    </p:spTree>
    <p:extLst>
      <p:ext uri="{BB962C8B-B14F-4D97-AF65-F5344CB8AC3E}">
        <p14:creationId xmlns:p14="http://schemas.microsoft.com/office/powerpoint/2010/main" val="2140241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F758-BA02-A148-AA48-6CDFC543B017}"/>
              </a:ext>
            </a:extLst>
          </p:cNvPr>
          <p:cNvSpPr>
            <a:spLocks noGrp="1"/>
          </p:cNvSpPr>
          <p:nvPr>
            <p:ph type="title"/>
          </p:nvPr>
        </p:nvSpPr>
        <p:spPr>
          <a:solidFill>
            <a:schemeClr val="accent1"/>
          </a:solidFill>
        </p:spPr>
        <p:txBody>
          <a:bodyPr>
            <a:normAutofit/>
          </a:bodyPr>
          <a:lstStyle/>
          <a:p>
            <a:r>
              <a:rPr lang="en-US" b="1" dirty="0">
                <a:solidFill>
                  <a:schemeClr val="bg1"/>
                </a:solidFill>
                <a:latin typeface="Arial" panose="020B0604020202020204" pitchFamily="34" charset="0"/>
                <a:cs typeface="Arial" panose="020B0604020202020204" pitchFamily="34" charset="0"/>
              </a:rPr>
              <a:t>3	IMPLEMENT the solution</a:t>
            </a:r>
          </a:p>
        </p:txBody>
      </p:sp>
      <p:sp>
        <p:nvSpPr>
          <p:cNvPr id="3" name="Content Placeholder 2">
            <a:extLst>
              <a:ext uri="{FF2B5EF4-FFF2-40B4-BE49-F238E27FC236}">
                <a16:creationId xmlns:a16="http://schemas.microsoft.com/office/drawing/2014/main" id="{A5818E16-A871-074C-B859-C95B12886C1B}"/>
              </a:ext>
            </a:extLst>
          </p:cNvPr>
          <p:cNvSpPr>
            <a:spLocks noGrp="1"/>
          </p:cNvSpPr>
          <p:nvPr>
            <p:ph idx="1"/>
          </p:nvPr>
        </p:nvSpPr>
        <p:spPr>
          <a:xfrm>
            <a:off x="838199" y="1690687"/>
            <a:ext cx="10841133" cy="4994533"/>
          </a:xfrm>
        </p:spPr>
        <p:txBody>
          <a:bodyPr>
            <a:noAutofit/>
          </a:bodyPr>
          <a:lstStyle/>
          <a:p>
            <a:pPr marL="0" indent="0">
              <a:lnSpc>
                <a:spcPct val="150000"/>
              </a:lnSpc>
              <a:buNone/>
            </a:pPr>
            <a:r>
              <a:rPr lang="en-US" sz="1800" b="1" i="1" dirty="0"/>
              <a:t>def </a:t>
            </a:r>
            <a:r>
              <a:rPr lang="en-US" sz="1800" b="1" i="1" dirty="0" err="1"/>
              <a:t>instruc</a:t>
            </a:r>
            <a:r>
              <a:rPr lang="en-US" sz="1800" b="1" i="1" dirty="0"/>
              <a:t>():</a:t>
            </a:r>
          </a:p>
          <a:p>
            <a:pPr marL="0" indent="0">
              <a:lnSpc>
                <a:spcPct val="150000"/>
              </a:lnSpc>
              <a:buNone/>
            </a:pPr>
            <a:r>
              <a:rPr lang="en-US" sz="1800" b="1" i="1" dirty="0"/>
              <a:t>    print("Welcome!\</a:t>
            </a:r>
            <a:r>
              <a:rPr lang="en-US" sz="1800" b="1" i="1" dirty="0" err="1"/>
              <a:t>nYou</a:t>
            </a:r>
            <a:r>
              <a:rPr lang="en-US" sz="1800" b="1" i="1" dirty="0"/>
              <a:t> will be tested on 4 questions about World History. 3 marks are </a:t>
            </a:r>
            <a:r>
              <a:rPr lang="en-US" sz="1800" b="1" i="1" dirty="0" err="1"/>
              <a:t>alloted</a:t>
            </a:r>
            <a:r>
              <a:rPr lang="en-US" sz="1800" b="1" i="1" dirty="0"/>
              <a:t>\</a:t>
            </a:r>
            <a:r>
              <a:rPr lang="en-US" sz="1800" b="1" i="1" dirty="0" err="1"/>
              <a:t>nfor</a:t>
            </a:r>
            <a:r>
              <a:rPr lang="en-US" sz="1800" b="1" i="1" dirty="0"/>
              <a:t> each question you answer correctly.\</a:t>
            </a:r>
            <a:r>
              <a:rPr lang="en-US" sz="1800" b="1" i="1" dirty="0" err="1"/>
              <a:t>nAll</a:t>
            </a:r>
            <a:r>
              <a:rPr lang="en-US" sz="1800" b="1" i="1" dirty="0"/>
              <a:t> the best!")</a:t>
            </a:r>
          </a:p>
          <a:p>
            <a:pPr marL="0" indent="0">
              <a:lnSpc>
                <a:spcPct val="150000"/>
              </a:lnSpc>
              <a:buNone/>
            </a:pPr>
            <a:r>
              <a:rPr lang="en-US" sz="1800" b="1" i="1" dirty="0"/>
              <a:t>    name = input("Please enter your name to begin: ")</a:t>
            </a:r>
          </a:p>
          <a:p>
            <a:pPr marL="0" indent="0">
              <a:lnSpc>
                <a:spcPct val="150000"/>
              </a:lnSpc>
              <a:buNone/>
            </a:pPr>
            <a:r>
              <a:rPr lang="en-US" sz="1800" b="1" i="1" dirty="0"/>
              <a:t>    print("\</a:t>
            </a:r>
            <a:r>
              <a:rPr lang="en-US" sz="1800" b="1" i="1" dirty="0" err="1"/>
              <a:t>nHello</a:t>
            </a:r>
            <a:r>
              <a:rPr lang="en-US" sz="1800" b="1" i="1" dirty="0"/>
              <a:t>", name+ "🙂 Good Luck!\n")</a:t>
            </a:r>
          </a:p>
          <a:p>
            <a:pPr marL="0" indent="0">
              <a:lnSpc>
                <a:spcPct val="150000"/>
              </a:lnSpc>
              <a:buNone/>
            </a:pPr>
            <a:r>
              <a:rPr lang="en-US" sz="1800" b="1" i="1" dirty="0"/>
              <a:t>fun_fact1 = "World War I, also known as the Great War, began in 1914 after\</a:t>
            </a:r>
            <a:r>
              <a:rPr lang="en-US" sz="1800" b="1" i="1" dirty="0" err="1"/>
              <a:t>nthe</a:t>
            </a:r>
            <a:r>
              <a:rPr lang="en-US" sz="1800" b="1" i="1" dirty="0"/>
              <a:t> assassination of Archduke Franz Ferdinand of Austria. His murder\</a:t>
            </a:r>
            <a:r>
              <a:rPr lang="en-US" sz="1800" b="1" i="1" dirty="0" err="1"/>
              <a:t>ncatapulted</a:t>
            </a:r>
            <a:r>
              <a:rPr lang="en-US" sz="1800" b="1" i="1" dirty="0"/>
              <a:t> into a war across Europe that lasted until 1918.During the\</a:t>
            </a:r>
            <a:r>
              <a:rPr lang="en-US" sz="1800" b="1" i="1" dirty="0" err="1"/>
              <a:t>nconflict</a:t>
            </a:r>
            <a:r>
              <a:rPr lang="en-US" sz="1800" b="1" i="1" dirty="0"/>
              <a:t>, Germany, Austria-Hungary, Bulgaria and the Ottoman Empire (the-\</a:t>
            </a:r>
            <a:r>
              <a:rPr lang="en-US" sz="1800" b="1" i="1" dirty="0" err="1"/>
              <a:t>nCentral</a:t>
            </a:r>
            <a:r>
              <a:rPr lang="en-US" sz="1800" b="1" i="1" dirty="0"/>
              <a:t> Powers) fought against Great Britain, France, Russia, Italy, Romania,\</a:t>
            </a:r>
            <a:r>
              <a:rPr lang="en-US" sz="1800" b="1" i="1" dirty="0" err="1"/>
              <a:t>nCanada</a:t>
            </a:r>
            <a:r>
              <a:rPr lang="en-US" sz="1800" b="1" i="1" dirty="0"/>
              <a:t>, Japan and the United States(the Allied Powers).\n(A&amp;E Television Networks 2009)"</a:t>
            </a:r>
          </a:p>
          <a:p>
            <a:pPr marL="0" indent="0">
              <a:lnSpc>
                <a:spcPct val="150000"/>
              </a:lnSpc>
              <a:buNone/>
            </a:pPr>
            <a:endParaRPr lang="en-US" sz="1400" b="1" i="1" dirty="0"/>
          </a:p>
        </p:txBody>
      </p:sp>
    </p:spTree>
    <p:extLst>
      <p:ext uri="{BB962C8B-B14F-4D97-AF65-F5344CB8AC3E}">
        <p14:creationId xmlns:p14="http://schemas.microsoft.com/office/powerpoint/2010/main" val="3050650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446D251-4CCF-4112-B300-1E0265695432}"/>
              </a:ext>
            </a:extLst>
          </p:cNvPr>
          <p:cNvSpPr txBox="1"/>
          <p:nvPr/>
        </p:nvSpPr>
        <p:spPr>
          <a:xfrm>
            <a:off x="838200" y="1690688"/>
            <a:ext cx="10139083" cy="5035353"/>
          </a:xfrm>
          <a:prstGeom prst="rect">
            <a:avLst/>
          </a:prstGeom>
          <a:noFill/>
        </p:spPr>
        <p:txBody>
          <a:bodyPr wrap="square" rtlCol="0">
            <a:spAutoFit/>
          </a:bodyPr>
          <a:lstStyle/>
          <a:p>
            <a:pPr>
              <a:lnSpc>
                <a:spcPct val="150000"/>
              </a:lnSpc>
            </a:pPr>
            <a:r>
              <a:rPr lang="en-US" sz="1800" b="1" i="1" dirty="0"/>
              <a:t>fun_fact2 = "Adolf Hitler was born in </a:t>
            </a:r>
            <a:r>
              <a:rPr lang="en-US" sz="1800" b="1" i="1" dirty="0" err="1"/>
              <a:t>Braunau</a:t>
            </a:r>
            <a:r>
              <a:rPr lang="en-US" sz="1800" b="1" i="1" dirty="0"/>
              <a:t> am Inn in Austria on April\n20th, 1889.(Biography.com Editors 2014)“</a:t>
            </a:r>
          </a:p>
          <a:p>
            <a:pPr>
              <a:lnSpc>
                <a:spcPct val="150000"/>
              </a:lnSpc>
            </a:pPr>
            <a:endParaRPr lang="en-US" sz="1800" b="1" i="1" dirty="0"/>
          </a:p>
          <a:p>
            <a:pPr marL="0" indent="0">
              <a:lnSpc>
                <a:spcPct val="150000"/>
              </a:lnSpc>
              <a:buNone/>
            </a:pPr>
            <a:r>
              <a:rPr lang="en-US" sz="1800" b="1" i="1" dirty="0"/>
              <a:t>fun_fact3 = "By 1215, thanks to years of unsuccessful foreign policies and\</a:t>
            </a:r>
            <a:r>
              <a:rPr lang="en-US" sz="1800" b="1" i="1" dirty="0" err="1"/>
              <a:t>nheavy</a:t>
            </a:r>
            <a:r>
              <a:rPr lang="en-US" sz="1800" b="1" i="1" dirty="0"/>
              <a:t> taxation demands, England’s King John was facing down a </a:t>
            </a:r>
            <a:r>
              <a:rPr lang="en-US" sz="1800" b="1" i="1" dirty="0" err="1"/>
              <a:t>possib</a:t>
            </a:r>
            <a:r>
              <a:rPr lang="en-US" sz="1800" b="1" i="1" dirty="0"/>
              <a:t>-\</a:t>
            </a:r>
            <a:r>
              <a:rPr lang="en-US" sz="1800" b="1" i="1" dirty="0" err="1"/>
              <a:t>nle</a:t>
            </a:r>
            <a:r>
              <a:rPr lang="en-US" sz="1800" b="1" i="1" dirty="0"/>
              <a:t> rebellion by the country’s powerful barons. Under duress, he agreed\</a:t>
            </a:r>
            <a:r>
              <a:rPr lang="en-US" sz="1800" b="1" i="1" dirty="0" err="1"/>
              <a:t>nto</a:t>
            </a:r>
            <a:r>
              <a:rPr lang="en-US" sz="1800" b="1" i="1" dirty="0"/>
              <a:t> a charter of liberties known as the Magna Carta (or Great Charter) that\</a:t>
            </a:r>
            <a:r>
              <a:rPr lang="en-US" sz="1800" b="1" i="1" dirty="0" err="1"/>
              <a:t>nwould</a:t>
            </a:r>
            <a:r>
              <a:rPr lang="en-US" sz="1800" b="1" i="1" dirty="0"/>
              <a:t> place him and all of England’s future sovereigns within a rule of law.\n(History.com Editors 2009)“</a:t>
            </a:r>
          </a:p>
          <a:p>
            <a:pPr marL="0" indent="0">
              <a:lnSpc>
                <a:spcPct val="150000"/>
              </a:lnSpc>
              <a:buNone/>
            </a:pPr>
            <a:endParaRPr lang="en-US" b="1" i="1" dirty="0"/>
          </a:p>
          <a:p>
            <a:pPr marL="0" indent="0">
              <a:lnSpc>
                <a:spcPct val="150000"/>
              </a:lnSpc>
              <a:buNone/>
            </a:pPr>
            <a:r>
              <a:rPr lang="en-US" sz="1800" b="1" i="1" dirty="0"/>
              <a:t>fun_fact4 = "A printing press is a device for applying pressure to an inked\</a:t>
            </a:r>
            <a:r>
              <a:rPr lang="en-US" sz="1800" b="1" i="1" dirty="0" err="1"/>
              <a:t>nsurface</a:t>
            </a:r>
            <a:r>
              <a:rPr lang="en-US" sz="1800" b="1" i="1" dirty="0"/>
              <a:t> resting upon a print medium (such as paper or cloth), thereby\</a:t>
            </a:r>
            <a:r>
              <a:rPr lang="en-US" sz="1800" b="1" i="1" dirty="0" err="1"/>
              <a:t>ntransferring</a:t>
            </a:r>
            <a:r>
              <a:rPr lang="en-US" sz="1800" b="1" i="1" dirty="0"/>
              <a:t> the ink. It marked a dramatic improvement on earlier printing\</a:t>
            </a:r>
            <a:r>
              <a:rPr lang="en-US" sz="1800" b="1" i="1" dirty="0" err="1"/>
              <a:t>nmethods</a:t>
            </a:r>
            <a:r>
              <a:rPr lang="en-US" sz="1800" b="1" i="1" dirty="0"/>
              <a:t> in which the cloth, paper or other medium was brushed or rubbed\</a:t>
            </a:r>
            <a:r>
              <a:rPr lang="en-US" sz="1800" b="1" i="1" dirty="0" err="1"/>
              <a:t>nrepeatedly</a:t>
            </a:r>
            <a:r>
              <a:rPr lang="en-US" sz="1800" b="1" i="1" dirty="0"/>
              <a:t> to achieve the transfer of ink, and accelerated the process.\</a:t>
            </a:r>
            <a:r>
              <a:rPr lang="en-US" sz="1800" b="1" i="1" dirty="0" err="1"/>
              <a:t>nTypically</a:t>
            </a:r>
            <a:r>
              <a:rPr lang="en-US" sz="1800" b="1" i="1" dirty="0"/>
              <a:t> used for texts, </a:t>
            </a:r>
            <a:endParaRPr lang="en-US" dirty="0"/>
          </a:p>
        </p:txBody>
      </p:sp>
      <p:sp>
        <p:nvSpPr>
          <p:cNvPr id="10" name="Title 1">
            <a:extLst>
              <a:ext uri="{FF2B5EF4-FFF2-40B4-BE49-F238E27FC236}">
                <a16:creationId xmlns:a16="http://schemas.microsoft.com/office/drawing/2014/main" id="{5F26E78F-41FD-412B-A0D6-C128D5C25DDC}"/>
              </a:ext>
            </a:extLst>
          </p:cNvPr>
          <p:cNvSpPr>
            <a:spLocks noGrp="1"/>
          </p:cNvSpPr>
          <p:nvPr>
            <p:ph type="title"/>
          </p:nvPr>
        </p:nvSpPr>
        <p:spPr>
          <a:xfrm>
            <a:off x="838200" y="365125"/>
            <a:ext cx="10515600" cy="1325563"/>
          </a:xfrm>
          <a:solidFill>
            <a:schemeClr val="accent1"/>
          </a:solidFill>
        </p:spPr>
        <p:txBody>
          <a:bodyPr>
            <a:normAutofit/>
          </a:bodyPr>
          <a:lstStyle/>
          <a:p>
            <a:r>
              <a:rPr lang="en-US" b="1" dirty="0">
                <a:solidFill>
                  <a:schemeClr val="bg1"/>
                </a:solidFill>
                <a:latin typeface="Arial" panose="020B0604020202020204" pitchFamily="34" charset="0"/>
                <a:cs typeface="Arial" panose="020B0604020202020204" pitchFamily="34" charset="0"/>
              </a:rPr>
              <a:t>3	IMPLEMENT the solution</a:t>
            </a:r>
          </a:p>
        </p:txBody>
      </p:sp>
    </p:spTree>
    <p:extLst>
      <p:ext uri="{BB962C8B-B14F-4D97-AF65-F5344CB8AC3E}">
        <p14:creationId xmlns:p14="http://schemas.microsoft.com/office/powerpoint/2010/main" val="1073507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1545</Words>
  <Application>Microsoft Office PowerPoint</Application>
  <PresentationFormat>Widescreen</PresentationFormat>
  <Paragraphs>148</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Engineering Cycle Worksheet</vt:lpstr>
      <vt:lpstr>1 DECOMPOSE the problem</vt:lpstr>
      <vt:lpstr>1 DECOMPOSE the problem</vt:lpstr>
      <vt:lpstr>2 PLAN a solution</vt:lpstr>
      <vt:lpstr>2 PLAN a solution</vt:lpstr>
      <vt:lpstr>2 PLAN a solution</vt:lpstr>
      <vt:lpstr>2 PLAN a solution</vt:lpstr>
      <vt:lpstr>3 IMPLEMENT the solution</vt:lpstr>
      <vt:lpstr>3 IMPLEMENT the solution</vt:lpstr>
      <vt:lpstr>3 IMPLEMENT the solution</vt:lpstr>
      <vt:lpstr>3 IMPLEMENT the solution</vt:lpstr>
      <vt:lpstr>3 IMPLEMENT the solution</vt:lpstr>
      <vt:lpstr>3 IMPLEMENT the solution</vt:lpstr>
      <vt:lpstr>3 IMPLEMENT the solution</vt:lpstr>
      <vt:lpstr>3 IMPLEMENT the solution</vt:lpstr>
      <vt:lpstr>4 TEST and DEBUG the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Fayola St. Bernard</dc:creator>
  <cp:lastModifiedBy>Jad Isidore</cp:lastModifiedBy>
  <cp:revision>3</cp:revision>
  <dcterms:created xsi:type="dcterms:W3CDTF">2021-12-17T00:49:27Z</dcterms:created>
  <dcterms:modified xsi:type="dcterms:W3CDTF">2022-04-07T16:18:30Z</dcterms:modified>
</cp:coreProperties>
</file>