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329184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userDrawn="1">
          <p15:clr>
            <a:srgbClr val="A4A3A4"/>
          </p15:clr>
        </p15:guide>
        <p15:guide id="2" orient="horz" pos="288" userDrawn="1">
          <p15:clr>
            <a:srgbClr val="A4A3A4"/>
          </p15:clr>
        </p15:guide>
        <p15:guide id="3" orient="horz" pos="20160" userDrawn="1">
          <p15:clr>
            <a:srgbClr val="A4A3A4"/>
          </p15:clr>
        </p15:guide>
        <p15:guide id="4" orient="horz" userDrawn="1">
          <p15:clr>
            <a:srgbClr val="A4A3A4"/>
          </p15:clr>
        </p15:guide>
        <p15:guide id="5" pos="436" userDrawn="1">
          <p15:clr>
            <a:srgbClr val="A4A3A4"/>
          </p15:clr>
        </p15:guide>
        <p15:guide id="6" pos="2030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2" autoAdjust="0"/>
    <p:restoredTop sz="94675" autoAdjust="0"/>
  </p:normalViewPr>
  <p:slideViewPr>
    <p:cSldViewPr snapToGrid="0" snapToObjects="1" showGuides="1">
      <p:cViewPr>
        <p:scale>
          <a:sx n="22" d="100"/>
          <a:sy n="22" d="100"/>
        </p:scale>
        <p:origin x="2968" y="400"/>
      </p:cViewPr>
      <p:guideLst>
        <p:guide orient="horz" pos="3318"/>
        <p:guide orient="horz" pos="288"/>
        <p:guide orient="horz" pos="20160"/>
        <p:guide orient="horz"/>
        <p:guide pos="436"/>
        <p:guide pos="203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FDEBD2-690E-FE4D-9C80-A6B93AE4F746}"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F4BB9EF3-44F6-FC48-823D-395789727211}">
      <dgm:prSet phldrT="[Text]">
        <dgm:style>
          <a:lnRef idx="1">
            <a:schemeClr val="accent5"/>
          </a:lnRef>
          <a:fillRef idx="3">
            <a:schemeClr val="accent5"/>
          </a:fillRef>
          <a:effectRef idx="2">
            <a:schemeClr val="accent5"/>
          </a:effectRef>
          <a:fontRef idx="minor">
            <a:schemeClr val="lt1"/>
          </a:fontRef>
        </dgm:style>
      </dgm:prSet>
      <dgm:spPr/>
      <dgm:t>
        <a:bodyPr/>
        <a:lstStyle/>
        <a:p>
          <a:r>
            <a:rPr lang="en-US" dirty="0" smtClean="0"/>
            <a:t>Download from App Store</a:t>
          </a:r>
          <a:endParaRPr lang="en-US" dirty="0"/>
        </a:p>
      </dgm:t>
    </dgm:pt>
    <dgm:pt modelId="{C1981303-69CA-9643-93E3-85E651CB7B57}" type="parTrans" cxnId="{1F73AA3B-F844-1D4E-9006-8893564A0CB3}">
      <dgm:prSet/>
      <dgm:spPr/>
      <dgm:t>
        <a:bodyPr/>
        <a:lstStyle/>
        <a:p>
          <a:endParaRPr lang="en-US"/>
        </a:p>
      </dgm:t>
    </dgm:pt>
    <dgm:pt modelId="{4E4EADC3-F8AE-2448-B168-6BCD6E06C522}" type="sibTrans" cxnId="{1F73AA3B-F844-1D4E-9006-8893564A0CB3}">
      <dgm:prSet/>
      <dgm:spPr/>
      <dgm:t>
        <a:bodyPr/>
        <a:lstStyle/>
        <a:p>
          <a:endParaRPr lang="en-US"/>
        </a:p>
      </dgm:t>
    </dgm:pt>
    <dgm:pt modelId="{8092135B-D613-2B4B-9B5F-0F69301918DE}">
      <dgm:prSet phldrT="[Text]">
        <dgm:style>
          <a:lnRef idx="1">
            <a:schemeClr val="accent5"/>
          </a:lnRef>
          <a:fillRef idx="3">
            <a:schemeClr val="accent5"/>
          </a:fillRef>
          <a:effectRef idx="2">
            <a:schemeClr val="accent5"/>
          </a:effectRef>
          <a:fontRef idx="minor">
            <a:schemeClr val="lt1"/>
          </a:fontRef>
        </dgm:style>
      </dgm:prSet>
      <dgm:spPr/>
      <dgm:t>
        <a:bodyPr/>
        <a:lstStyle/>
        <a:p>
          <a:r>
            <a:rPr lang="en-US" dirty="0" smtClean="0"/>
            <a:t>Decrypt on Jailbroken iPod</a:t>
          </a:r>
          <a:endParaRPr lang="en-US" dirty="0"/>
        </a:p>
      </dgm:t>
    </dgm:pt>
    <dgm:pt modelId="{05F28E1C-448C-0742-AAF2-1654C3342E13}" type="parTrans" cxnId="{98DB4D90-AB80-6D48-AC8C-CD5FE0E9BD27}">
      <dgm:prSet>
        <dgm:style>
          <a:lnRef idx="1">
            <a:schemeClr val="accent5"/>
          </a:lnRef>
          <a:fillRef idx="3">
            <a:schemeClr val="accent5"/>
          </a:fillRef>
          <a:effectRef idx="2">
            <a:schemeClr val="accent5"/>
          </a:effectRef>
          <a:fontRef idx="minor">
            <a:schemeClr val="lt1"/>
          </a:fontRef>
        </dgm:style>
      </dgm:prSet>
      <dgm:spPr/>
      <dgm:t>
        <a:bodyPr/>
        <a:lstStyle/>
        <a:p>
          <a:endParaRPr lang="en-US"/>
        </a:p>
      </dgm:t>
    </dgm:pt>
    <dgm:pt modelId="{DF2442F0-217C-A14E-BFF7-C8C1FB1EE410}" type="sibTrans" cxnId="{98DB4D90-AB80-6D48-AC8C-CD5FE0E9BD27}">
      <dgm:prSet/>
      <dgm:spPr/>
      <dgm:t>
        <a:bodyPr/>
        <a:lstStyle/>
        <a:p>
          <a:endParaRPr lang="en-US"/>
        </a:p>
      </dgm:t>
    </dgm:pt>
    <dgm:pt modelId="{28B5C4DA-8966-1546-809C-E62F4E9EEDBE}">
      <dgm:prSet phldrT="[Text]">
        <dgm:style>
          <a:lnRef idx="1">
            <a:schemeClr val="accent5"/>
          </a:lnRef>
          <a:fillRef idx="3">
            <a:schemeClr val="accent5"/>
          </a:fillRef>
          <a:effectRef idx="2">
            <a:schemeClr val="accent5"/>
          </a:effectRef>
          <a:fontRef idx="minor">
            <a:schemeClr val="lt1"/>
          </a:fontRef>
        </dgm:style>
      </dgm:prSet>
      <dgm:spPr/>
      <dgm:t>
        <a:bodyPr/>
        <a:lstStyle/>
        <a:p>
          <a:r>
            <a:rPr lang="en-US" dirty="0" smtClean="0"/>
            <a:t>Static Analysis via IDA Pro</a:t>
          </a:r>
          <a:endParaRPr lang="en-US" dirty="0"/>
        </a:p>
      </dgm:t>
    </dgm:pt>
    <dgm:pt modelId="{FB016ECE-773F-BF4E-9AF6-72C27A048F77}" type="parTrans" cxnId="{48B9D3A6-B983-9D4E-9C28-FB90F0DBAB97}">
      <dgm:prSet>
        <dgm:style>
          <a:lnRef idx="1">
            <a:schemeClr val="accent5"/>
          </a:lnRef>
          <a:fillRef idx="3">
            <a:schemeClr val="accent5"/>
          </a:fillRef>
          <a:effectRef idx="2">
            <a:schemeClr val="accent5"/>
          </a:effectRef>
          <a:fontRef idx="minor">
            <a:schemeClr val="lt1"/>
          </a:fontRef>
        </dgm:style>
      </dgm:prSet>
      <dgm:spPr/>
      <dgm:t>
        <a:bodyPr/>
        <a:lstStyle/>
        <a:p>
          <a:endParaRPr lang="en-US"/>
        </a:p>
      </dgm:t>
    </dgm:pt>
    <dgm:pt modelId="{6F7EE6FD-4C5F-6546-94A1-32F4EAD2CE42}" type="sibTrans" cxnId="{48B9D3A6-B983-9D4E-9C28-FB90F0DBAB97}">
      <dgm:prSet/>
      <dgm:spPr/>
      <dgm:t>
        <a:bodyPr/>
        <a:lstStyle/>
        <a:p>
          <a:endParaRPr lang="en-US"/>
        </a:p>
      </dgm:t>
    </dgm:pt>
    <dgm:pt modelId="{6663FE6F-8F5A-144D-BA7D-9BB64A4CE483}">
      <dgm:prSet>
        <dgm:style>
          <a:lnRef idx="1">
            <a:schemeClr val="accent5"/>
          </a:lnRef>
          <a:fillRef idx="3">
            <a:schemeClr val="accent5"/>
          </a:fillRef>
          <a:effectRef idx="2">
            <a:schemeClr val="accent5"/>
          </a:effectRef>
          <a:fontRef idx="minor">
            <a:schemeClr val="lt1"/>
          </a:fontRef>
        </dgm:style>
      </dgm:prSet>
      <dgm:spPr/>
      <dgm:t>
        <a:bodyPr/>
        <a:lstStyle/>
        <a:p>
          <a:r>
            <a:rPr lang="en-US" dirty="0" smtClean="0"/>
            <a:t>Save Results in </a:t>
          </a:r>
          <a:r>
            <a:rPr lang="en-US" dirty="0" err="1" smtClean="0"/>
            <a:t>Datebase</a:t>
          </a:r>
          <a:endParaRPr lang="en-US" dirty="0"/>
        </a:p>
      </dgm:t>
    </dgm:pt>
    <dgm:pt modelId="{55347929-1984-EC4F-8435-84E346C263BD}" type="parTrans" cxnId="{F32A2E9D-A546-7642-8214-4F77096EDBC6}">
      <dgm:prSet>
        <dgm:style>
          <a:lnRef idx="1">
            <a:schemeClr val="accent5"/>
          </a:lnRef>
          <a:fillRef idx="3">
            <a:schemeClr val="accent5"/>
          </a:fillRef>
          <a:effectRef idx="2">
            <a:schemeClr val="accent5"/>
          </a:effectRef>
          <a:fontRef idx="minor">
            <a:schemeClr val="lt1"/>
          </a:fontRef>
        </dgm:style>
      </dgm:prSet>
      <dgm:spPr/>
      <dgm:t>
        <a:bodyPr/>
        <a:lstStyle/>
        <a:p>
          <a:endParaRPr lang="en-US"/>
        </a:p>
      </dgm:t>
    </dgm:pt>
    <dgm:pt modelId="{6462DBD8-076B-2743-8CBC-AF3DB8D0699C}" type="sibTrans" cxnId="{F32A2E9D-A546-7642-8214-4F77096EDBC6}">
      <dgm:prSet/>
      <dgm:spPr/>
      <dgm:t>
        <a:bodyPr/>
        <a:lstStyle/>
        <a:p>
          <a:endParaRPr lang="en-US"/>
        </a:p>
      </dgm:t>
    </dgm:pt>
    <dgm:pt modelId="{EF8D8993-E2C9-7345-B0A9-2F89CFBD83A7}" type="pres">
      <dgm:prSet presAssocID="{7AFDEBD2-690E-FE4D-9C80-A6B93AE4F746}" presName="Name0" presStyleCnt="0">
        <dgm:presLayoutVars>
          <dgm:dir/>
          <dgm:resizeHandles val="exact"/>
        </dgm:presLayoutVars>
      </dgm:prSet>
      <dgm:spPr/>
    </dgm:pt>
    <dgm:pt modelId="{4D315922-404F-E346-8F9C-59B68CCEC522}" type="pres">
      <dgm:prSet presAssocID="{F4BB9EF3-44F6-FC48-823D-395789727211}" presName="node" presStyleLbl="node1" presStyleIdx="0" presStyleCnt="4">
        <dgm:presLayoutVars>
          <dgm:bulletEnabled val="1"/>
        </dgm:presLayoutVars>
      </dgm:prSet>
      <dgm:spPr/>
      <dgm:t>
        <a:bodyPr/>
        <a:lstStyle/>
        <a:p>
          <a:endParaRPr lang="en-US"/>
        </a:p>
      </dgm:t>
    </dgm:pt>
    <dgm:pt modelId="{9F452A7F-C338-144E-94EB-1675FA77ECDE}" type="pres">
      <dgm:prSet presAssocID="{4E4EADC3-F8AE-2448-B168-6BCD6E06C522}" presName="sibTrans" presStyleLbl="sibTrans2D1" presStyleIdx="0" presStyleCnt="3"/>
      <dgm:spPr/>
    </dgm:pt>
    <dgm:pt modelId="{60B1297C-CB52-914F-8848-02FD79277CE7}" type="pres">
      <dgm:prSet presAssocID="{4E4EADC3-F8AE-2448-B168-6BCD6E06C522}" presName="connectorText" presStyleLbl="sibTrans2D1" presStyleIdx="0" presStyleCnt="3"/>
      <dgm:spPr/>
    </dgm:pt>
    <dgm:pt modelId="{93AE2415-F30E-6D48-9ECB-97FC4BC0648E}" type="pres">
      <dgm:prSet presAssocID="{8092135B-D613-2B4B-9B5F-0F69301918DE}" presName="node" presStyleLbl="node1" presStyleIdx="1" presStyleCnt="4">
        <dgm:presLayoutVars>
          <dgm:bulletEnabled val="1"/>
        </dgm:presLayoutVars>
      </dgm:prSet>
      <dgm:spPr/>
      <dgm:t>
        <a:bodyPr/>
        <a:lstStyle/>
        <a:p>
          <a:endParaRPr lang="en-US"/>
        </a:p>
      </dgm:t>
    </dgm:pt>
    <dgm:pt modelId="{BD22FBA9-5F51-3547-84FC-72054FE5826F}" type="pres">
      <dgm:prSet presAssocID="{DF2442F0-217C-A14E-BFF7-C8C1FB1EE410}" presName="sibTrans" presStyleLbl="sibTrans2D1" presStyleIdx="1" presStyleCnt="3"/>
      <dgm:spPr/>
    </dgm:pt>
    <dgm:pt modelId="{AC980ED3-0BF9-074E-9EA4-F9211F752C0C}" type="pres">
      <dgm:prSet presAssocID="{DF2442F0-217C-A14E-BFF7-C8C1FB1EE410}" presName="connectorText" presStyleLbl="sibTrans2D1" presStyleIdx="1" presStyleCnt="3"/>
      <dgm:spPr/>
    </dgm:pt>
    <dgm:pt modelId="{46069352-9054-4E4C-9BB6-FC30C7EE47DD}" type="pres">
      <dgm:prSet presAssocID="{28B5C4DA-8966-1546-809C-E62F4E9EEDBE}" presName="node" presStyleLbl="node1" presStyleIdx="2" presStyleCnt="4">
        <dgm:presLayoutVars>
          <dgm:bulletEnabled val="1"/>
        </dgm:presLayoutVars>
      </dgm:prSet>
      <dgm:spPr/>
      <dgm:t>
        <a:bodyPr/>
        <a:lstStyle/>
        <a:p>
          <a:endParaRPr lang="en-US"/>
        </a:p>
      </dgm:t>
    </dgm:pt>
    <dgm:pt modelId="{F4551569-819D-F74E-AFBA-EDBEE6D901AC}" type="pres">
      <dgm:prSet presAssocID="{6F7EE6FD-4C5F-6546-94A1-32F4EAD2CE42}" presName="sibTrans" presStyleLbl="sibTrans2D1" presStyleIdx="2" presStyleCnt="3"/>
      <dgm:spPr/>
    </dgm:pt>
    <dgm:pt modelId="{A7016EF7-9A2E-D74E-9339-9142860955ED}" type="pres">
      <dgm:prSet presAssocID="{6F7EE6FD-4C5F-6546-94A1-32F4EAD2CE42}" presName="connectorText" presStyleLbl="sibTrans2D1" presStyleIdx="2" presStyleCnt="3"/>
      <dgm:spPr/>
    </dgm:pt>
    <dgm:pt modelId="{BA4A5078-4A8D-CE44-A103-72A47C73D0C2}" type="pres">
      <dgm:prSet presAssocID="{6663FE6F-8F5A-144D-BA7D-9BB64A4CE483}" presName="node" presStyleLbl="node1" presStyleIdx="3" presStyleCnt="4">
        <dgm:presLayoutVars>
          <dgm:bulletEnabled val="1"/>
        </dgm:presLayoutVars>
      </dgm:prSet>
      <dgm:spPr/>
    </dgm:pt>
  </dgm:ptLst>
  <dgm:cxnLst>
    <dgm:cxn modelId="{F32A2E9D-A546-7642-8214-4F77096EDBC6}" srcId="{7AFDEBD2-690E-FE4D-9C80-A6B93AE4F746}" destId="{6663FE6F-8F5A-144D-BA7D-9BB64A4CE483}" srcOrd="3" destOrd="0" parTransId="{55347929-1984-EC4F-8435-84E346C263BD}" sibTransId="{6462DBD8-076B-2743-8CBC-AF3DB8D0699C}"/>
    <dgm:cxn modelId="{98DB4D90-AB80-6D48-AC8C-CD5FE0E9BD27}" srcId="{7AFDEBD2-690E-FE4D-9C80-A6B93AE4F746}" destId="{8092135B-D613-2B4B-9B5F-0F69301918DE}" srcOrd="1" destOrd="0" parTransId="{05F28E1C-448C-0742-AAF2-1654C3342E13}" sibTransId="{DF2442F0-217C-A14E-BFF7-C8C1FB1EE410}"/>
    <dgm:cxn modelId="{C639A859-A0E6-2C4B-81D8-4FB92AA2A4BD}" type="presOf" srcId="{7AFDEBD2-690E-FE4D-9C80-A6B93AE4F746}" destId="{EF8D8993-E2C9-7345-B0A9-2F89CFBD83A7}" srcOrd="0" destOrd="0" presId="urn:microsoft.com/office/officeart/2005/8/layout/process1"/>
    <dgm:cxn modelId="{A1504BEA-53A1-DA42-A81C-18AE1262DA01}" type="presOf" srcId="{8092135B-D613-2B4B-9B5F-0F69301918DE}" destId="{93AE2415-F30E-6D48-9ECB-97FC4BC0648E}" srcOrd="0" destOrd="0" presId="urn:microsoft.com/office/officeart/2005/8/layout/process1"/>
    <dgm:cxn modelId="{1F73AA3B-F844-1D4E-9006-8893564A0CB3}" srcId="{7AFDEBD2-690E-FE4D-9C80-A6B93AE4F746}" destId="{F4BB9EF3-44F6-FC48-823D-395789727211}" srcOrd="0" destOrd="0" parTransId="{C1981303-69CA-9643-93E3-85E651CB7B57}" sibTransId="{4E4EADC3-F8AE-2448-B168-6BCD6E06C522}"/>
    <dgm:cxn modelId="{63E2CFDD-2325-7C4A-A433-D6E9A0337006}" type="presOf" srcId="{6F7EE6FD-4C5F-6546-94A1-32F4EAD2CE42}" destId="{F4551569-819D-F74E-AFBA-EDBEE6D901AC}" srcOrd="0" destOrd="0" presId="urn:microsoft.com/office/officeart/2005/8/layout/process1"/>
    <dgm:cxn modelId="{DA9AC57C-AE59-A848-B77E-5D4E4481DFFD}" type="presOf" srcId="{DF2442F0-217C-A14E-BFF7-C8C1FB1EE410}" destId="{AC980ED3-0BF9-074E-9EA4-F9211F752C0C}" srcOrd="1" destOrd="0" presId="urn:microsoft.com/office/officeart/2005/8/layout/process1"/>
    <dgm:cxn modelId="{9C0EE3E4-1473-264E-B47E-3813D3E004E7}" type="presOf" srcId="{DF2442F0-217C-A14E-BFF7-C8C1FB1EE410}" destId="{BD22FBA9-5F51-3547-84FC-72054FE5826F}" srcOrd="0" destOrd="0" presId="urn:microsoft.com/office/officeart/2005/8/layout/process1"/>
    <dgm:cxn modelId="{B4037D01-9735-C04A-8320-BFE71E41DE01}" type="presOf" srcId="{4E4EADC3-F8AE-2448-B168-6BCD6E06C522}" destId="{60B1297C-CB52-914F-8848-02FD79277CE7}" srcOrd="1" destOrd="0" presId="urn:microsoft.com/office/officeart/2005/8/layout/process1"/>
    <dgm:cxn modelId="{1E5956F8-403B-E242-8393-3DE107DCDC47}" type="presOf" srcId="{6663FE6F-8F5A-144D-BA7D-9BB64A4CE483}" destId="{BA4A5078-4A8D-CE44-A103-72A47C73D0C2}" srcOrd="0" destOrd="0" presId="urn:microsoft.com/office/officeart/2005/8/layout/process1"/>
    <dgm:cxn modelId="{9930E9E6-8B42-9C4B-B6B2-02F40651B854}" type="presOf" srcId="{28B5C4DA-8966-1546-809C-E62F4E9EEDBE}" destId="{46069352-9054-4E4C-9BB6-FC30C7EE47DD}" srcOrd="0" destOrd="0" presId="urn:microsoft.com/office/officeart/2005/8/layout/process1"/>
    <dgm:cxn modelId="{9FA23208-BED9-4E4D-A3B4-0669E4B8F657}" type="presOf" srcId="{4E4EADC3-F8AE-2448-B168-6BCD6E06C522}" destId="{9F452A7F-C338-144E-94EB-1675FA77ECDE}" srcOrd="0" destOrd="0" presId="urn:microsoft.com/office/officeart/2005/8/layout/process1"/>
    <dgm:cxn modelId="{901C13D0-2440-AF44-8445-F43F51D5F9C4}" type="presOf" srcId="{6F7EE6FD-4C5F-6546-94A1-32F4EAD2CE42}" destId="{A7016EF7-9A2E-D74E-9339-9142860955ED}" srcOrd="1" destOrd="0" presId="urn:microsoft.com/office/officeart/2005/8/layout/process1"/>
    <dgm:cxn modelId="{13F4E962-5D74-864B-8A1B-4B99B285D6EF}" type="presOf" srcId="{F4BB9EF3-44F6-FC48-823D-395789727211}" destId="{4D315922-404F-E346-8F9C-59B68CCEC522}" srcOrd="0" destOrd="0" presId="urn:microsoft.com/office/officeart/2005/8/layout/process1"/>
    <dgm:cxn modelId="{48B9D3A6-B983-9D4E-9C28-FB90F0DBAB97}" srcId="{7AFDEBD2-690E-FE4D-9C80-A6B93AE4F746}" destId="{28B5C4DA-8966-1546-809C-E62F4E9EEDBE}" srcOrd="2" destOrd="0" parTransId="{FB016ECE-773F-BF4E-9AF6-72C27A048F77}" sibTransId="{6F7EE6FD-4C5F-6546-94A1-32F4EAD2CE42}"/>
    <dgm:cxn modelId="{FBCAF642-B4A7-2D42-BAE9-BADFF1CFB5EC}" type="presParOf" srcId="{EF8D8993-E2C9-7345-B0A9-2F89CFBD83A7}" destId="{4D315922-404F-E346-8F9C-59B68CCEC522}" srcOrd="0" destOrd="0" presId="urn:microsoft.com/office/officeart/2005/8/layout/process1"/>
    <dgm:cxn modelId="{B6450506-3B23-A84F-B8AA-A708A8CE4497}" type="presParOf" srcId="{EF8D8993-E2C9-7345-B0A9-2F89CFBD83A7}" destId="{9F452A7F-C338-144E-94EB-1675FA77ECDE}" srcOrd="1" destOrd="0" presId="urn:microsoft.com/office/officeart/2005/8/layout/process1"/>
    <dgm:cxn modelId="{70630E58-B43A-F640-8A17-34BC186F2812}" type="presParOf" srcId="{9F452A7F-C338-144E-94EB-1675FA77ECDE}" destId="{60B1297C-CB52-914F-8848-02FD79277CE7}" srcOrd="0" destOrd="0" presId="urn:microsoft.com/office/officeart/2005/8/layout/process1"/>
    <dgm:cxn modelId="{8A845D30-5CB3-9545-A36C-E98BDC52FDED}" type="presParOf" srcId="{EF8D8993-E2C9-7345-B0A9-2F89CFBD83A7}" destId="{93AE2415-F30E-6D48-9ECB-97FC4BC0648E}" srcOrd="2" destOrd="0" presId="urn:microsoft.com/office/officeart/2005/8/layout/process1"/>
    <dgm:cxn modelId="{2EDE6F23-7CF0-BC48-A9F3-33B68BB00DAA}" type="presParOf" srcId="{EF8D8993-E2C9-7345-B0A9-2F89CFBD83A7}" destId="{BD22FBA9-5F51-3547-84FC-72054FE5826F}" srcOrd="3" destOrd="0" presId="urn:microsoft.com/office/officeart/2005/8/layout/process1"/>
    <dgm:cxn modelId="{9CF78010-7ACC-8340-9EBB-850B881DDDEC}" type="presParOf" srcId="{BD22FBA9-5F51-3547-84FC-72054FE5826F}" destId="{AC980ED3-0BF9-074E-9EA4-F9211F752C0C}" srcOrd="0" destOrd="0" presId="urn:microsoft.com/office/officeart/2005/8/layout/process1"/>
    <dgm:cxn modelId="{3AC4A63E-382D-D74F-B018-374A4CA92AC1}" type="presParOf" srcId="{EF8D8993-E2C9-7345-B0A9-2F89CFBD83A7}" destId="{46069352-9054-4E4C-9BB6-FC30C7EE47DD}" srcOrd="4" destOrd="0" presId="urn:microsoft.com/office/officeart/2005/8/layout/process1"/>
    <dgm:cxn modelId="{70FE0EA4-906E-0A4C-A82E-B3C3A1BFD075}" type="presParOf" srcId="{EF8D8993-E2C9-7345-B0A9-2F89CFBD83A7}" destId="{F4551569-819D-F74E-AFBA-EDBEE6D901AC}" srcOrd="5" destOrd="0" presId="urn:microsoft.com/office/officeart/2005/8/layout/process1"/>
    <dgm:cxn modelId="{3F473BD8-03EC-774B-AE19-3EDE95F512CA}" type="presParOf" srcId="{F4551569-819D-F74E-AFBA-EDBEE6D901AC}" destId="{A7016EF7-9A2E-D74E-9339-9142860955ED}" srcOrd="0" destOrd="0" presId="urn:microsoft.com/office/officeart/2005/8/layout/process1"/>
    <dgm:cxn modelId="{BB54F11F-DB61-6F49-9AC3-1323BF9CB23C}" type="presParOf" srcId="{EF8D8993-E2C9-7345-B0A9-2F89CFBD83A7}" destId="{BA4A5078-4A8D-CE44-A103-72A47C73D0C2}"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315922-404F-E346-8F9C-59B68CCEC522}">
      <dsp:nvSpPr>
        <dsp:cNvPr id="0" name=""/>
        <dsp:cNvSpPr/>
      </dsp:nvSpPr>
      <dsp:spPr>
        <a:xfrm>
          <a:off x="4264" y="1699977"/>
          <a:ext cx="1864347" cy="1118608"/>
        </a:xfrm>
        <a:prstGeom prst="roundRect">
          <a:avLst>
            <a:gd name="adj" fmla="val 10000"/>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dsp:spPr>
      <dsp:style>
        <a:lnRef idx="1">
          <a:schemeClr val="accent5"/>
        </a:lnRef>
        <a:fillRef idx="3">
          <a:schemeClr val="accent5"/>
        </a:fillRef>
        <a:effectRef idx="2">
          <a:schemeClr val="accent5"/>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Download from App Store</a:t>
          </a:r>
          <a:endParaRPr lang="en-US" sz="2100" kern="1200" dirty="0"/>
        </a:p>
      </dsp:txBody>
      <dsp:txXfrm>
        <a:off x="37027" y="1732740"/>
        <a:ext cx="1798821" cy="1053082"/>
      </dsp:txXfrm>
    </dsp:sp>
    <dsp:sp modelId="{9F452A7F-C338-144E-94EB-1675FA77ECDE}">
      <dsp:nvSpPr>
        <dsp:cNvPr id="0" name=""/>
        <dsp:cNvSpPr/>
      </dsp:nvSpPr>
      <dsp:spPr>
        <a:xfrm>
          <a:off x="2055046" y="2028102"/>
          <a:ext cx="395241" cy="4623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2055046" y="2120574"/>
        <a:ext cx="276669" cy="277414"/>
      </dsp:txXfrm>
    </dsp:sp>
    <dsp:sp modelId="{93AE2415-F30E-6D48-9ECB-97FC4BC0648E}">
      <dsp:nvSpPr>
        <dsp:cNvPr id="0" name=""/>
        <dsp:cNvSpPr/>
      </dsp:nvSpPr>
      <dsp:spPr>
        <a:xfrm>
          <a:off x="2614350" y="1699977"/>
          <a:ext cx="1864347" cy="1118608"/>
        </a:xfrm>
        <a:prstGeom prst="roundRect">
          <a:avLst>
            <a:gd name="adj" fmla="val 10000"/>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dsp:spPr>
      <dsp:style>
        <a:lnRef idx="1">
          <a:schemeClr val="accent5"/>
        </a:lnRef>
        <a:fillRef idx="3">
          <a:schemeClr val="accent5"/>
        </a:fillRef>
        <a:effectRef idx="2">
          <a:schemeClr val="accent5"/>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Decrypt on Jailbroken iPod</a:t>
          </a:r>
          <a:endParaRPr lang="en-US" sz="2100" kern="1200" dirty="0"/>
        </a:p>
      </dsp:txBody>
      <dsp:txXfrm>
        <a:off x="2647113" y="1732740"/>
        <a:ext cx="1798821" cy="1053082"/>
      </dsp:txXfrm>
    </dsp:sp>
    <dsp:sp modelId="{BD22FBA9-5F51-3547-84FC-72054FE5826F}">
      <dsp:nvSpPr>
        <dsp:cNvPr id="0" name=""/>
        <dsp:cNvSpPr/>
      </dsp:nvSpPr>
      <dsp:spPr>
        <a:xfrm>
          <a:off x="4665132" y="2028102"/>
          <a:ext cx="395241" cy="4623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4665132" y="2120574"/>
        <a:ext cx="276669" cy="277414"/>
      </dsp:txXfrm>
    </dsp:sp>
    <dsp:sp modelId="{46069352-9054-4E4C-9BB6-FC30C7EE47DD}">
      <dsp:nvSpPr>
        <dsp:cNvPr id="0" name=""/>
        <dsp:cNvSpPr/>
      </dsp:nvSpPr>
      <dsp:spPr>
        <a:xfrm>
          <a:off x="5224436" y="1699977"/>
          <a:ext cx="1864347" cy="1118608"/>
        </a:xfrm>
        <a:prstGeom prst="roundRect">
          <a:avLst>
            <a:gd name="adj" fmla="val 10000"/>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dsp:spPr>
      <dsp:style>
        <a:lnRef idx="1">
          <a:schemeClr val="accent5"/>
        </a:lnRef>
        <a:fillRef idx="3">
          <a:schemeClr val="accent5"/>
        </a:fillRef>
        <a:effectRef idx="2">
          <a:schemeClr val="accent5"/>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Static Analysis via IDA Pro</a:t>
          </a:r>
          <a:endParaRPr lang="en-US" sz="2100" kern="1200" dirty="0"/>
        </a:p>
      </dsp:txBody>
      <dsp:txXfrm>
        <a:off x="5257199" y="1732740"/>
        <a:ext cx="1798821" cy="1053082"/>
      </dsp:txXfrm>
    </dsp:sp>
    <dsp:sp modelId="{F4551569-819D-F74E-AFBA-EDBEE6D901AC}">
      <dsp:nvSpPr>
        <dsp:cNvPr id="0" name=""/>
        <dsp:cNvSpPr/>
      </dsp:nvSpPr>
      <dsp:spPr>
        <a:xfrm>
          <a:off x="7275219" y="2028102"/>
          <a:ext cx="395241" cy="4623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7275219" y="2120574"/>
        <a:ext cx="276669" cy="277414"/>
      </dsp:txXfrm>
    </dsp:sp>
    <dsp:sp modelId="{BA4A5078-4A8D-CE44-A103-72A47C73D0C2}">
      <dsp:nvSpPr>
        <dsp:cNvPr id="0" name=""/>
        <dsp:cNvSpPr/>
      </dsp:nvSpPr>
      <dsp:spPr>
        <a:xfrm>
          <a:off x="7834523" y="1699977"/>
          <a:ext cx="1864347" cy="1118608"/>
        </a:xfrm>
        <a:prstGeom prst="roundRect">
          <a:avLst>
            <a:gd name="adj" fmla="val 10000"/>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dsp:spPr>
      <dsp:style>
        <a:lnRef idx="1">
          <a:schemeClr val="accent5"/>
        </a:lnRef>
        <a:fillRef idx="3">
          <a:schemeClr val="accent5"/>
        </a:fillRef>
        <a:effectRef idx="2">
          <a:schemeClr val="accent5"/>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Save Results in </a:t>
          </a:r>
          <a:r>
            <a:rPr lang="en-US" sz="2100" kern="1200" dirty="0" err="1" smtClean="0"/>
            <a:t>Datebase</a:t>
          </a:r>
          <a:endParaRPr lang="en-US" sz="2100" kern="1200" dirty="0"/>
        </a:p>
      </dsp:txBody>
      <dsp:txXfrm>
        <a:off x="7867286" y="1732740"/>
        <a:ext cx="1798821" cy="105308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9/21/17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9/21/17</a:t>
            </a:fld>
            <a:endParaRPr lang="en-US" dirty="0"/>
          </a:p>
        </p:txBody>
      </p:sp>
      <p:sp>
        <p:nvSpPr>
          <p:cNvPr id="4" name="Slide Image Placeholder 3"/>
          <p:cNvSpPr>
            <a:spLocks noGrp="1" noRot="1" noChangeAspect="1"/>
          </p:cNvSpPr>
          <p:nvPr>
            <p:ph type="sldImg" idx="2"/>
          </p:nvPr>
        </p:nvSpPr>
        <p:spPr>
          <a:xfrm>
            <a:off x="1714500" y="685800"/>
            <a:ext cx="3429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4500" y="685800"/>
            <a:ext cx="3429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1" y="6378482"/>
            <a:ext cx="7542610" cy="750183"/>
          </a:xfrm>
          <a:prstGeom prst="rect">
            <a:avLst/>
          </a:prstGeom>
        </p:spPr>
        <p:txBody>
          <a:bodyPr wrap="square" lIns="228589" tIns="228589" rIns="228589" bIns="228589">
            <a:spAutoFit/>
          </a:bodyPr>
          <a:lstStyle>
            <a:lvl1pPr marL="0" indent="0">
              <a:buNone/>
              <a:defRPr sz="1875">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91756" y="5619923"/>
            <a:ext cx="7536656" cy="611698"/>
          </a:xfrm>
          <a:prstGeom prst="rect">
            <a:avLst/>
          </a:prstGeom>
          <a:noFill/>
        </p:spPr>
        <p:txBody>
          <a:bodyPr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91754" y="14283687"/>
            <a:ext cx="7537847"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8690374" y="6378482"/>
            <a:ext cx="7536656" cy="750183"/>
          </a:xfrm>
          <a:prstGeom prst="rect">
            <a:avLst/>
          </a:prstGeom>
        </p:spPr>
        <p:txBody>
          <a:bodyPr wrap="square" lIns="228589" tIns="228589" rIns="228589" bIns="228589">
            <a:spAutoFit/>
          </a:bodyPr>
          <a:lstStyle>
            <a:lvl1pPr marL="0" indent="0">
              <a:buNone/>
              <a:defRPr sz="1875">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8690375" y="5619923"/>
            <a:ext cx="7536656" cy="611698"/>
          </a:xfrm>
          <a:prstGeom prst="rect">
            <a:avLst/>
          </a:prstGeom>
          <a:noFill/>
        </p:spPr>
        <p:txBody>
          <a:bodyPr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6693754" y="6378482"/>
            <a:ext cx="7536656" cy="750183"/>
          </a:xfrm>
          <a:prstGeom prst="rect">
            <a:avLst/>
          </a:prstGeom>
        </p:spPr>
        <p:txBody>
          <a:bodyPr wrap="square" lIns="228589" tIns="228589" rIns="228589" bIns="228589">
            <a:spAutoFit/>
          </a:bodyPr>
          <a:lstStyle>
            <a:lvl1pPr marL="0" indent="0">
              <a:buNone/>
              <a:defRPr sz="1875">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6687800" y="5619923"/>
            <a:ext cx="7543800" cy="611698"/>
          </a:xfrm>
          <a:prstGeom prst="rect">
            <a:avLst/>
          </a:prstGeom>
          <a:noFill/>
        </p:spPr>
        <p:txBody>
          <a:bodyPr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24685520" y="5619923"/>
            <a:ext cx="7535264"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4685520" y="6378482"/>
            <a:ext cx="7535264" cy="750183"/>
          </a:xfrm>
          <a:prstGeom prst="rect">
            <a:avLst/>
          </a:prstGeom>
        </p:spPr>
        <p:txBody>
          <a:bodyPr wrap="square" lIns="228589" tIns="228589" rIns="228589" bIns="228589">
            <a:spAutoFit/>
          </a:bodyPr>
          <a:lstStyle>
            <a:lvl1pPr marL="0" indent="0">
              <a:buNone/>
              <a:defRPr sz="1875">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4685520" y="14343912"/>
            <a:ext cx="7535264"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24685520" y="15011403"/>
            <a:ext cx="7539038" cy="750183"/>
          </a:xfrm>
          <a:prstGeom prst="rect">
            <a:avLst/>
          </a:prstGeom>
        </p:spPr>
        <p:txBody>
          <a:bodyPr wrap="square" lIns="228589" tIns="228589" rIns="228589" bIns="228589">
            <a:spAutoFit/>
          </a:bodyPr>
          <a:lstStyle>
            <a:lvl1pPr marL="0" indent="0">
              <a:buNone/>
              <a:defRPr sz="1875">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4685520" y="25537056"/>
            <a:ext cx="7535264" cy="103873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24685520" y="26433447"/>
            <a:ext cx="7539038" cy="750183"/>
          </a:xfrm>
          <a:prstGeom prst="rect">
            <a:avLst/>
          </a:prstGeom>
        </p:spPr>
        <p:txBody>
          <a:bodyPr wrap="square" lIns="228589" tIns="228589" rIns="228589" bIns="228589">
            <a:spAutoFit/>
          </a:bodyPr>
          <a:lstStyle>
            <a:lvl1pPr marL="0" indent="0">
              <a:buNone/>
              <a:defRPr sz="1875">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78141" y="14951553"/>
            <a:ext cx="7542610" cy="750183"/>
          </a:xfrm>
          <a:prstGeom prst="rect">
            <a:avLst/>
          </a:prstGeom>
        </p:spPr>
        <p:txBody>
          <a:bodyPr wrap="square" lIns="228589" tIns="228589" rIns="228589" bIns="228589">
            <a:spAutoFit/>
          </a:bodyPr>
          <a:lstStyle>
            <a:lvl1pPr marL="0" indent="0">
              <a:buNone/>
              <a:defRPr sz="1875">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4449445" y="3383947"/>
            <a:ext cx="23999226" cy="1280160"/>
          </a:xfrm>
          <a:prstGeom prst="rect">
            <a:avLst/>
          </a:prstGeom>
        </p:spPr>
        <p:txBody>
          <a:bodyPr>
            <a:normAutofit/>
          </a:bodyPr>
          <a:lstStyle>
            <a:lvl1pPr marL="0" indent="0" algn="ctr">
              <a:buFontTx/>
              <a:buNone/>
              <a:defRPr sz="4500">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4449445" y="2103787"/>
            <a:ext cx="23999226" cy="1280160"/>
          </a:xfrm>
          <a:prstGeom prst="rect">
            <a:avLst/>
          </a:prstGeom>
        </p:spPr>
        <p:txBody>
          <a:bodyPr anchor="t" anchorCtr="1">
            <a:normAutofit/>
          </a:bodyPr>
          <a:lstStyle>
            <a:lvl1pPr marL="0" indent="0" algn="ctr">
              <a:buFontTx/>
              <a:buNone/>
              <a:defRPr sz="6600">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4449445" y="465814"/>
            <a:ext cx="23999226" cy="1637973"/>
          </a:xfrm>
          <a:prstGeom prst="rect">
            <a:avLst/>
          </a:prstGeom>
        </p:spPr>
        <p:txBody>
          <a:bodyPr anchor="t" anchorCtr="1">
            <a:normAutofit/>
          </a:bodyPr>
          <a:lstStyle>
            <a:lvl1pPr marL="0" indent="0" algn="ctr">
              <a:buFontTx/>
              <a:buNone/>
              <a:defRPr sz="8625">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0" y="6295353"/>
            <a:ext cx="10193458" cy="761725"/>
          </a:xfrm>
          <a:prstGeom prst="rect">
            <a:avLst/>
          </a:prstGeom>
        </p:spPr>
        <p:txBody>
          <a:bodyPr wrap="square" lIns="228589" tIns="228589" rIns="228589" bIns="228589">
            <a:spAutoFit/>
          </a:bodyPr>
          <a:lstStyle>
            <a:lvl1pPr marL="0" indent="0">
              <a:buNone/>
              <a:defRPr sz="1950">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91753" y="5503169"/>
            <a:ext cx="10179845"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691754" y="18240478"/>
            <a:ext cx="10194648" cy="761725"/>
          </a:xfrm>
          <a:prstGeom prst="rect">
            <a:avLst/>
          </a:prstGeom>
        </p:spPr>
        <p:txBody>
          <a:bodyPr wrap="square" lIns="228589" tIns="228589" rIns="228589" bIns="228589">
            <a:spAutoFit/>
          </a:bodyPr>
          <a:lstStyle>
            <a:lvl1pPr marL="0" indent="0">
              <a:buNone/>
              <a:defRPr sz="1950">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706560" y="17480403"/>
            <a:ext cx="10179844"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365707" y="21595083"/>
            <a:ext cx="10178651" cy="761725"/>
          </a:xfrm>
          <a:prstGeom prst="rect">
            <a:avLst/>
          </a:prstGeom>
        </p:spPr>
        <p:txBody>
          <a:bodyPr wrap="square" lIns="228589" tIns="228589" rIns="228589" bIns="228589">
            <a:spAutoFit/>
          </a:bodyPr>
          <a:lstStyle>
            <a:lvl1pPr marL="0" indent="0">
              <a:buNone/>
              <a:defRPr sz="1950">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365707" y="20810837"/>
            <a:ext cx="10178651"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1371661" y="6295353"/>
            <a:ext cx="10178651" cy="761725"/>
          </a:xfrm>
          <a:prstGeom prst="rect">
            <a:avLst/>
          </a:prstGeom>
        </p:spPr>
        <p:txBody>
          <a:bodyPr wrap="square" lIns="228589" tIns="228589" rIns="228589" bIns="228589">
            <a:spAutoFit/>
          </a:bodyPr>
          <a:lstStyle>
            <a:lvl1pPr marL="0" indent="0">
              <a:buNone/>
              <a:defRPr sz="1950">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365708" y="5503169"/>
            <a:ext cx="10184606"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2046806" y="5503169"/>
            <a:ext cx="10182022"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2046806" y="6295353"/>
            <a:ext cx="10182022" cy="761725"/>
          </a:xfrm>
          <a:prstGeom prst="rect">
            <a:avLst/>
          </a:prstGeom>
        </p:spPr>
        <p:txBody>
          <a:bodyPr wrap="square" lIns="228589" tIns="228589" rIns="228589" bIns="228589">
            <a:spAutoFit/>
          </a:bodyPr>
          <a:lstStyle>
            <a:lvl1pPr marL="0" indent="0">
              <a:buNone/>
              <a:defRPr sz="1950">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2046806" y="17448296"/>
            <a:ext cx="10182022" cy="611698"/>
          </a:xfrm>
          <a:prstGeom prst="rect">
            <a:avLst/>
          </a:prstGeom>
          <a:noFill/>
        </p:spPr>
        <p:txBody>
          <a:bodyPr wrap="square" lIns="91436" tIns="91436" rIns="91436" bIns="91436" anchor="ctr" anchorCtr="0">
            <a:spAutoFit/>
          </a:bodyPr>
          <a:lstStyle>
            <a:lvl1pPr marL="0" indent="0" algn="ctr">
              <a:buNone/>
              <a:tabLst/>
              <a:defRPr sz="2775"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2043033" y="18157350"/>
            <a:ext cx="10185796" cy="761725"/>
          </a:xfrm>
          <a:prstGeom prst="rect">
            <a:avLst/>
          </a:prstGeom>
        </p:spPr>
        <p:txBody>
          <a:bodyPr wrap="square" lIns="228589" tIns="228589" rIns="228589" bIns="228589">
            <a:spAutoFit/>
          </a:bodyPr>
          <a:lstStyle>
            <a:lvl1pPr marL="0" indent="0">
              <a:buNone/>
              <a:defRPr sz="1950">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2046806" y="25916831"/>
            <a:ext cx="10182022"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2046807" y="26625887"/>
            <a:ext cx="10185796" cy="761725"/>
          </a:xfrm>
          <a:prstGeom prst="rect">
            <a:avLst/>
          </a:prstGeom>
        </p:spPr>
        <p:txBody>
          <a:bodyPr wrap="square" lIns="228589" tIns="228589" rIns="228589" bIns="228589">
            <a:spAutoFit/>
          </a:bodyPr>
          <a:lstStyle>
            <a:lvl1pPr marL="0" indent="0">
              <a:buNone/>
              <a:defRPr sz="1950">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4449445" y="3383947"/>
            <a:ext cx="23999226" cy="1280160"/>
          </a:xfrm>
          <a:prstGeom prst="rect">
            <a:avLst/>
          </a:prstGeom>
        </p:spPr>
        <p:txBody>
          <a:bodyPr>
            <a:normAutofit/>
          </a:bodyPr>
          <a:lstStyle>
            <a:lvl1pPr marL="0" indent="0" algn="ctr">
              <a:buFontTx/>
              <a:buNone/>
              <a:defRPr sz="4500">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4449445" y="2103787"/>
            <a:ext cx="23999226" cy="1280160"/>
          </a:xfrm>
          <a:prstGeom prst="rect">
            <a:avLst/>
          </a:prstGeom>
        </p:spPr>
        <p:txBody>
          <a:bodyPr anchor="t" anchorCtr="1">
            <a:normAutofit/>
          </a:bodyPr>
          <a:lstStyle>
            <a:lvl1pPr marL="0" indent="0" algn="ctr">
              <a:buFontTx/>
              <a:buNone/>
              <a:defRPr sz="6600">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4449445" y="465814"/>
            <a:ext cx="23999226" cy="1637973"/>
          </a:xfrm>
          <a:prstGeom prst="rect">
            <a:avLst/>
          </a:prstGeom>
        </p:spPr>
        <p:txBody>
          <a:bodyPr anchor="t" anchorCtr="1">
            <a:normAutofit/>
          </a:bodyPr>
          <a:lstStyle>
            <a:lvl1pPr marL="0" indent="0" algn="ctr">
              <a:buFontTx/>
              <a:buNone/>
              <a:defRPr sz="8625">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1" y="6212226"/>
            <a:ext cx="7542610" cy="750183"/>
          </a:xfrm>
          <a:prstGeom prst="rect">
            <a:avLst/>
          </a:prstGeom>
        </p:spPr>
        <p:txBody>
          <a:bodyPr wrap="square" lIns="228589" tIns="228589" rIns="228589" bIns="228589">
            <a:spAutoFit/>
          </a:bodyPr>
          <a:lstStyle>
            <a:lvl1pPr marL="0" indent="0">
              <a:buNone/>
              <a:defRPr sz="1875">
                <a:latin typeface="Trebuchet MS" pitchFamily="34"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691756" y="5420041"/>
            <a:ext cx="7536656" cy="611698"/>
          </a:xfrm>
          <a:prstGeom prst="rect">
            <a:avLst/>
          </a:prstGeom>
          <a:noFill/>
        </p:spPr>
        <p:txBody>
          <a:bodyPr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676949" y="15043763"/>
            <a:ext cx="7543800" cy="750183"/>
          </a:xfrm>
          <a:prstGeom prst="rect">
            <a:avLst/>
          </a:prstGeom>
        </p:spPr>
        <p:txBody>
          <a:bodyPr wrap="square" lIns="228589" tIns="228589" rIns="228589" bIns="228589">
            <a:spAutoFit/>
          </a:bodyPr>
          <a:lstStyle>
            <a:lvl1pPr marL="0" indent="0">
              <a:buNone/>
              <a:defRPr sz="1875">
                <a:latin typeface="Trebuchet MS" pitchFamily="34"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691754" y="14283687"/>
            <a:ext cx="7537847"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8690372" y="6204288"/>
            <a:ext cx="15540036" cy="750183"/>
          </a:xfrm>
          <a:prstGeom prst="rect">
            <a:avLst/>
          </a:prstGeom>
        </p:spPr>
        <p:txBody>
          <a:bodyPr wrap="square" lIns="228589" tIns="228589" rIns="228589" bIns="228589">
            <a:spAutoFit/>
          </a:bodyPr>
          <a:lstStyle>
            <a:lvl1pPr marL="0" indent="0">
              <a:buNone/>
              <a:defRPr sz="1875">
                <a:latin typeface="Trebuchet MS" pitchFamily="34"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8690373" y="5420041"/>
            <a:ext cx="15540038"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8690373" y="21896539"/>
            <a:ext cx="15540038" cy="750183"/>
          </a:xfrm>
          <a:prstGeom prst="rect">
            <a:avLst/>
          </a:prstGeom>
        </p:spPr>
        <p:txBody>
          <a:bodyPr wrap="square" lIns="228589" tIns="228589" rIns="228589" bIns="228589">
            <a:spAutoFit/>
          </a:bodyPr>
          <a:lstStyle>
            <a:lvl1pPr marL="0" indent="0">
              <a:buNone/>
              <a:defRPr sz="1875">
                <a:latin typeface="Trebuchet MS" pitchFamily="34"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8690371" y="21145920"/>
            <a:ext cx="15540038"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4679152" y="5420041"/>
            <a:ext cx="7535264"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4679152" y="6212226"/>
            <a:ext cx="7535264" cy="750183"/>
          </a:xfrm>
          <a:prstGeom prst="rect">
            <a:avLst/>
          </a:prstGeom>
        </p:spPr>
        <p:txBody>
          <a:bodyPr wrap="square" lIns="228589" tIns="228589" rIns="228589" bIns="228589">
            <a:spAutoFit/>
          </a:bodyPr>
          <a:lstStyle>
            <a:lvl1pPr marL="0" indent="0">
              <a:buNone/>
              <a:defRPr sz="1875">
                <a:latin typeface="Trebuchet MS" pitchFamily="34"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4679152" y="14343912"/>
            <a:ext cx="7535264"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4679152" y="15011403"/>
            <a:ext cx="7539038" cy="750183"/>
          </a:xfrm>
          <a:prstGeom prst="rect">
            <a:avLst/>
          </a:prstGeom>
        </p:spPr>
        <p:txBody>
          <a:bodyPr wrap="square" lIns="228589" tIns="228589" rIns="228589" bIns="228589">
            <a:spAutoFit/>
          </a:bodyPr>
          <a:lstStyle>
            <a:lvl1pPr marL="0" indent="0">
              <a:buNone/>
              <a:defRPr sz="1875">
                <a:latin typeface="Trebuchet MS" pitchFamily="34"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4679152" y="25741050"/>
            <a:ext cx="7535264"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4679152" y="26436775"/>
            <a:ext cx="7539038" cy="750183"/>
          </a:xfrm>
          <a:prstGeom prst="rect">
            <a:avLst/>
          </a:prstGeom>
        </p:spPr>
        <p:txBody>
          <a:bodyPr wrap="square" lIns="228589" tIns="228589" rIns="228589" bIns="228589">
            <a:spAutoFit/>
          </a:bodyPr>
          <a:lstStyle>
            <a:lvl1pPr marL="0" indent="0">
              <a:buNone/>
              <a:defRPr sz="1875">
                <a:latin typeface="Trebuchet MS" pitchFamily="34"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4449445" y="3383947"/>
            <a:ext cx="23999226" cy="1280160"/>
          </a:xfrm>
          <a:prstGeom prst="rect">
            <a:avLst/>
          </a:prstGeom>
        </p:spPr>
        <p:txBody>
          <a:bodyPr>
            <a:normAutofit/>
          </a:bodyPr>
          <a:lstStyle>
            <a:lvl1pPr marL="0" indent="0" algn="ctr">
              <a:buFontTx/>
              <a:buNone/>
              <a:defRPr sz="4500">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4449445" y="2103787"/>
            <a:ext cx="23999226" cy="1280160"/>
          </a:xfrm>
          <a:prstGeom prst="rect">
            <a:avLst/>
          </a:prstGeom>
        </p:spPr>
        <p:txBody>
          <a:bodyPr anchor="t" anchorCtr="1">
            <a:normAutofit/>
          </a:bodyPr>
          <a:lstStyle>
            <a:lvl1pPr marL="0" indent="0" algn="ctr">
              <a:buFontTx/>
              <a:buNone/>
              <a:defRPr sz="6600">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4449445" y="465814"/>
            <a:ext cx="23999226" cy="1637973"/>
          </a:xfrm>
          <a:prstGeom prst="rect">
            <a:avLst/>
          </a:prstGeom>
        </p:spPr>
        <p:txBody>
          <a:bodyPr anchor="t" anchorCtr="1">
            <a:normAutofit/>
          </a:bodyPr>
          <a:lstStyle>
            <a:lvl1pPr marL="0" indent="0" algn="ctr">
              <a:buFontTx/>
              <a:buNone/>
              <a:defRPr sz="8625">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4800600"/>
          </a:xfrm>
          <a:prstGeom prst="rect">
            <a:avLst/>
          </a:prstGeom>
          <a:solidFill>
            <a:schemeClr val="accent5">
              <a:lumMod val="75000"/>
            </a:schemeClr>
          </a:solidFill>
          <a:ln w="9525">
            <a:solidFill>
              <a:schemeClr val="tx1"/>
            </a:solidFill>
            <a:miter lim="800000"/>
            <a:headEnd/>
            <a:tailEnd/>
          </a:ln>
          <a:effectLst/>
        </p:spPr>
        <p:txBody>
          <a:bodyPr wrap="none" lIns="68577" tIns="34288" rIns="68577" bIns="34288" anchor="ctr"/>
          <a:lstStyle/>
          <a:p>
            <a:pPr>
              <a:defRPr/>
            </a:pPr>
            <a:endParaRPr lang="en-US" sz="6450" dirty="0"/>
          </a:p>
        </p:txBody>
      </p:sp>
      <p:sp>
        <p:nvSpPr>
          <p:cNvPr id="9" name="Rectangle 9"/>
          <p:cNvSpPr>
            <a:spLocks noChangeArrowheads="1"/>
          </p:cNvSpPr>
          <p:nvPr/>
        </p:nvSpPr>
        <p:spPr bwMode="auto">
          <a:xfrm>
            <a:off x="0" y="4800601"/>
            <a:ext cx="329184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68577" tIns="34288" rIns="68577" bIns="34288" anchor="ctr"/>
          <a:lstStyle/>
          <a:p>
            <a:pPr>
              <a:defRPr/>
            </a:pPr>
            <a:endParaRPr lang="en-US" sz="6450" dirty="0"/>
          </a:p>
        </p:txBody>
      </p:sp>
      <p:sp>
        <p:nvSpPr>
          <p:cNvPr id="2" name="Rounded Rectangle 1"/>
          <p:cNvSpPr/>
          <p:nvPr userDrawn="1"/>
        </p:nvSpPr>
        <p:spPr>
          <a:xfrm>
            <a:off x="691754" y="5475146"/>
            <a:ext cx="75438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sp>
        <p:nvSpPr>
          <p:cNvPr id="23" name="Rounded Rectangle 22"/>
          <p:cNvSpPr/>
          <p:nvPr userDrawn="1"/>
        </p:nvSpPr>
        <p:spPr>
          <a:xfrm>
            <a:off x="8690769" y="5475146"/>
            <a:ext cx="75438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sp>
        <p:nvSpPr>
          <p:cNvPr id="24" name="Rounded Rectangle 23"/>
          <p:cNvSpPr/>
          <p:nvPr userDrawn="1"/>
        </p:nvSpPr>
        <p:spPr>
          <a:xfrm>
            <a:off x="16689785" y="5475146"/>
            <a:ext cx="75438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sp>
        <p:nvSpPr>
          <p:cNvPr id="26" name="Rounded Rectangle 25"/>
          <p:cNvSpPr/>
          <p:nvPr userDrawn="1"/>
        </p:nvSpPr>
        <p:spPr>
          <a:xfrm>
            <a:off x="24688800" y="5475146"/>
            <a:ext cx="75438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3291675" rtl="0" eaLnBrk="1" latinLnBrk="0" hangingPunct="1">
        <a:spcBef>
          <a:spcPct val="0"/>
        </a:spcBef>
        <a:buNone/>
        <a:defRPr sz="6600" kern="1200">
          <a:solidFill>
            <a:schemeClr val="bg1"/>
          </a:solidFill>
          <a:latin typeface="Trebuchet MS" pitchFamily="34" charset="0"/>
          <a:ea typeface="+mj-ea"/>
          <a:cs typeface="+mj-cs"/>
        </a:defRPr>
      </a:lvl1pPr>
    </p:titleStyle>
    <p:bodyStyle>
      <a:lvl1pPr marL="1234379" indent="-1234379" algn="l" defTabSz="3291675" rtl="0" eaLnBrk="1" latinLnBrk="0" hangingPunct="1">
        <a:spcBef>
          <a:spcPct val="20000"/>
        </a:spcBef>
        <a:buFont typeface="Arial" pitchFamily="34" charset="0"/>
        <a:buChar char="•"/>
        <a:defRPr sz="11550" kern="1200">
          <a:solidFill>
            <a:schemeClr val="tx1"/>
          </a:solidFill>
          <a:latin typeface="+mn-lt"/>
          <a:ea typeface="+mn-ea"/>
          <a:cs typeface="+mn-cs"/>
        </a:defRPr>
      </a:lvl1pPr>
      <a:lvl2pPr marL="2674487" indent="-1028648" algn="l" defTabSz="3291675" rtl="0" eaLnBrk="1" latinLnBrk="0" hangingPunct="1">
        <a:spcBef>
          <a:spcPct val="20000"/>
        </a:spcBef>
        <a:buFont typeface="Arial" pitchFamily="34" charset="0"/>
        <a:buChar char="–"/>
        <a:defRPr sz="10125" kern="1200">
          <a:solidFill>
            <a:schemeClr val="tx1"/>
          </a:solidFill>
          <a:latin typeface="+mn-lt"/>
          <a:ea typeface="+mn-ea"/>
          <a:cs typeface="+mn-cs"/>
        </a:defRPr>
      </a:lvl2pPr>
      <a:lvl3pPr marL="4114595" indent="-822920" algn="l" defTabSz="3291675" rtl="0" eaLnBrk="1" latinLnBrk="0" hangingPunct="1">
        <a:spcBef>
          <a:spcPct val="20000"/>
        </a:spcBef>
        <a:buFont typeface="Arial" pitchFamily="34" charset="0"/>
        <a:buChar char="•"/>
        <a:defRPr sz="8700" kern="1200">
          <a:solidFill>
            <a:schemeClr val="tx1"/>
          </a:solidFill>
          <a:latin typeface="+mn-lt"/>
          <a:ea typeface="+mn-ea"/>
          <a:cs typeface="+mn-cs"/>
        </a:defRPr>
      </a:lvl3pPr>
      <a:lvl4pPr marL="576043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4pPr>
      <a:lvl5pPr marL="740627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5pPr>
      <a:lvl6pPr marL="9052108"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7945"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378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962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675" rtl="0" eaLnBrk="1" latinLnBrk="0" hangingPunct="1">
        <a:defRPr sz="6450" kern="1200">
          <a:solidFill>
            <a:schemeClr val="tx1"/>
          </a:solidFill>
          <a:latin typeface="+mn-lt"/>
          <a:ea typeface="+mn-ea"/>
          <a:cs typeface="+mn-cs"/>
        </a:defRPr>
      </a:lvl1pPr>
      <a:lvl2pPr marL="1645838" algn="l" defTabSz="3291675" rtl="0" eaLnBrk="1" latinLnBrk="0" hangingPunct="1">
        <a:defRPr sz="6450" kern="1200">
          <a:solidFill>
            <a:schemeClr val="tx1"/>
          </a:solidFill>
          <a:latin typeface="+mn-lt"/>
          <a:ea typeface="+mn-ea"/>
          <a:cs typeface="+mn-cs"/>
        </a:defRPr>
      </a:lvl2pPr>
      <a:lvl3pPr marL="3291675" algn="l" defTabSz="3291675" rtl="0" eaLnBrk="1" latinLnBrk="0" hangingPunct="1">
        <a:defRPr sz="6450" kern="1200">
          <a:solidFill>
            <a:schemeClr val="tx1"/>
          </a:solidFill>
          <a:latin typeface="+mn-lt"/>
          <a:ea typeface="+mn-ea"/>
          <a:cs typeface="+mn-cs"/>
        </a:defRPr>
      </a:lvl3pPr>
      <a:lvl4pPr marL="4937513" algn="l" defTabSz="3291675" rtl="0" eaLnBrk="1" latinLnBrk="0" hangingPunct="1">
        <a:defRPr sz="6450" kern="1200">
          <a:solidFill>
            <a:schemeClr val="tx1"/>
          </a:solidFill>
          <a:latin typeface="+mn-lt"/>
          <a:ea typeface="+mn-ea"/>
          <a:cs typeface="+mn-cs"/>
        </a:defRPr>
      </a:lvl4pPr>
      <a:lvl5pPr marL="6583351" algn="l" defTabSz="3291675" rtl="0" eaLnBrk="1" latinLnBrk="0" hangingPunct="1">
        <a:defRPr sz="6450" kern="1200">
          <a:solidFill>
            <a:schemeClr val="tx1"/>
          </a:solidFill>
          <a:latin typeface="+mn-lt"/>
          <a:ea typeface="+mn-ea"/>
          <a:cs typeface="+mn-cs"/>
        </a:defRPr>
      </a:lvl5pPr>
      <a:lvl6pPr marL="8229189" algn="l" defTabSz="3291675" rtl="0" eaLnBrk="1" latinLnBrk="0" hangingPunct="1">
        <a:defRPr sz="6450" kern="1200">
          <a:solidFill>
            <a:schemeClr val="tx1"/>
          </a:solidFill>
          <a:latin typeface="+mn-lt"/>
          <a:ea typeface="+mn-ea"/>
          <a:cs typeface="+mn-cs"/>
        </a:defRPr>
      </a:lvl6pPr>
      <a:lvl7pPr marL="9875027" algn="l" defTabSz="3291675" rtl="0" eaLnBrk="1" latinLnBrk="0" hangingPunct="1">
        <a:defRPr sz="6450" kern="1200">
          <a:solidFill>
            <a:schemeClr val="tx1"/>
          </a:solidFill>
          <a:latin typeface="+mn-lt"/>
          <a:ea typeface="+mn-ea"/>
          <a:cs typeface="+mn-cs"/>
        </a:defRPr>
      </a:lvl7pPr>
      <a:lvl8pPr marL="11520864" algn="l" defTabSz="3291675" rtl="0" eaLnBrk="1" latinLnBrk="0" hangingPunct="1">
        <a:defRPr sz="6450" kern="1200">
          <a:solidFill>
            <a:schemeClr val="tx1"/>
          </a:solidFill>
          <a:latin typeface="+mn-lt"/>
          <a:ea typeface="+mn-ea"/>
          <a:cs typeface="+mn-cs"/>
        </a:defRPr>
      </a:lvl8pPr>
      <a:lvl9pPr marL="13166702" algn="l" defTabSz="3291675" rtl="0" eaLnBrk="1" latinLnBrk="0" hangingPunct="1">
        <a:defRPr sz="64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4800600"/>
          </a:xfrm>
          <a:prstGeom prst="rect">
            <a:avLst/>
          </a:prstGeom>
          <a:solidFill>
            <a:schemeClr val="accent5">
              <a:lumMod val="75000"/>
            </a:schemeClr>
          </a:solidFill>
          <a:ln w="9525">
            <a:solidFill>
              <a:schemeClr val="tx1"/>
            </a:solidFill>
            <a:miter lim="800000"/>
            <a:headEnd/>
            <a:tailEnd/>
          </a:ln>
          <a:effectLst/>
        </p:spPr>
        <p:txBody>
          <a:bodyPr wrap="none" lIns="68577" tIns="34288" rIns="68577" bIns="34288" anchor="ctr"/>
          <a:lstStyle/>
          <a:p>
            <a:pPr>
              <a:defRPr/>
            </a:pPr>
            <a:endParaRPr lang="en-US" sz="6450" dirty="0"/>
          </a:p>
        </p:txBody>
      </p:sp>
      <p:sp>
        <p:nvSpPr>
          <p:cNvPr id="9" name="Rectangle 9"/>
          <p:cNvSpPr>
            <a:spLocks noChangeArrowheads="1"/>
          </p:cNvSpPr>
          <p:nvPr/>
        </p:nvSpPr>
        <p:spPr bwMode="auto">
          <a:xfrm>
            <a:off x="0" y="4805363"/>
            <a:ext cx="32918400" cy="152400"/>
          </a:xfrm>
          <a:prstGeom prst="rect">
            <a:avLst/>
          </a:prstGeom>
          <a:solidFill>
            <a:schemeClr val="accent5">
              <a:lumMod val="50000"/>
            </a:schemeClr>
          </a:solidFill>
          <a:ln w="152400">
            <a:noFill/>
            <a:miter lim="800000"/>
            <a:headEnd/>
            <a:tailEnd/>
          </a:ln>
          <a:effectLst/>
        </p:spPr>
        <p:txBody>
          <a:bodyPr wrap="none" lIns="68577" tIns="34288" rIns="68577" bIns="34288" anchor="ctr"/>
          <a:lstStyle/>
          <a:p>
            <a:pPr>
              <a:defRPr/>
            </a:pPr>
            <a:endParaRPr lang="en-US" sz="6450" dirty="0"/>
          </a:p>
        </p:txBody>
      </p:sp>
      <p:cxnSp>
        <p:nvCxnSpPr>
          <p:cNvPr id="38" name="Straight Connector 37"/>
          <p:cNvCxnSpPr/>
          <p:nvPr/>
        </p:nvCxnSpPr>
        <p:spPr>
          <a:xfrm flipV="1">
            <a:off x="-10459951" y="11526118"/>
            <a:ext cx="10183077"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691754" y="5392018"/>
            <a:ext cx="10183077"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sp>
        <p:nvSpPr>
          <p:cNvPr id="22" name="Rounded Rectangle 21"/>
          <p:cNvSpPr/>
          <p:nvPr userDrawn="1"/>
        </p:nvSpPr>
        <p:spPr>
          <a:xfrm>
            <a:off x="11365878" y="5392018"/>
            <a:ext cx="10183077"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sp>
        <p:nvSpPr>
          <p:cNvPr id="23" name="Rounded Rectangle 22"/>
          <p:cNvSpPr/>
          <p:nvPr userDrawn="1"/>
        </p:nvSpPr>
        <p:spPr>
          <a:xfrm>
            <a:off x="22040003" y="5392018"/>
            <a:ext cx="10183077"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3291675" rtl="0" eaLnBrk="1" latinLnBrk="0" hangingPunct="1">
        <a:spcBef>
          <a:spcPct val="0"/>
        </a:spcBef>
        <a:buNone/>
        <a:defRPr sz="6600" kern="1200">
          <a:solidFill>
            <a:schemeClr val="bg1"/>
          </a:solidFill>
          <a:latin typeface="Trebuchet MS" pitchFamily="34" charset="0"/>
          <a:ea typeface="+mj-ea"/>
          <a:cs typeface="+mj-cs"/>
        </a:defRPr>
      </a:lvl1pPr>
    </p:titleStyle>
    <p:bodyStyle>
      <a:lvl1pPr marL="1234379" indent="-1234379" algn="l" defTabSz="3291675" rtl="0" eaLnBrk="1" latinLnBrk="0" hangingPunct="1">
        <a:spcBef>
          <a:spcPct val="20000"/>
        </a:spcBef>
        <a:buFont typeface="Arial" pitchFamily="34" charset="0"/>
        <a:buChar char="•"/>
        <a:defRPr sz="11550" kern="1200">
          <a:solidFill>
            <a:schemeClr val="tx1"/>
          </a:solidFill>
          <a:latin typeface="+mn-lt"/>
          <a:ea typeface="+mn-ea"/>
          <a:cs typeface="+mn-cs"/>
        </a:defRPr>
      </a:lvl1pPr>
      <a:lvl2pPr marL="2674487" indent="-1028648" algn="l" defTabSz="3291675" rtl="0" eaLnBrk="1" latinLnBrk="0" hangingPunct="1">
        <a:spcBef>
          <a:spcPct val="20000"/>
        </a:spcBef>
        <a:buFont typeface="Arial" pitchFamily="34" charset="0"/>
        <a:buChar char="–"/>
        <a:defRPr sz="10125" kern="1200">
          <a:solidFill>
            <a:schemeClr val="tx1"/>
          </a:solidFill>
          <a:latin typeface="+mn-lt"/>
          <a:ea typeface="+mn-ea"/>
          <a:cs typeface="+mn-cs"/>
        </a:defRPr>
      </a:lvl2pPr>
      <a:lvl3pPr marL="4114595" indent="-822920" algn="l" defTabSz="3291675" rtl="0" eaLnBrk="1" latinLnBrk="0" hangingPunct="1">
        <a:spcBef>
          <a:spcPct val="20000"/>
        </a:spcBef>
        <a:buFont typeface="Arial" pitchFamily="34" charset="0"/>
        <a:buChar char="•"/>
        <a:defRPr sz="8700" kern="1200">
          <a:solidFill>
            <a:schemeClr val="tx1"/>
          </a:solidFill>
          <a:latin typeface="+mn-lt"/>
          <a:ea typeface="+mn-ea"/>
          <a:cs typeface="+mn-cs"/>
        </a:defRPr>
      </a:lvl3pPr>
      <a:lvl4pPr marL="576043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4pPr>
      <a:lvl5pPr marL="740627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5pPr>
      <a:lvl6pPr marL="9052108"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7945"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378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962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675" rtl="0" eaLnBrk="1" latinLnBrk="0" hangingPunct="1">
        <a:defRPr sz="6450" kern="1200">
          <a:solidFill>
            <a:schemeClr val="tx1"/>
          </a:solidFill>
          <a:latin typeface="+mn-lt"/>
          <a:ea typeface="+mn-ea"/>
          <a:cs typeface="+mn-cs"/>
        </a:defRPr>
      </a:lvl1pPr>
      <a:lvl2pPr marL="1645838" algn="l" defTabSz="3291675" rtl="0" eaLnBrk="1" latinLnBrk="0" hangingPunct="1">
        <a:defRPr sz="6450" kern="1200">
          <a:solidFill>
            <a:schemeClr val="tx1"/>
          </a:solidFill>
          <a:latin typeface="+mn-lt"/>
          <a:ea typeface="+mn-ea"/>
          <a:cs typeface="+mn-cs"/>
        </a:defRPr>
      </a:lvl2pPr>
      <a:lvl3pPr marL="3291675" algn="l" defTabSz="3291675" rtl="0" eaLnBrk="1" latinLnBrk="0" hangingPunct="1">
        <a:defRPr sz="6450" kern="1200">
          <a:solidFill>
            <a:schemeClr val="tx1"/>
          </a:solidFill>
          <a:latin typeface="+mn-lt"/>
          <a:ea typeface="+mn-ea"/>
          <a:cs typeface="+mn-cs"/>
        </a:defRPr>
      </a:lvl3pPr>
      <a:lvl4pPr marL="4937513" algn="l" defTabSz="3291675" rtl="0" eaLnBrk="1" latinLnBrk="0" hangingPunct="1">
        <a:defRPr sz="6450" kern="1200">
          <a:solidFill>
            <a:schemeClr val="tx1"/>
          </a:solidFill>
          <a:latin typeface="+mn-lt"/>
          <a:ea typeface="+mn-ea"/>
          <a:cs typeface="+mn-cs"/>
        </a:defRPr>
      </a:lvl4pPr>
      <a:lvl5pPr marL="6583351" algn="l" defTabSz="3291675" rtl="0" eaLnBrk="1" latinLnBrk="0" hangingPunct="1">
        <a:defRPr sz="6450" kern="1200">
          <a:solidFill>
            <a:schemeClr val="tx1"/>
          </a:solidFill>
          <a:latin typeface="+mn-lt"/>
          <a:ea typeface="+mn-ea"/>
          <a:cs typeface="+mn-cs"/>
        </a:defRPr>
      </a:lvl5pPr>
      <a:lvl6pPr marL="8229189" algn="l" defTabSz="3291675" rtl="0" eaLnBrk="1" latinLnBrk="0" hangingPunct="1">
        <a:defRPr sz="6450" kern="1200">
          <a:solidFill>
            <a:schemeClr val="tx1"/>
          </a:solidFill>
          <a:latin typeface="+mn-lt"/>
          <a:ea typeface="+mn-ea"/>
          <a:cs typeface="+mn-cs"/>
        </a:defRPr>
      </a:lvl6pPr>
      <a:lvl7pPr marL="9875027" algn="l" defTabSz="3291675" rtl="0" eaLnBrk="1" latinLnBrk="0" hangingPunct="1">
        <a:defRPr sz="6450" kern="1200">
          <a:solidFill>
            <a:schemeClr val="tx1"/>
          </a:solidFill>
          <a:latin typeface="+mn-lt"/>
          <a:ea typeface="+mn-ea"/>
          <a:cs typeface="+mn-cs"/>
        </a:defRPr>
      </a:lvl7pPr>
      <a:lvl8pPr marL="11520864" algn="l" defTabSz="3291675" rtl="0" eaLnBrk="1" latinLnBrk="0" hangingPunct="1">
        <a:defRPr sz="6450" kern="1200">
          <a:solidFill>
            <a:schemeClr val="tx1"/>
          </a:solidFill>
          <a:latin typeface="+mn-lt"/>
          <a:ea typeface="+mn-ea"/>
          <a:cs typeface="+mn-cs"/>
        </a:defRPr>
      </a:lvl8pPr>
      <a:lvl9pPr marL="13166702" algn="l" defTabSz="3291675" rtl="0" eaLnBrk="1" latinLnBrk="0" hangingPunct="1">
        <a:defRPr sz="64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4800600"/>
          </a:xfrm>
          <a:prstGeom prst="rect">
            <a:avLst/>
          </a:prstGeom>
          <a:solidFill>
            <a:schemeClr val="accent5">
              <a:lumMod val="75000"/>
            </a:schemeClr>
          </a:solidFill>
          <a:ln w="9525">
            <a:solidFill>
              <a:schemeClr val="tx1"/>
            </a:solidFill>
            <a:miter lim="800000"/>
            <a:headEnd/>
            <a:tailEnd/>
          </a:ln>
          <a:effectLst/>
        </p:spPr>
        <p:txBody>
          <a:bodyPr wrap="none" lIns="68577" tIns="34288" rIns="68577" bIns="34288" anchor="ctr"/>
          <a:lstStyle/>
          <a:p>
            <a:pPr>
              <a:defRPr/>
            </a:pPr>
            <a:endParaRPr lang="en-US" sz="6450" dirty="0"/>
          </a:p>
        </p:txBody>
      </p:sp>
      <p:sp>
        <p:nvSpPr>
          <p:cNvPr id="9" name="Rectangle 9"/>
          <p:cNvSpPr>
            <a:spLocks noChangeArrowheads="1"/>
          </p:cNvSpPr>
          <p:nvPr/>
        </p:nvSpPr>
        <p:spPr bwMode="auto">
          <a:xfrm>
            <a:off x="0" y="4805363"/>
            <a:ext cx="32918400" cy="152400"/>
          </a:xfrm>
          <a:prstGeom prst="rect">
            <a:avLst/>
          </a:prstGeom>
          <a:solidFill>
            <a:schemeClr val="accent5">
              <a:lumMod val="50000"/>
            </a:schemeClr>
          </a:solidFill>
          <a:ln w="152400">
            <a:noFill/>
            <a:miter lim="800000"/>
            <a:headEnd/>
            <a:tailEnd/>
          </a:ln>
          <a:effectLst/>
        </p:spPr>
        <p:txBody>
          <a:bodyPr wrap="none" lIns="68577" tIns="34288" rIns="68577" bIns="34288" anchor="ctr"/>
          <a:lstStyle/>
          <a:p>
            <a:pPr>
              <a:defRPr/>
            </a:pPr>
            <a:endParaRPr lang="en-US" sz="6450" dirty="0"/>
          </a:p>
        </p:txBody>
      </p:sp>
      <p:sp>
        <p:nvSpPr>
          <p:cNvPr id="21" name="Rounded Rectangle 20"/>
          <p:cNvSpPr/>
          <p:nvPr userDrawn="1"/>
        </p:nvSpPr>
        <p:spPr>
          <a:xfrm>
            <a:off x="691753" y="5257801"/>
            <a:ext cx="7537847"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sp>
        <p:nvSpPr>
          <p:cNvPr id="22" name="Rounded Rectangle 21"/>
          <p:cNvSpPr/>
          <p:nvPr userDrawn="1"/>
        </p:nvSpPr>
        <p:spPr>
          <a:xfrm>
            <a:off x="24688800" y="5257801"/>
            <a:ext cx="7537847"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sp>
        <p:nvSpPr>
          <p:cNvPr id="23" name="Rounded Rectangle 22"/>
          <p:cNvSpPr/>
          <p:nvPr userDrawn="1"/>
        </p:nvSpPr>
        <p:spPr>
          <a:xfrm>
            <a:off x="8687396" y="5257801"/>
            <a:ext cx="15543610"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3291675" rtl="0" eaLnBrk="1" latinLnBrk="0" hangingPunct="1">
        <a:spcBef>
          <a:spcPct val="0"/>
        </a:spcBef>
        <a:buNone/>
        <a:defRPr sz="6600" kern="1200">
          <a:solidFill>
            <a:schemeClr val="bg1"/>
          </a:solidFill>
          <a:latin typeface="Trebuchet MS" pitchFamily="34" charset="0"/>
          <a:ea typeface="+mj-ea"/>
          <a:cs typeface="+mj-cs"/>
        </a:defRPr>
      </a:lvl1pPr>
    </p:titleStyle>
    <p:bodyStyle>
      <a:lvl1pPr marL="1234379" indent="-1234379" algn="l" defTabSz="3291675" rtl="0" eaLnBrk="1" latinLnBrk="0" hangingPunct="1">
        <a:spcBef>
          <a:spcPct val="20000"/>
        </a:spcBef>
        <a:buFont typeface="Arial" pitchFamily="34" charset="0"/>
        <a:buChar char="•"/>
        <a:defRPr sz="11550" kern="1200">
          <a:solidFill>
            <a:schemeClr val="tx1"/>
          </a:solidFill>
          <a:latin typeface="+mn-lt"/>
          <a:ea typeface="+mn-ea"/>
          <a:cs typeface="+mn-cs"/>
        </a:defRPr>
      </a:lvl1pPr>
      <a:lvl2pPr marL="2674487" indent="-1028648" algn="l" defTabSz="3291675" rtl="0" eaLnBrk="1" latinLnBrk="0" hangingPunct="1">
        <a:spcBef>
          <a:spcPct val="20000"/>
        </a:spcBef>
        <a:buFont typeface="Arial" pitchFamily="34" charset="0"/>
        <a:buChar char="–"/>
        <a:defRPr sz="10125" kern="1200">
          <a:solidFill>
            <a:schemeClr val="tx1"/>
          </a:solidFill>
          <a:latin typeface="+mn-lt"/>
          <a:ea typeface="+mn-ea"/>
          <a:cs typeface="+mn-cs"/>
        </a:defRPr>
      </a:lvl2pPr>
      <a:lvl3pPr marL="4114595" indent="-822920" algn="l" defTabSz="3291675" rtl="0" eaLnBrk="1" latinLnBrk="0" hangingPunct="1">
        <a:spcBef>
          <a:spcPct val="20000"/>
        </a:spcBef>
        <a:buFont typeface="Arial" pitchFamily="34" charset="0"/>
        <a:buChar char="•"/>
        <a:defRPr sz="8700" kern="1200">
          <a:solidFill>
            <a:schemeClr val="tx1"/>
          </a:solidFill>
          <a:latin typeface="+mn-lt"/>
          <a:ea typeface="+mn-ea"/>
          <a:cs typeface="+mn-cs"/>
        </a:defRPr>
      </a:lvl3pPr>
      <a:lvl4pPr marL="576043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4pPr>
      <a:lvl5pPr marL="740627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5pPr>
      <a:lvl6pPr marL="9052108"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7945"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378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962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675" rtl="0" eaLnBrk="1" latinLnBrk="0" hangingPunct="1">
        <a:defRPr sz="6450" kern="1200">
          <a:solidFill>
            <a:schemeClr val="tx1"/>
          </a:solidFill>
          <a:latin typeface="+mn-lt"/>
          <a:ea typeface="+mn-ea"/>
          <a:cs typeface="+mn-cs"/>
        </a:defRPr>
      </a:lvl1pPr>
      <a:lvl2pPr marL="1645838" algn="l" defTabSz="3291675" rtl="0" eaLnBrk="1" latinLnBrk="0" hangingPunct="1">
        <a:defRPr sz="6450" kern="1200">
          <a:solidFill>
            <a:schemeClr val="tx1"/>
          </a:solidFill>
          <a:latin typeface="+mn-lt"/>
          <a:ea typeface="+mn-ea"/>
          <a:cs typeface="+mn-cs"/>
        </a:defRPr>
      </a:lvl2pPr>
      <a:lvl3pPr marL="3291675" algn="l" defTabSz="3291675" rtl="0" eaLnBrk="1" latinLnBrk="0" hangingPunct="1">
        <a:defRPr sz="6450" kern="1200">
          <a:solidFill>
            <a:schemeClr val="tx1"/>
          </a:solidFill>
          <a:latin typeface="+mn-lt"/>
          <a:ea typeface="+mn-ea"/>
          <a:cs typeface="+mn-cs"/>
        </a:defRPr>
      </a:lvl3pPr>
      <a:lvl4pPr marL="4937513" algn="l" defTabSz="3291675" rtl="0" eaLnBrk="1" latinLnBrk="0" hangingPunct="1">
        <a:defRPr sz="6450" kern="1200">
          <a:solidFill>
            <a:schemeClr val="tx1"/>
          </a:solidFill>
          <a:latin typeface="+mn-lt"/>
          <a:ea typeface="+mn-ea"/>
          <a:cs typeface="+mn-cs"/>
        </a:defRPr>
      </a:lvl4pPr>
      <a:lvl5pPr marL="6583351" algn="l" defTabSz="3291675" rtl="0" eaLnBrk="1" latinLnBrk="0" hangingPunct="1">
        <a:defRPr sz="6450" kern="1200">
          <a:solidFill>
            <a:schemeClr val="tx1"/>
          </a:solidFill>
          <a:latin typeface="+mn-lt"/>
          <a:ea typeface="+mn-ea"/>
          <a:cs typeface="+mn-cs"/>
        </a:defRPr>
      </a:lvl5pPr>
      <a:lvl6pPr marL="8229189" algn="l" defTabSz="3291675" rtl="0" eaLnBrk="1" latinLnBrk="0" hangingPunct="1">
        <a:defRPr sz="6450" kern="1200">
          <a:solidFill>
            <a:schemeClr val="tx1"/>
          </a:solidFill>
          <a:latin typeface="+mn-lt"/>
          <a:ea typeface="+mn-ea"/>
          <a:cs typeface="+mn-cs"/>
        </a:defRPr>
      </a:lvl6pPr>
      <a:lvl7pPr marL="9875027" algn="l" defTabSz="3291675" rtl="0" eaLnBrk="1" latinLnBrk="0" hangingPunct="1">
        <a:defRPr sz="6450" kern="1200">
          <a:solidFill>
            <a:schemeClr val="tx1"/>
          </a:solidFill>
          <a:latin typeface="+mn-lt"/>
          <a:ea typeface="+mn-ea"/>
          <a:cs typeface="+mn-cs"/>
        </a:defRPr>
      </a:lvl7pPr>
      <a:lvl8pPr marL="11520864" algn="l" defTabSz="3291675" rtl="0" eaLnBrk="1" latinLnBrk="0" hangingPunct="1">
        <a:defRPr sz="6450" kern="1200">
          <a:solidFill>
            <a:schemeClr val="tx1"/>
          </a:solidFill>
          <a:latin typeface="+mn-lt"/>
          <a:ea typeface="+mn-ea"/>
          <a:cs typeface="+mn-cs"/>
        </a:defRPr>
      </a:lvl8pPr>
      <a:lvl9pPr marL="13166702" algn="l" defTabSz="3291675" rtl="0" eaLnBrk="1" latinLnBrk="0" hangingPunct="1">
        <a:defRPr sz="64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Text Placeholder 448"/>
          <p:cNvSpPr>
            <a:spLocks noGrp="1"/>
          </p:cNvSpPr>
          <p:nvPr>
            <p:ph type="body" sz="quarter" idx="10"/>
          </p:nvPr>
        </p:nvSpPr>
        <p:spPr>
          <a:xfrm>
            <a:off x="678141" y="6378482"/>
            <a:ext cx="7542610" cy="7571281"/>
          </a:xfrm>
        </p:spPr>
        <p:txBody>
          <a:bodyPr/>
          <a:lstStyle/>
          <a:p>
            <a:r>
              <a:rPr lang="en-US" sz="2100" dirty="0"/>
              <a:t>Apple’s iOS is one of the world’s most popular mobile operating systems, powering over a billion devices worldwide. In order to learn more about the iOS ecosystem, we developed a system to automatically download and analyze iOS applications for certain characteristics, such as the libraries they use. This system is difficult to develop for iOS because it involves circumventing Apple’s encryption. We used a jailbroken iOS device (a device with the ability to install applications not approved by Apple) to decrypt the applications, then leveraged static analysis on the decrypted application on a computer using a tool called IDA Pro. </a:t>
            </a:r>
            <a:r>
              <a:rPr lang="en-US" sz="2100" dirty="0" err="1"/>
              <a:t>Cocoapods</a:t>
            </a:r>
            <a:r>
              <a:rPr lang="en-US" sz="2100" dirty="0"/>
              <a:t>, a popular iOS library repository, was used to source various iOS libraries for download. After download, we analyzed them with IDA Pro in order to match each library with the applications that used it. A longitudinal analysis over applications dated from 2010-2016 revealed that use of non-Google advertising libraries has greatly increased since 2010, indicating more choice for developers. For future research, the most popular libraries by usage can be analyzed for security problems, which would affect over 20% of our downloaded applications. We also discovered security concerns in the </a:t>
            </a:r>
            <a:r>
              <a:rPr lang="en-US" sz="2100" dirty="0" err="1"/>
              <a:t>Cocoapods</a:t>
            </a:r>
            <a:r>
              <a:rPr lang="en-US" sz="2100" dirty="0"/>
              <a:t> repository which could lead to the bundling of malicious code with legitimate libraries.</a:t>
            </a:r>
            <a:r>
              <a:rPr lang="en-US" sz="2100" dirty="0"/>
              <a:t> </a:t>
            </a:r>
            <a:endParaRPr lang="en-US" sz="2100" dirty="0"/>
          </a:p>
        </p:txBody>
      </p:sp>
      <p:sp>
        <p:nvSpPr>
          <p:cNvPr id="450" name="Text Placeholder 449"/>
          <p:cNvSpPr>
            <a:spLocks noGrp="1"/>
          </p:cNvSpPr>
          <p:nvPr>
            <p:ph type="body" sz="quarter" idx="11"/>
          </p:nvPr>
        </p:nvSpPr>
        <p:spPr/>
        <p:txBody>
          <a:bodyPr/>
          <a:lstStyle/>
          <a:p>
            <a:r>
              <a:rPr lang="en-US" dirty="0" smtClean="0"/>
              <a:t>Abstract</a:t>
            </a:r>
            <a:endParaRPr lang="en-US" dirty="0"/>
          </a:p>
        </p:txBody>
      </p:sp>
      <p:sp>
        <p:nvSpPr>
          <p:cNvPr id="453" name="Text Placeholder 452"/>
          <p:cNvSpPr>
            <a:spLocks noGrp="1"/>
          </p:cNvSpPr>
          <p:nvPr>
            <p:ph type="body" sz="quarter" idx="20"/>
          </p:nvPr>
        </p:nvSpPr>
        <p:spPr/>
        <p:txBody>
          <a:bodyPr/>
          <a:lstStyle/>
          <a:p>
            <a:r>
              <a:rPr lang="en-US" dirty="0" smtClean="0"/>
              <a:t>Methods</a:t>
            </a:r>
            <a:endParaRPr lang="en-US" dirty="0"/>
          </a:p>
        </p:txBody>
      </p:sp>
      <p:sp>
        <p:nvSpPr>
          <p:cNvPr id="454" name="Text Placeholder 453"/>
          <p:cNvSpPr>
            <a:spLocks noGrp="1"/>
          </p:cNvSpPr>
          <p:nvPr>
            <p:ph type="body" sz="quarter" idx="21"/>
          </p:nvPr>
        </p:nvSpPr>
        <p:spPr/>
        <p:txBody>
          <a:bodyPr/>
          <a:lstStyle/>
          <a:p>
            <a:endParaRPr lang="en-US"/>
          </a:p>
        </p:txBody>
      </p:sp>
      <p:sp>
        <p:nvSpPr>
          <p:cNvPr id="455" name="Text Placeholder 454"/>
          <p:cNvSpPr>
            <a:spLocks noGrp="1"/>
          </p:cNvSpPr>
          <p:nvPr>
            <p:ph type="body" sz="quarter" idx="22"/>
          </p:nvPr>
        </p:nvSpPr>
        <p:spPr/>
        <p:txBody>
          <a:bodyPr/>
          <a:lstStyle/>
          <a:p>
            <a:endParaRPr lang="en-US"/>
          </a:p>
        </p:txBody>
      </p:sp>
      <p:sp>
        <p:nvSpPr>
          <p:cNvPr id="456" name="Text Placeholder 455"/>
          <p:cNvSpPr>
            <a:spLocks noGrp="1"/>
          </p:cNvSpPr>
          <p:nvPr>
            <p:ph type="body" sz="quarter" idx="23"/>
          </p:nvPr>
        </p:nvSpPr>
        <p:spPr/>
        <p:txBody>
          <a:bodyPr/>
          <a:lstStyle/>
          <a:p>
            <a:endParaRPr lang="en-US"/>
          </a:p>
        </p:txBody>
      </p:sp>
      <p:sp>
        <p:nvSpPr>
          <p:cNvPr id="457" name="Text Placeholder 456"/>
          <p:cNvSpPr>
            <a:spLocks noGrp="1"/>
          </p:cNvSpPr>
          <p:nvPr>
            <p:ph type="body" sz="quarter" idx="24"/>
          </p:nvPr>
        </p:nvSpPr>
        <p:spPr/>
        <p:txBody>
          <a:bodyPr/>
          <a:lstStyle/>
          <a:p>
            <a:endParaRPr lang="en-US"/>
          </a:p>
        </p:txBody>
      </p:sp>
      <p:sp>
        <p:nvSpPr>
          <p:cNvPr id="458" name="Text Placeholder 457"/>
          <p:cNvSpPr>
            <a:spLocks noGrp="1"/>
          </p:cNvSpPr>
          <p:nvPr>
            <p:ph type="body" sz="quarter" idx="25"/>
          </p:nvPr>
        </p:nvSpPr>
        <p:spPr/>
        <p:txBody>
          <a:bodyPr/>
          <a:lstStyle/>
          <a:p>
            <a:endParaRPr lang="en-US"/>
          </a:p>
        </p:txBody>
      </p:sp>
      <p:sp>
        <p:nvSpPr>
          <p:cNvPr id="459" name="Text Placeholder 458"/>
          <p:cNvSpPr>
            <a:spLocks noGrp="1"/>
          </p:cNvSpPr>
          <p:nvPr>
            <p:ph type="body" sz="quarter" idx="26"/>
          </p:nvPr>
        </p:nvSpPr>
        <p:spPr/>
        <p:txBody>
          <a:bodyPr/>
          <a:lstStyle/>
          <a:p>
            <a:endParaRPr lang="en-US"/>
          </a:p>
        </p:txBody>
      </p:sp>
      <p:sp>
        <p:nvSpPr>
          <p:cNvPr id="460" name="Text Placeholder 459"/>
          <p:cNvSpPr>
            <a:spLocks noGrp="1"/>
          </p:cNvSpPr>
          <p:nvPr>
            <p:ph type="body" sz="quarter" idx="27"/>
          </p:nvPr>
        </p:nvSpPr>
        <p:spPr/>
        <p:txBody>
          <a:bodyPr/>
          <a:lstStyle/>
          <a:p>
            <a:endParaRPr lang="en-US"/>
          </a:p>
        </p:txBody>
      </p:sp>
      <p:sp>
        <p:nvSpPr>
          <p:cNvPr id="461" name="Text Placeholder 460"/>
          <p:cNvSpPr>
            <a:spLocks noGrp="1"/>
          </p:cNvSpPr>
          <p:nvPr>
            <p:ph type="body" sz="quarter" idx="28"/>
          </p:nvPr>
        </p:nvSpPr>
        <p:spPr/>
        <p:txBody>
          <a:bodyPr/>
          <a:lstStyle/>
          <a:p>
            <a:endParaRPr lang="en-US"/>
          </a:p>
        </p:txBody>
      </p:sp>
      <p:sp>
        <p:nvSpPr>
          <p:cNvPr id="462" name="Text Placeholder 461"/>
          <p:cNvSpPr>
            <a:spLocks noGrp="1"/>
          </p:cNvSpPr>
          <p:nvPr>
            <p:ph type="body" sz="quarter" idx="29"/>
          </p:nvPr>
        </p:nvSpPr>
        <p:spPr>
          <a:xfrm>
            <a:off x="24685520" y="25750576"/>
            <a:ext cx="7535264" cy="611698"/>
          </a:xfrm>
        </p:spPr>
        <p:txBody>
          <a:bodyPr/>
          <a:lstStyle/>
          <a:p>
            <a:endParaRPr lang="en-US"/>
          </a:p>
        </p:txBody>
      </p:sp>
      <p:sp>
        <p:nvSpPr>
          <p:cNvPr id="463" name="Text Placeholder 462"/>
          <p:cNvSpPr>
            <a:spLocks noGrp="1"/>
          </p:cNvSpPr>
          <p:nvPr>
            <p:ph type="body" sz="quarter" idx="30"/>
          </p:nvPr>
        </p:nvSpPr>
        <p:spPr/>
        <p:txBody>
          <a:bodyPr/>
          <a:lstStyle/>
          <a:p>
            <a:endParaRPr lang="en-US"/>
          </a:p>
        </p:txBody>
      </p:sp>
      <p:sp>
        <p:nvSpPr>
          <p:cNvPr id="464" name="Text Placeholder 463"/>
          <p:cNvSpPr>
            <a:spLocks noGrp="1"/>
          </p:cNvSpPr>
          <p:nvPr>
            <p:ph type="body" sz="quarter" idx="96"/>
          </p:nvPr>
        </p:nvSpPr>
        <p:spPr>
          <a:xfrm>
            <a:off x="678141" y="14951553"/>
            <a:ext cx="7542610" cy="750183"/>
          </a:xfrm>
        </p:spPr>
        <p:txBody>
          <a:bodyPr/>
          <a:lstStyle/>
          <a:p>
            <a:pPr marL="342900" indent="-342900">
              <a:buFont typeface="Arial" charset="0"/>
              <a:buChar char="•"/>
            </a:pPr>
            <a:r>
              <a:rPr lang="en-US" dirty="0" smtClean="0"/>
              <a:t>Process of analyzing an application:</a:t>
            </a:r>
            <a:endParaRPr lang="en-US" dirty="0"/>
          </a:p>
        </p:txBody>
      </p:sp>
      <p:sp>
        <p:nvSpPr>
          <p:cNvPr id="465" name="Text Placeholder 464"/>
          <p:cNvSpPr>
            <a:spLocks noGrp="1"/>
          </p:cNvSpPr>
          <p:nvPr>
            <p:ph type="body" sz="quarter" idx="150"/>
          </p:nvPr>
        </p:nvSpPr>
        <p:spPr/>
        <p:txBody>
          <a:bodyPr/>
          <a:lstStyle/>
          <a:p>
            <a:r>
              <a:rPr lang="en-US" dirty="0" smtClean="0"/>
              <a:t>Department of Electrical and Computer Engineering</a:t>
            </a:r>
            <a:endParaRPr lang="en-US" dirty="0"/>
          </a:p>
        </p:txBody>
      </p:sp>
      <p:sp>
        <p:nvSpPr>
          <p:cNvPr id="466" name="Text Placeholder 465"/>
          <p:cNvSpPr>
            <a:spLocks noGrp="1"/>
          </p:cNvSpPr>
          <p:nvPr>
            <p:ph type="body" sz="quarter" idx="151"/>
          </p:nvPr>
        </p:nvSpPr>
        <p:spPr/>
        <p:txBody>
          <a:bodyPr>
            <a:normAutofit/>
          </a:bodyPr>
          <a:lstStyle/>
          <a:p>
            <a:r>
              <a:rPr lang="en-US" u="sng" dirty="0" err="1" smtClean="0"/>
              <a:t>Illya</a:t>
            </a:r>
            <a:r>
              <a:rPr lang="en-US" u="sng" dirty="0" smtClean="0"/>
              <a:t> </a:t>
            </a:r>
            <a:r>
              <a:rPr lang="en-US" u="sng" dirty="0" err="1" smtClean="0"/>
              <a:t>Sigov</a:t>
            </a:r>
            <a:r>
              <a:rPr lang="en-US" dirty="0" smtClean="0"/>
              <a:t>, Manuel </a:t>
            </a:r>
            <a:r>
              <a:rPr lang="en-US" dirty="0" err="1" smtClean="0"/>
              <a:t>Egele</a:t>
            </a:r>
            <a:endParaRPr lang="en-US" dirty="0"/>
          </a:p>
        </p:txBody>
      </p:sp>
      <p:sp>
        <p:nvSpPr>
          <p:cNvPr id="467" name="Text Placeholder 466"/>
          <p:cNvSpPr>
            <a:spLocks noGrp="1"/>
          </p:cNvSpPr>
          <p:nvPr>
            <p:ph type="body" sz="quarter" idx="153"/>
          </p:nvPr>
        </p:nvSpPr>
        <p:spPr/>
        <p:txBody>
          <a:bodyPr>
            <a:normAutofit/>
          </a:bodyPr>
          <a:lstStyle/>
          <a:p>
            <a:r>
              <a:rPr lang="en-US" dirty="0"/>
              <a:t>Toward Understanding Library Use in iOS Applications</a:t>
            </a:r>
            <a:endParaRPr lang="en-US" dirty="0"/>
          </a:p>
        </p:txBody>
      </p:sp>
      <p:graphicFrame>
        <p:nvGraphicFramePr>
          <p:cNvPr id="4" name="Diagram 3"/>
          <p:cNvGraphicFramePr/>
          <p:nvPr>
            <p:extLst>
              <p:ext uri="{D42A27DB-BD31-4B8C-83A1-F6EECF244321}">
                <p14:modId xmlns:p14="http://schemas.microsoft.com/office/powerpoint/2010/main" val="1371544273"/>
              </p:ext>
            </p:extLst>
          </p:nvPr>
        </p:nvGraphicFramePr>
        <p:xfrm>
          <a:off x="2201650" y="15897175"/>
          <a:ext cx="9703135" cy="4518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1922</TotalTime>
  <Words>271</Words>
  <Application>Microsoft Macintosh PowerPoint</Application>
  <PresentationFormat>Custom</PresentationFormat>
  <Paragraphs>12</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Calibri</vt:lpstr>
      <vt:lpstr>Times New Roman</vt:lpstr>
      <vt:lpstr>Trebuchet MS</vt:lpstr>
      <vt:lpstr>Arial</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Microsoft Office User</cp:lastModifiedBy>
  <cp:revision>58</cp:revision>
  <dcterms:created xsi:type="dcterms:W3CDTF">2012-02-03T19:11:35Z</dcterms:created>
  <dcterms:modified xsi:type="dcterms:W3CDTF">2017-09-22T16:46:37Z</dcterms:modified>
</cp:coreProperties>
</file>