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4" r:id="rId1"/>
  </p:sldMasterIdLst>
  <p:sldIdLst>
    <p:sldId id="282" r:id="rId2"/>
    <p:sldId id="278" r:id="rId3"/>
    <p:sldId id="279" r:id="rId4"/>
    <p:sldId id="256" r:id="rId5"/>
    <p:sldId id="258" r:id="rId6"/>
    <p:sldId id="257" r:id="rId7"/>
    <p:sldId id="260" r:id="rId8"/>
    <p:sldId id="287" r:id="rId9"/>
    <p:sldId id="259" r:id="rId10"/>
    <p:sldId id="263" r:id="rId11"/>
    <p:sldId id="261" r:id="rId12"/>
    <p:sldId id="285" r:id="rId13"/>
    <p:sldId id="262" r:id="rId14"/>
    <p:sldId id="283" r:id="rId15"/>
    <p:sldId id="284" r:id="rId16"/>
    <p:sldId id="264" r:id="rId17"/>
    <p:sldId id="265" r:id="rId18"/>
    <p:sldId id="286" r:id="rId19"/>
    <p:sldId id="288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ZER A. 202803026" initials="EA2" lastIdx="1" clrIdx="0">
    <p:extLst>
      <p:ext uri="{19B8F6BF-5375-455C-9EA6-DF929625EA0E}">
        <p15:presenceInfo xmlns:p15="http://schemas.microsoft.com/office/powerpoint/2012/main" userId="EZER A. 202803026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F495E-B13C-4619-9F47-FAAC7983A417}" v="104" dt="2021-12-26T15:10:32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ZER ARDA" userId="42ef330c8fd5c967" providerId="LiveId" clId="{596F495E-B13C-4619-9F47-FAAC7983A417}"/>
    <pc:docChg chg="undo redo custSel addSld delSld modSld sldOrd">
      <pc:chgData name="EZER ARDA" userId="42ef330c8fd5c967" providerId="LiveId" clId="{596F495E-B13C-4619-9F47-FAAC7983A417}" dt="2021-12-26T15:10:10.801" v="887" actId="20577"/>
      <pc:docMkLst>
        <pc:docMk/>
      </pc:docMkLst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2196120775" sldId="256"/>
        </pc:sldMkLst>
        <pc:spChg chg="mod">
          <ac:chgData name="EZER ARDA" userId="42ef330c8fd5c967" providerId="LiveId" clId="{596F495E-B13C-4619-9F47-FAAC7983A417}" dt="2021-12-26T13:32:08.974" v="155" actId="122"/>
          <ac:spMkLst>
            <pc:docMk/>
            <pc:sldMk cId="2196120775" sldId="256"/>
            <ac:spMk id="2" creationId="{6CFD6960-A493-427E-A8BF-20DF1E9E9D2B}"/>
          </ac:spMkLst>
        </pc:spChg>
        <pc:picChg chg="add del mod">
          <ac:chgData name="EZER ARDA" userId="42ef330c8fd5c967" providerId="LiveId" clId="{596F495E-B13C-4619-9F47-FAAC7983A417}" dt="2021-12-26T13:16:37.701" v="61"/>
          <ac:picMkLst>
            <pc:docMk/>
            <pc:sldMk cId="2196120775" sldId="256"/>
            <ac:picMk id="4" creationId="{C70B0405-C83D-4A98-A86D-54B213EFAB33}"/>
          </ac:picMkLst>
        </pc:picChg>
        <pc:picChg chg="add mod">
          <ac:chgData name="EZER ARDA" userId="42ef330c8fd5c967" providerId="LiveId" clId="{596F495E-B13C-4619-9F47-FAAC7983A417}" dt="2021-12-26T13:35:09.896" v="222" actId="1076"/>
          <ac:picMkLst>
            <pc:docMk/>
            <pc:sldMk cId="2196120775" sldId="256"/>
            <ac:picMk id="6" creationId="{8A22F386-119A-4043-92AA-E9D5FA7F6DFD}"/>
          </ac:picMkLst>
        </pc:picChg>
        <pc:picChg chg="add del">
          <ac:chgData name="EZER ARDA" userId="42ef330c8fd5c967" providerId="LiveId" clId="{596F495E-B13C-4619-9F47-FAAC7983A417}" dt="2021-12-26T13:25:43.787" v="63" actId="478"/>
          <ac:picMkLst>
            <pc:docMk/>
            <pc:sldMk cId="2196120775" sldId="256"/>
            <ac:picMk id="7" creationId="{827E0910-8146-4A21-A6D0-B99D2934AF38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2878770352" sldId="257"/>
        </pc:sldMkLst>
        <pc:spChg chg="mod">
          <ac:chgData name="EZER ARDA" userId="42ef330c8fd5c967" providerId="LiveId" clId="{596F495E-B13C-4619-9F47-FAAC7983A417}" dt="2021-12-26T13:32:19.817" v="157" actId="122"/>
          <ac:spMkLst>
            <pc:docMk/>
            <pc:sldMk cId="2878770352" sldId="257"/>
            <ac:spMk id="2" creationId="{6CFD6960-A493-427E-A8BF-20DF1E9E9D2B}"/>
          </ac:spMkLst>
        </pc:spChg>
        <pc:picChg chg="del">
          <ac:chgData name="EZER ARDA" userId="42ef330c8fd5c967" providerId="LiveId" clId="{596F495E-B13C-4619-9F47-FAAC7983A417}" dt="2021-12-26T13:25:57.322" v="69" actId="478"/>
          <ac:picMkLst>
            <pc:docMk/>
            <pc:sldMk cId="2878770352" sldId="257"/>
            <ac:picMk id="4" creationId="{61EECDCC-493B-4AC7-9BB8-BC0F384A0B9F}"/>
          </ac:picMkLst>
        </pc:picChg>
        <pc:picChg chg="add mod">
          <ac:chgData name="EZER ARDA" userId="42ef330c8fd5c967" providerId="LiveId" clId="{596F495E-B13C-4619-9F47-FAAC7983A417}" dt="2021-12-26T13:25:58.118" v="70"/>
          <ac:picMkLst>
            <pc:docMk/>
            <pc:sldMk cId="2878770352" sldId="257"/>
            <ac:picMk id="5" creationId="{66167514-4E90-4AB7-B601-4266F8331F9C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740822373" sldId="258"/>
        </pc:sldMkLst>
        <pc:spChg chg="mod">
          <ac:chgData name="EZER ARDA" userId="42ef330c8fd5c967" providerId="LiveId" clId="{596F495E-B13C-4619-9F47-FAAC7983A417}" dt="2021-12-26T13:32:16.713" v="156" actId="122"/>
          <ac:spMkLst>
            <pc:docMk/>
            <pc:sldMk cId="740822373" sldId="258"/>
            <ac:spMk id="2" creationId="{6CFD6960-A493-427E-A8BF-20DF1E9E9D2B}"/>
          </ac:spMkLst>
        </pc:spChg>
        <pc:picChg chg="add del">
          <ac:chgData name="EZER ARDA" userId="42ef330c8fd5c967" providerId="LiveId" clId="{596F495E-B13C-4619-9F47-FAAC7983A417}" dt="2021-12-26T13:25:51.703" v="67" actId="478"/>
          <ac:picMkLst>
            <pc:docMk/>
            <pc:sldMk cId="740822373" sldId="258"/>
            <ac:picMk id="4" creationId="{1FD529D6-2858-4BCF-9FD8-D84354D16A96}"/>
          </ac:picMkLst>
        </pc:picChg>
        <pc:picChg chg="add del mod">
          <ac:chgData name="EZER ARDA" userId="42ef330c8fd5c967" providerId="LiveId" clId="{596F495E-B13C-4619-9F47-FAAC7983A417}" dt="2021-12-26T13:16:37.136" v="57"/>
          <ac:picMkLst>
            <pc:docMk/>
            <pc:sldMk cId="740822373" sldId="258"/>
            <ac:picMk id="5" creationId="{7A8ADCC9-518B-488B-AD6F-46BB8F6ED86E}"/>
          </ac:picMkLst>
        </pc:picChg>
        <pc:picChg chg="add mod">
          <ac:chgData name="EZER ARDA" userId="42ef330c8fd5c967" providerId="LiveId" clId="{596F495E-B13C-4619-9F47-FAAC7983A417}" dt="2021-12-26T13:35:01.848" v="220" actId="1076"/>
          <ac:picMkLst>
            <pc:docMk/>
            <pc:sldMk cId="740822373" sldId="258"/>
            <ac:picMk id="7" creationId="{A182FDAF-210D-4B2F-9083-57BC41CE8D9B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1244541763" sldId="259"/>
        </pc:sldMkLst>
        <pc:spChg chg="mod">
          <ac:chgData name="EZER ARDA" userId="42ef330c8fd5c967" providerId="LiveId" clId="{596F495E-B13C-4619-9F47-FAAC7983A417}" dt="2021-12-26T13:32:22.041" v="158" actId="122"/>
          <ac:spMkLst>
            <pc:docMk/>
            <pc:sldMk cId="1244541763" sldId="259"/>
            <ac:spMk id="2" creationId="{6CFD6960-A493-427E-A8BF-20DF1E9E9D2B}"/>
          </ac:spMkLst>
        </pc:spChg>
        <pc:picChg chg="del">
          <ac:chgData name="EZER ARDA" userId="42ef330c8fd5c967" providerId="LiveId" clId="{596F495E-B13C-4619-9F47-FAAC7983A417}" dt="2021-12-26T13:26:57.860" v="73" actId="478"/>
          <ac:picMkLst>
            <pc:docMk/>
            <pc:sldMk cId="1244541763" sldId="259"/>
            <ac:picMk id="4" creationId="{A3BB57CF-E367-4573-8730-3183FDF2E287}"/>
          </ac:picMkLst>
        </pc:picChg>
        <pc:picChg chg="add mod">
          <ac:chgData name="EZER ARDA" userId="42ef330c8fd5c967" providerId="LiveId" clId="{596F495E-B13C-4619-9F47-FAAC7983A417}" dt="2021-12-26T13:34:53.696" v="218" actId="1076"/>
          <ac:picMkLst>
            <pc:docMk/>
            <pc:sldMk cId="1244541763" sldId="259"/>
            <ac:picMk id="5" creationId="{6341348C-8D4E-46FF-87E5-C5ADE6C0174B}"/>
          </ac:picMkLst>
        </pc:picChg>
      </pc:sldChg>
      <pc:sldChg chg="addSp delSp modSp mod ord modTransition">
        <pc:chgData name="EZER ARDA" userId="42ef330c8fd5c967" providerId="LiveId" clId="{596F495E-B13C-4619-9F47-FAAC7983A417}" dt="2021-12-26T13:56:57.589" v="355"/>
        <pc:sldMkLst>
          <pc:docMk/>
          <pc:sldMk cId="3734492116" sldId="260"/>
        </pc:sldMkLst>
        <pc:spChg chg="mod">
          <ac:chgData name="EZER ARDA" userId="42ef330c8fd5c967" providerId="LiveId" clId="{596F495E-B13C-4619-9F47-FAAC7983A417}" dt="2021-12-26T13:32:24.225" v="159" actId="122"/>
          <ac:spMkLst>
            <pc:docMk/>
            <pc:sldMk cId="3734492116" sldId="260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4:49.439" v="216" actId="1076"/>
          <ac:picMkLst>
            <pc:docMk/>
            <pc:sldMk cId="3734492116" sldId="260"/>
            <ac:picMk id="4" creationId="{63699A6D-763F-45D3-844F-FC81A2F43D0C}"/>
          </ac:picMkLst>
        </pc:picChg>
        <pc:picChg chg="del">
          <ac:chgData name="EZER ARDA" userId="42ef330c8fd5c967" providerId="LiveId" clId="{596F495E-B13C-4619-9F47-FAAC7983A417}" dt="2021-12-26T13:27:06.751" v="78" actId="478"/>
          <ac:picMkLst>
            <pc:docMk/>
            <pc:sldMk cId="3734492116" sldId="260"/>
            <ac:picMk id="6" creationId="{28D7BE2A-A701-49EB-B8B0-9F27ED9E8392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3836160418" sldId="261"/>
        </pc:sldMkLst>
        <pc:spChg chg="mod">
          <ac:chgData name="EZER ARDA" userId="42ef330c8fd5c967" providerId="LiveId" clId="{596F495E-B13C-4619-9F47-FAAC7983A417}" dt="2021-12-26T13:32:26.272" v="160" actId="122"/>
          <ac:spMkLst>
            <pc:docMk/>
            <pc:sldMk cId="3836160418" sldId="261"/>
            <ac:spMk id="2" creationId="{6CFD6960-A493-427E-A8BF-20DF1E9E9D2B}"/>
          </ac:spMkLst>
        </pc:spChg>
        <pc:picChg chg="del">
          <ac:chgData name="EZER ARDA" userId="42ef330c8fd5c967" providerId="LiveId" clId="{596F495E-B13C-4619-9F47-FAAC7983A417}" dt="2021-12-26T13:27:11.757" v="80" actId="478"/>
          <ac:picMkLst>
            <pc:docMk/>
            <pc:sldMk cId="3836160418" sldId="261"/>
            <ac:picMk id="4" creationId="{BDEDFD63-A288-4AFA-AFA9-F30236F6FEDB}"/>
          </ac:picMkLst>
        </pc:picChg>
        <pc:picChg chg="add mod">
          <ac:chgData name="EZER ARDA" userId="42ef330c8fd5c967" providerId="LiveId" clId="{596F495E-B13C-4619-9F47-FAAC7983A417}" dt="2021-12-26T13:34:44.760" v="214" actId="1076"/>
          <ac:picMkLst>
            <pc:docMk/>
            <pc:sldMk cId="3836160418" sldId="261"/>
            <ac:picMk id="5" creationId="{C38B35A3-6EF0-40A6-B278-93B4D715A380}"/>
          </ac:picMkLst>
        </pc:picChg>
      </pc:sldChg>
      <pc:sldChg chg="addSp delSp modSp mod ord modTransition">
        <pc:chgData name="EZER ARDA" userId="42ef330c8fd5c967" providerId="LiveId" clId="{596F495E-B13C-4619-9F47-FAAC7983A417}" dt="2021-12-26T13:56:57.589" v="355"/>
        <pc:sldMkLst>
          <pc:docMk/>
          <pc:sldMk cId="2789135825" sldId="262"/>
        </pc:sldMkLst>
        <pc:spChg chg="mod">
          <ac:chgData name="EZER ARDA" userId="42ef330c8fd5c967" providerId="LiveId" clId="{596F495E-B13C-4619-9F47-FAAC7983A417}" dt="2021-12-26T13:51:25.581" v="313" actId="20577"/>
          <ac:spMkLst>
            <pc:docMk/>
            <pc:sldMk cId="2789135825" sldId="262"/>
            <ac:spMk id="2" creationId="{6CFD6960-A493-427E-A8BF-20DF1E9E9D2B}"/>
          </ac:spMkLst>
        </pc:spChg>
        <pc:picChg chg="del">
          <ac:chgData name="EZER ARDA" userId="42ef330c8fd5c967" providerId="LiveId" clId="{596F495E-B13C-4619-9F47-FAAC7983A417}" dt="2021-12-26T13:27:24.876" v="88" actId="478"/>
          <ac:picMkLst>
            <pc:docMk/>
            <pc:sldMk cId="2789135825" sldId="262"/>
            <ac:picMk id="4" creationId="{8A0560C2-4DD9-4B2C-BC03-F0AA89C8CB60}"/>
          </ac:picMkLst>
        </pc:picChg>
        <pc:picChg chg="add mod">
          <ac:chgData name="EZER ARDA" userId="42ef330c8fd5c967" providerId="LiveId" clId="{596F495E-B13C-4619-9F47-FAAC7983A417}" dt="2021-12-26T13:34:31.487" v="210" actId="1076"/>
          <ac:picMkLst>
            <pc:docMk/>
            <pc:sldMk cId="2789135825" sldId="262"/>
            <ac:picMk id="5" creationId="{D22D2E71-3F03-4192-8A12-313085FE6A29}"/>
          </ac:picMkLst>
        </pc:picChg>
      </pc:sldChg>
      <pc:sldChg chg="addSp delSp modSp mod ord modTransition">
        <pc:chgData name="EZER ARDA" userId="42ef330c8fd5c967" providerId="LiveId" clId="{596F495E-B13C-4619-9F47-FAAC7983A417}" dt="2021-12-26T13:56:57.589" v="355"/>
        <pc:sldMkLst>
          <pc:docMk/>
          <pc:sldMk cId="1780674940" sldId="263"/>
        </pc:sldMkLst>
        <pc:spChg chg="mod">
          <ac:chgData name="EZER ARDA" userId="42ef330c8fd5c967" providerId="LiveId" clId="{596F495E-B13C-4619-9F47-FAAC7983A417}" dt="2021-12-26T13:32:28.537" v="161" actId="122"/>
          <ac:spMkLst>
            <pc:docMk/>
            <pc:sldMk cId="1780674940" sldId="263"/>
            <ac:spMk id="2" creationId="{6CFD6960-A493-427E-A8BF-20DF1E9E9D2B}"/>
          </ac:spMkLst>
        </pc:spChg>
        <pc:picChg chg="del mod">
          <ac:chgData name="EZER ARDA" userId="42ef330c8fd5c967" providerId="LiveId" clId="{596F495E-B13C-4619-9F47-FAAC7983A417}" dt="2021-12-26T13:27:19.189" v="85" actId="478"/>
          <ac:picMkLst>
            <pc:docMk/>
            <pc:sldMk cId="1780674940" sldId="263"/>
            <ac:picMk id="4" creationId="{D7BD7070-0D40-4173-9DC4-EBC067A346E5}"/>
          </ac:picMkLst>
        </pc:picChg>
        <pc:picChg chg="add mod">
          <ac:chgData name="EZER ARDA" userId="42ef330c8fd5c967" providerId="LiveId" clId="{596F495E-B13C-4619-9F47-FAAC7983A417}" dt="2021-12-26T13:34:38.416" v="212" actId="1076"/>
          <ac:picMkLst>
            <pc:docMk/>
            <pc:sldMk cId="1780674940" sldId="263"/>
            <ac:picMk id="5" creationId="{1ED43C52-0FCA-4C97-955E-CBA9C4AF9663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2232361405" sldId="264"/>
        </pc:sldMkLst>
        <pc:spChg chg="mod">
          <ac:chgData name="EZER ARDA" userId="42ef330c8fd5c967" providerId="LiveId" clId="{596F495E-B13C-4619-9F47-FAAC7983A417}" dt="2021-12-26T13:32:32.506" v="163" actId="122"/>
          <ac:spMkLst>
            <pc:docMk/>
            <pc:sldMk cId="2232361405" sldId="264"/>
            <ac:spMk id="2" creationId="{6CFD6960-A493-427E-A8BF-20DF1E9E9D2B}"/>
          </ac:spMkLst>
        </pc:spChg>
        <pc:picChg chg="del">
          <ac:chgData name="EZER ARDA" userId="42ef330c8fd5c967" providerId="LiveId" clId="{596F495E-B13C-4619-9F47-FAAC7983A417}" dt="2021-12-26T13:27:34.194" v="90" actId="478"/>
          <ac:picMkLst>
            <pc:docMk/>
            <pc:sldMk cId="2232361405" sldId="264"/>
            <ac:picMk id="4" creationId="{BD002E24-487A-4EFE-AC88-FE78D7970B00}"/>
          </ac:picMkLst>
        </pc:picChg>
        <pc:picChg chg="add mod">
          <ac:chgData name="EZER ARDA" userId="42ef330c8fd5c967" providerId="LiveId" clId="{596F495E-B13C-4619-9F47-FAAC7983A417}" dt="2021-12-26T13:34:22.488" v="208" actId="1076"/>
          <ac:picMkLst>
            <pc:docMk/>
            <pc:sldMk cId="2232361405" sldId="264"/>
            <ac:picMk id="5" creationId="{CAFB03A7-76D3-438A-9545-2078B98A462F}"/>
          </ac:picMkLst>
        </pc:picChg>
      </pc:sldChg>
      <pc:sldChg chg="addSp delSp modSp mod modTransition">
        <pc:chgData name="EZER ARDA" userId="42ef330c8fd5c967" providerId="LiveId" clId="{596F495E-B13C-4619-9F47-FAAC7983A417}" dt="2021-12-26T13:56:57.589" v="355"/>
        <pc:sldMkLst>
          <pc:docMk/>
          <pc:sldMk cId="2781831314" sldId="265"/>
        </pc:sldMkLst>
        <pc:spChg chg="mod">
          <ac:chgData name="EZER ARDA" userId="42ef330c8fd5c967" providerId="LiveId" clId="{596F495E-B13C-4619-9F47-FAAC7983A417}" dt="2021-12-26T13:49:07.115" v="303" actId="1076"/>
          <ac:spMkLst>
            <pc:docMk/>
            <pc:sldMk cId="2781831314" sldId="265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48:56.554" v="302" actId="1076"/>
          <ac:picMkLst>
            <pc:docMk/>
            <pc:sldMk cId="2781831314" sldId="265"/>
            <ac:picMk id="4" creationId="{C5CD31CD-0034-4746-BBA9-9CF523117F18}"/>
          </ac:picMkLst>
        </pc:picChg>
        <pc:picChg chg="del mod">
          <ac:chgData name="EZER ARDA" userId="42ef330c8fd5c967" providerId="LiveId" clId="{596F495E-B13C-4619-9F47-FAAC7983A417}" dt="2021-12-26T13:29:18.511" v="99" actId="478"/>
          <ac:picMkLst>
            <pc:docMk/>
            <pc:sldMk cId="2781831314" sldId="265"/>
            <ac:picMk id="4" creationId="{C683A17D-BDAA-4DF0-8E28-A4FE97EFA5DE}"/>
          </ac:picMkLst>
        </pc:picChg>
        <pc:picChg chg="add del mod">
          <ac:chgData name="EZER ARDA" userId="42ef330c8fd5c967" providerId="LiveId" clId="{596F495E-B13C-4619-9F47-FAAC7983A417}" dt="2021-12-26T13:28:04.395" v="95" actId="478"/>
          <ac:picMkLst>
            <pc:docMk/>
            <pc:sldMk cId="2781831314" sldId="265"/>
            <ac:picMk id="5" creationId="{598087F4-A5F7-444A-B2C5-7E7965DF50A5}"/>
          </ac:picMkLst>
        </pc:picChg>
        <pc:picChg chg="add del mod">
          <ac:chgData name="EZER ARDA" userId="42ef330c8fd5c967" providerId="LiveId" clId="{596F495E-B13C-4619-9F47-FAAC7983A417}" dt="2021-12-26T13:48:30.492" v="292" actId="478"/>
          <ac:picMkLst>
            <pc:docMk/>
            <pc:sldMk cId="2781831314" sldId="265"/>
            <ac:picMk id="7" creationId="{BE42EB66-7F03-4717-9AFA-B02B7052C5C1}"/>
          </ac:picMkLst>
        </pc:picChg>
      </pc:sldChg>
      <pc:sldChg chg="modSp mod modTransition">
        <pc:chgData name="EZER ARDA" userId="42ef330c8fd5c967" providerId="LiveId" clId="{596F495E-B13C-4619-9F47-FAAC7983A417}" dt="2021-12-26T13:56:57.589" v="355"/>
        <pc:sldMkLst>
          <pc:docMk/>
          <pc:sldMk cId="1010045752" sldId="278"/>
        </pc:sldMkLst>
        <pc:spChg chg="mod">
          <ac:chgData name="EZER ARDA" userId="42ef330c8fd5c967" providerId="LiveId" clId="{596F495E-B13C-4619-9F47-FAAC7983A417}" dt="2021-12-26T13:35:24.003" v="225" actId="20577"/>
          <ac:spMkLst>
            <pc:docMk/>
            <pc:sldMk cId="1010045752" sldId="278"/>
            <ac:spMk id="3" creationId="{F3195EF5-DEBE-4906-8B51-D7DE6D3F391C}"/>
          </ac:spMkLst>
        </pc:spChg>
      </pc:sldChg>
      <pc:sldChg chg="addSp delSp modSp mod ord modTransition">
        <pc:chgData name="EZER ARDA" userId="42ef330c8fd5c967" providerId="LiveId" clId="{596F495E-B13C-4619-9F47-FAAC7983A417}" dt="2021-12-26T15:10:10.801" v="887" actId="20577"/>
        <pc:sldMkLst>
          <pc:docMk/>
          <pc:sldMk cId="1505976441" sldId="279"/>
        </pc:sldMkLst>
        <pc:spChg chg="mod">
          <ac:chgData name="EZER ARDA" userId="42ef330c8fd5c967" providerId="LiveId" clId="{596F495E-B13C-4619-9F47-FAAC7983A417}" dt="2021-12-26T15:10:10.801" v="887" actId="20577"/>
          <ac:spMkLst>
            <pc:docMk/>
            <pc:sldMk cId="1505976441" sldId="279"/>
            <ac:spMk id="2" creationId="{BC5FC7D6-91AF-468E-BD50-26BB5CB21849}"/>
          </ac:spMkLst>
        </pc:spChg>
        <pc:spChg chg="del mod">
          <ac:chgData name="EZER ARDA" userId="42ef330c8fd5c967" providerId="LiveId" clId="{596F495E-B13C-4619-9F47-FAAC7983A417}" dt="2021-12-26T15:09:32.633" v="874"/>
          <ac:spMkLst>
            <pc:docMk/>
            <pc:sldMk cId="1505976441" sldId="279"/>
            <ac:spMk id="3" creationId="{72A91865-A59F-4E3B-ACD7-6358BE7F9ED7}"/>
          </ac:spMkLst>
        </pc:spChg>
        <pc:picChg chg="add mod">
          <ac:chgData name="EZER ARDA" userId="42ef330c8fd5c967" providerId="LiveId" clId="{596F495E-B13C-4619-9F47-FAAC7983A417}" dt="2021-12-26T15:09:40.371" v="878" actId="1076"/>
          <ac:picMkLst>
            <pc:docMk/>
            <pc:sldMk cId="1505976441" sldId="279"/>
            <ac:picMk id="5" creationId="{5483BE0D-83F3-481C-B1C8-1D1BA3FF7FFE}"/>
          </ac:picMkLst>
        </pc:picChg>
      </pc:sldChg>
      <pc:sldChg chg="modSp mod modTransition">
        <pc:chgData name="EZER ARDA" userId="42ef330c8fd5c967" providerId="LiveId" clId="{596F495E-B13C-4619-9F47-FAAC7983A417}" dt="2021-12-26T14:04:15.812" v="872" actId="20577"/>
        <pc:sldMkLst>
          <pc:docMk/>
          <pc:sldMk cId="720876351" sldId="281"/>
        </pc:sldMkLst>
        <pc:spChg chg="mod">
          <ac:chgData name="EZER ARDA" userId="42ef330c8fd5c967" providerId="LiveId" clId="{596F495E-B13C-4619-9F47-FAAC7983A417}" dt="2021-12-26T14:01:53.007" v="639" actId="122"/>
          <ac:spMkLst>
            <pc:docMk/>
            <pc:sldMk cId="720876351" sldId="281"/>
            <ac:spMk id="2" creationId="{0CA9EA6A-7270-4EB8-AFF4-80A1B7408B20}"/>
          </ac:spMkLst>
        </pc:spChg>
        <pc:spChg chg="mod">
          <ac:chgData name="EZER ARDA" userId="42ef330c8fd5c967" providerId="LiveId" clId="{596F495E-B13C-4619-9F47-FAAC7983A417}" dt="2021-12-26T14:04:15.812" v="872" actId="20577"/>
          <ac:spMkLst>
            <pc:docMk/>
            <pc:sldMk cId="720876351" sldId="281"/>
            <ac:spMk id="3" creationId="{E0E68CC9-257D-48A9-A313-C56171B0A2AE}"/>
          </ac:spMkLst>
        </pc:spChg>
      </pc:sldChg>
      <pc:sldChg chg="addSp delSp modSp new ord modTransition">
        <pc:chgData name="EZER ARDA" userId="42ef330c8fd5c967" providerId="LiveId" clId="{596F495E-B13C-4619-9F47-FAAC7983A417}" dt="2021-12-26T13:56:57.589" v="355"/>
        <pc:sldMkLst>
          <pc:docMk/>
          <pc:sldMk cId="195070388" sldId="282"/>
        </pc:sldMkLst>
        <pc:spChg chg="del">
          <ac:chgData name="EZER ARDA" userId="42ef330c8fd5c967" providerId="LiveId" clId="{596F495E-B13C-4619-9F47-FAAC7983A417}" dt="2021-12-23T17:00:56.379" v="3"/>
          <ac:spMkLst>
            <pc:docMk/>
            <pc:sldMk cId="195070388" sldId="282"/>
            <ac:spMk id="3" creationId="{04560A9A-8110-4F72-92C9-8DEEB118771B}"/>
          </ac:spMkLst>
        </pc:spChg>
        <pc:spChg chg="add del mod">
          <ac:chgData name="EZER ARDA" userId="42ef330c8fd5c967" providerId="LiveId" clId="{596F495E-B13C-4619-9F47-FAAC7983A417}" dt="2021-12-23T17:02:22.096" v="11"/>
          <ac:spMkLst>
            <pc:docMk/>
            <pc:sldMk cId="195070388" sldId="282"/>
            <ac:spMk id="6" creationId="{3BB4224B-9827-4DF3-9EBF-7C2C08531A38}"/>
          </ac:spMkLst>
        </pc:spChg>
        <pc:spChg chg="add del mod">
          <ac:chgData name="EZER ARDA" userId="42ef330c8fd5c967" providerId="LiveId" clId="{596F495E-B13C-4619-9F47-FAAC7983A417}" dt="2021-12-23T17:02:47.739" v="17"/>
          <ac:spMkLst>
            <pc:docMk/>
            <pc:sldMk cId="195070388" sldId="282"/>
            <ac:spMk id="7" creationId="{0C88031E-96BE-495B-A6F0-D79AACEB4160}"/>
          </ac:spMkLst>
        </pc:spChg>
        <pc:picChg chg="add del mod">
          <ac:chgData name="EZER ARDA" userId="42ef330c8fd5c967" providerId="LiveId" clId="{596F495E-B13C-4619-9F47-FAAC7983A417}" dt="2021-12-26T13:48:09.457" v="291"/>
          <ac:picMkLst>
            <pc:docMk/>
            <pc:sldMk cId="195070388" sldId="282"/>
            <ac:picMk id="4" creationId="{DAFCA743-06F4-43B3-846A-B1EC7D60A148}"/>
          </ac:picMkLst>
        </pc:picChg>
        <pc:picChg chg="add del mod">
          <ac:chgData name="EZER ARDA" userId="42ef330c8fd5c967" providerId="LiveId" clId="{596F495E-B13C-4619-9F47-FAAC7983A417}" dt="2021-12-23T17:02:33.649" v="16" actId="21"/>
          <ac:picMkLst>
            <pc:docMk/>
            <pc:sldMk cId="195070388" sldId="282"/>
            <ac:picMk id="8" creationId="{BBD3F3C6-059E-42EB-A937-5923CA31E590}"/>
          </ac:picMkLst>
        </pc:picChg>
        <pc:picChg chg="add del mod">
          <ac:chgData name="EZER ARDA" userId="42ef330c8fd5c967" providerId="LiveId" clId="{596F495E-B13C-4619-9F47-FAAC7983A417}" dt="2021-12-23T17:02:14.979" v="10" actId="21"/>
          <ac:picMkLst>
            <pc:docMk/>
            <pc:sldMk cId="195070388" sldId="282"/>
            <ac:picMk id="1026" creationId="{9D4570BB-E31C-4378-AAE5-1F60133C008A}"/>
          </ac:picMkLst>
        </pc:picChg>
        <pc:picChg chg="add mod">
          <ac:chgData name="EZER ARDA" userId="42ef330c8fd5c967" providerId="LiveId" clId="{596F495E-B13C-4619-9F47-FAAC7983A417}" dt="2021-12-23T17:03:01.337" v="23" actId="1076"/>
          <ac:picMkLst>
            <pc:docMk/>
            <pc:sldMk cId="195070388" sldId="282"/>
            <ac:picMk id="1028" creationId="{7CCFB3BA-48CF-475F-9675-95EF4373BB12}"/>
          </ac:picMkLst>
        </pc:picChg>
      </pc:sldChg>
      <pc:sldChg chg="addSp delSp modSp add mod ord modTransition">
        <pc:chgData name="EZER ARDA" userId="42ef330c8fd5c967" providerId="LiveId" clId="{596F495E-B13C-4619-9F47-FAAC7983A417}" dt="2021-12-26T13:56:57.589" v="355"/>
        <pc:sldMkLst>
          <pc:docMk/>
          <pc:sldMk cId="2553183357" sldId="283"/>
        </pc:sldMkLst>
        <pc:spChg chg="mod">
          <ac:chgData name="EZER ARDA" userId="42ef330c8fd5c967" providerId="LiveId" clId="{596F495E-B13C-4619-9F47-FAAC7983A417}" dt="2021-12-26T13:32:44.489" v="170" actId="122"/>
          <ac:spMkLst>
            <pc:docMk/>
            <pc:sldMk cId="2553183357" sldId="283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4:11.888" v="204" actId="1076"/>
          <ac:picMkLst>
            <pc:docMk/>
            <pc:sldMk cId="2553183357" sldId="283"/>
            <ac:picMk id="4" creationId="{95BD3B92-AA4E-4257-AE58-2DED15AFE447}"/>
          </ac:picMkLst>
        </pc:picChg>
        <pc:picChg chg="del mod">
          <ac:chgData name="EZER ARDA" userId="42ef330c8fd5c967" providerId="LiveId" clId="{596F495E-B13C-4619-9F47-FAAC7983A417}" dt="2021-12-26T13:30:03.598" v="112" actId="478"/>
          <ac:picMkLst>
            <pc:docMk/>
            <pc:sldMk cId="2553183357" sldId="283"/>
            <ac:picMk id="7" creationId="{BE42EB66-7F03-4717-9AFA-B02B7052C5C1}"/>
          </ac:picMkLst>
        </pc:picChg>
      </pc:sldChg>
      <pc:sldChg chg="addSp delSp modSp add mod ord modTransition">
        <pc:chgData name="EZER ARDA" userId="42ef330c8fd5c967" providerId="LiveId" clId="{596F495E-B13C-4619-9F47-FAAC7983A417}" dt="2021-12-26T13:56:57.589" v="355"/>
        <pc:sldMkLst>
          <pc:docMk/>
          <pc:sldMk cId="372421370" sldId="284"/>
        </pc:sldMkLst>
        <pc:spChg chg="mod">
          <ac:chgData name="EZER ARDA" userId="42ef330c8fd5c967" providerId="LiveId" clId="{596F495E-B13C-4619-9F47-FAAC7983A417}" dt="2021-12-26T13:32:49.107" v="172" actId="20577"/>
          <ac:spMkLst>
            <pc:docMk/>
            <pc:sldMk cId="372421370" sldId="284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4:05.087" v="202" actId="1076"/>
          <ac:picMkLst>
            <pc:docMk/>
            <pc:sldMk cId="372421370" sldId="284"/>
            <ac:picMk id="4" creationId="{13F882F4-EB11-41A7-9B84-6E2A84B1A5AA}"/>
          </ac:picMkLst>
        </pc:picChg>
        <pc:picChg chg="del mod">
          <ac:chgData name="EZER ARDA" userId="42ef330c8fd5c967" providerId="LiveId" clId="{596F495E-B13C-4619-9F47-FAAC7983A417}" dt="2021-12-26T13:30:30.008" v="116" actId="478"/>
          <ac:picMkLst>
            <pc:docMk/>
            <pc:sldMk cId="372421370" sldId="284"/>
            <ac:picMk id="7" creationId="{BE42EB66-7F03-4717-9AFA-B02B7052C5C1}"/>
          </ac:picMkLst>
        </pc:picChg>
      </pc:sldChg>
      <pc:sldChg chg="addSp delSp modSp add mod ord modTransition">
        <pc:chgData name="EZER ARDA" userId="42ef330c8fd5c967" providerId="LiveId" clId="{596F495E-B13C-4619-9F47-FAAC7983A417}" dt="2021-12-26T13:56:57.589" v="355"/>
        <pc:sldMkLst>
          <pc:docMk/>
          <pc:sldMk cId="1141988037" sldId="285"/>
        </pc:sldMkLst>
        <pc:spChg chg="mod">
          <ac:chgData name="EZER ARDA" userId="42ef330c8fd5c967" providerId="LiveId" clId="{596F495E-B13C-4619-9F47-FAAC7983A417}" dt="2021-12-26T13:33:00.281" v="179" actId="20577"/>
          <ac:spMkLst>
            <pc:docMk/>
            <pc:sldMk cId="1141988037" sldId="285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3:59.663" v="200" actId="1076"/>
          <ac:picMkLst>
            <pc:docMk/>
            <pc:sldMk cId="1141988037" sldId="285"/>
            <ac:picMk id="4" creationId="{7316FEC6-13FD-42AE-9D79-BBEDFE7CEDBD}"/>
          </ac:picMkLst>
        </pc:picChg>
        <pc:picChg chg="del">
          <ac:chgData name="EZER ARDA" userId="42ef330c8fd5c967" providerId="LiveId" clId="{596F495E-B13C-4619-9F47-FAAC7983A417}" dt="2021-12-26T13:30:48.990" v="121" actId="478"/>
          <ac:picMkLst>
            <pc:docMk/>
            <pc:sldMk cId="1141988037" sldId="285"/>
            <ac:picMk id="7" creationId="{BE42EB66-7F03-4717-9AFA-B02B7052C5C1}"/>
          </ac:picMkLst>
        </pc:picChg>
      </pc:sldChg>
      <pc:sldChg chg="addSp delSp modSp add mod modTransition">
        <pc:chgData name="EZER ARDA" userId="42ef330c8fd5c967" providerId="LiveId" clId="{596F495E-B13C-4619-9F47-FAAC7983A417}" dt="2021-12-26T13:56:57.589" v="355"/>
        <pc:sldMkLst>
          <pc:docMk/>
          <pc:sldMk cId="4282991636" sldId="286"/>
        </pc:sldMkLst>
        <pc:spChg chg="mod">
          <ac:chgData name="EZER ARDA" userId="42ef330c8fd5c967" providerId="LiveId" clId="{596F495E-B13C-4619-9F47-FAAC7983A417}" dt="2021-12-26T13:33:05.581" v="181"/>
          <ac:spMkLst>
            <pc:docMk/>
            <pc:sldMk cId="4282991636" sldId="286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3:51.248" v="197" actId="1076"/>
          <ac:picMkLst>
            <pc:docMk/>
            <pc:sldMk cId="4282991636" sldId="286"/>
            <ac:picMk id="4" creationId="{87EACE08-6763-48C3-A69D-42B0363AE827}"/>
          </ac:picMkLst>
        </pc:picChg>
        <pc:picChg chg="del">
          <ac:chgData name="EZER ARDA" userId="42ef330c8fd5c967" providerId="LiveId" clId="{596F495E-B13C-4619-9F47-FAAC7983A417}" dt="2021-12-26T13:30:59.017" v="126" actId="478"/>
          <ac:picMkLst>
            <pc:docMk/>
            <pc:sldMk cId="4282991636" sldId="286"/>
            <ac:picMk id="7" creationId="{BE42EB66-7F03-4717-9AFA-B02B7052C5C1}"/>
          </ac:picMkLst>
        </pc:picChg>
      </pc:sldChg>
      <pc:sldChg chg="addSp delSp modSp add mod ord modTransition">
        <pc:chgData name="EZER ARDA" userId="42ef330c8fd5c967" providerId="LiveId" clId="{596F495E-B13C-4619-9F47-FAAC7983A417}" dt="2021-12-26T13:56:57.589" v="355"/>
        <pc:sldMkLst>
          <pc:docMk/>
          <pc:sldMk cId="1617033566" sldId="287"/>
        </pc:sldMkLst>
        <pc:spChg chg="mod">
          <ac:chgData name="EZER ARDA" userId="42ef330c8fd5c967" providerId="LiveId" clId="{596F495E-B13C-4619-9F47-FAAC7983A417}" dt="2021-12-26T13:40:55.164" v="289" actId="20577"/>
          <ac:spMkLst>
            <pc:docMk/>
            <pc:sldMk cId="1617033566" sldId="287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3:40.688" v="195" actId="1076"/>
          <ac:picMkLst>
            <pc:docMk/>
            <pc:sldMk cId="1617033566" sldId="287"/>
            <ac:picMk id="4" creationId="{A49C3B4D-3670-455F-89E3-AA3E1D1695CC}"/>
          </ac:picMkLst>
        </pc:picChg>
        <pc:picChg chg="del">
          <ac:chgData name="EZER ARDA" userId="42ef330c8fd5c967" providerId="LiveId" clId="{596F495E-B13C-4619-9F47-FAAC7983A417}" dt="2021-12-26T13:31:10.943" v="133" actId="478"/>
          <ac:picMkLst>
            <pc:docMk/>
            <pc:sldMk cId="1617033566" sldId="287"/>
            <ac:picMk id="7" creationId="{BE42EB66-7F03-4717-9AFA-B02B7052C5C1}"/>
          </ac:picMkLst>
        </pc:picChg>
      </pc:sldChg>
      <pc:sldChg chg="addSp delSp modSp add mod modTransition">
        <pc:chgData name="EZER ARDA" userId="42ef330c8fd5c967" providerId="LiveId" clId="{596F495E-B13C-4619-9F47-FAAC7983A417}" dt="2021-12-26T13:56:57.589" v="355"/>
        <pc:sldMkLst>
          <pc:docMk/>
          <pc:sldMk cId="1275086042" sldId="288"/>
        </pc:sldMkLst>
        <pc:spChg chg="mod">
          <ac:chgData name="EZER ARDA" userId="42ef330c8fd5c967" providerId="LiveId" clId="{596F495E-B13C-4619-9F47-FAAC7983A417}" dt="2021-12-26T13:54:40.567" v="343" actId="20577"/>
          <ac:spMkLst>
            <pc:docMk/>
            <pc:sldMk cId="1275086042" sldId="288"/>
            <ac:spMk id="2" creationId="{6CFD6960-A493-427E-A8BF-20DF1E9E9D2B}"/>
          </ac:spMkLst>
        </pc:spChg>
        <pc:picChg chg="add del mod">
          <ac:chgData name="EZER ARDA" userId="42ef330c8fd5c967" providerId="LiveId" clId="{596F495E-B13C-4619-9F47-FAAC7983A417}" dt="2021-12-26T13:53:14.780" v="315" actId="478"/>
          <ac:picMkLst>
            <pc:docMk/>
            <pc:sldMk cId="1275086042" sldId="288"/>
            <ac:picMk id="4" creationId="{CDC729BE-648D-4685-998F-D155574D7126}"/>
          </ac:picMkLst>
        </pc:picChg>
        <pc:picChg chg="add mod">
          <ac:chgData name="EZER ARDA" userId="42ef330c8fd5c967" providerId="LiveId" clId="{596F495E-B13C-4619-9F47-FAAC7983A417}" dt="2021-12-26T13:53:57.492" v="327" actId="1076"/>
          <ac:picMkLst>
            <pc:docMk/>
            <pc:sldMk cId="1275086042" sldId="288"/>
            <ac:picMk id="5" creationId="{3F456F0A-AA44-49C2-878D-A9B4B1BBC0FB}"/>
          </ac:picMkLst>
        </pc:picChg>
        <pc:picChg chg="del">
          <ac:chgData name="EZER ARDA" userId="42ef330c8fd5c967" providerId="LiveId" clId="{596F495E-B13C-4619-9F47-FAAC7983A417}" dt="2021-12-26T13:31:33.294" v="143" actId="478"/>
          <ac:picMkLst>
            <pc:docMk/>
            <pc:sldMk cId="1275086042" sldId="288"/>
            <ac:picMk id="7" creationId="{BE42EB66-7F03-4717-9AFA-B02B7052C5C1}"/>
          </ac:picMkLst>
        </pc:picChg>
        <pc:picChg chg="add mod">
          <ac:chgData name="EZER ARDA" userId="42ef330c8fd5c967" providerId="LiveId" clId="{596F495E-B13C-4619-9F47-FAAC7983A417}" dt="2021-12-26T13:53:56.108" v="326" actId="1076"/>
          <ac:picMkLst>
            <pc:docMk/>
            <pc:sldMk cId="1275086042" sldId="288"/>
            <ac:picMk id="1026" creationId="{B23DE86A-DB8E-4A9B-B233-10D661D04D9B}"/>
          </ac:picMkLst>
        </pc:picChg>
      </pc:sldChg>
      <pc:sldChg chg="addSp delSp modSp add del mod modTransition">
        <pc:chgData name="EZER ARDA" userId="42ef330c8fd5c967" providerId="LiveId" clId="{596F495E-B13C-4619-9F47-FAAC7983A417}" dt="2021-12-26T13:54:28.966" v="338" actId="47"/>
        <pc:sldMkLst>
          <pc:docMk/>
          <pc:sldMk cId="2331258138" sldId="289"/>
        </pc:sldMkLst>
        <pc:spChg chg="mod">
          <ac:chgData name="EZER ARDA" userId="42ef330c8fd5c967" providerId="LiveId" clId="{596F495E-B13C-4619-9F47-FAAC7983A417}" dt="2021-12-26T13:33:18.454" v="189"/>
          <ac:spMkLst>
            <pc:docMk/>
            <pc:sldMk cId="2331258138" sldId="289"/>
            <ac:spMk id="2" creationId="{6CFD6960-A493-427E-A8BF-20DF1E9E9D2B}"/>
          </ac:spMkLst>
        </pc:spChg>
        <pc:picChg chg="add mod">
          <ac:chgData name="EZER ARDA" userId="42ef330c8fd5c967" providerId="LiveId" clId="{596F495E-B13C-4619-9F47-FAAC7983A417}" dt="2021-12-26T13:33:29.936" v="191" actId="1076"/>
          <ac:picMkLst>
            <pc:docMk/>
            <pc:sldMk cId="2331258138" sldId="289"/>
            <ac:picMk id="4" creationId="{D48C0A58-C4F9-4962-956F-A03C554F6BA6}"/>
          </ac:picMkLst>
        </pc:picChg>
        <pc:picChg chg="del">
          <ac:chgData name="EZER ARDA" userId="42ef330c8fd5c967" providerId="LiveId" clId="{596F495E-B13C-4619-9F47-FAAC7983A417}" dt="2021-12-26T13:31:37.311" v="147" actId="478"/>
          <ac:picMkLst>
            <pc:docMk/>
            <pc:sldMk cId="2331258138" sldId="289"/>
            <ac:picMk id="7" creationId="{BE42EB66-7F03-4717-9AFA-B02B7052C5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122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845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6203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039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578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4473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6901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147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983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659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967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95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15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493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099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9698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tr-TR" dirty="0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83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ADE28CE-27D9-4EA7-9F10-BC73BC6417FF}" type="datetimeFigureOut">
              <a:rPr lang="tr-TR" smtClean="0"/>
              <a:t>26.12.2021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83E92C3-B0AA-4293-A890-8B718C9500BB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035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9162D8-F1FD-469D-9C55-4451491F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1028" name="Picture 4" descr="What are &amp;quot;var&amp;quot; and &amp;quot;dynamic&amp;quot; in C#? - DEV Community">
            <a:extLst>
              <a:ext uri="{FF2B5EF4-FFF2-40B4-BE49-F238E27FC236}">
                <a16:creationId xmlns:a16="http://schemas.microsoft.com/office/drawing/2014/main" id="{7CCFB3BA-48CF-475F-9675-95EF4373B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1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703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Kredi Kartı Ekleme</a:t>
            </a:r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ED43C52-0FCA-4C97-955E-CBA9C4AF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156" y="2024355"/>
            <a:ext cx="5139688" cy="336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494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Sepetim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38B35A3-6EF0-40A6-B278-93B4D715A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64" y="1767349"/>
            <a:ext cx="3713872" cy="406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604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Ödeme Seçim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316FEC6-13FD-42AE-9D79-BBEDFE7CE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214" y="2229843"/>
            <a:ext cx="5643572" cy="337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8803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078" y="1127463"/>
            <a:ext cx="9783192" cy="94991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Kredi Kartı İle </a:t>
            </a:r>
            <a:br>
              <a:rPr lang="tr-TR" dirty="0"/>
            </a:br>
            <a:r>
              <a:rPr lang="tr-TR" dirty="0"/>
              <a:t>Ödeme Ekranı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22D2E71-3F03-4192-8A12-313085FE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23" y="2372141"/>
            <a:ext cx="6073902" cy="211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3582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Kapıda Ödeme Ekranı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95BD3B92-AA4E-4257-AE58-2DED15AF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4" y="2461657"/>
            <a:ext cx="6812271" cy="193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335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Siparişlerim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13F882F4-EB11-41A7-9B84-6E2A84B1A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48" y="2445798"/>
            <a:ext cx="5890704" cy="28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13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Çalışan Girişi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AFB03A7-76D3-438A-9545-2078B98A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77" y="2096610"/>
            <a:ext cx="5359246" cy="33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614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04" y="425480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Çalışan Seçim Ekranı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5CD31CD-0034-4746-BBA9-9CF523117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62" y="2490788"/>
            <a:ext cx="5400676" cy="249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3131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Ürün Güncelleme Ekranı 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87EACE08-6763-48C3-A69D-42B0363AE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54" y="1735953"/>
            <a:ext cx="5366691" cy="416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163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Müşteri Takip Ekranı</a:t>
            </a:r>
          </a:p>
        </p:txBody>
      </p:sp>
      <p:pic>
        <p:nvPicPr>
          <p:cNvPr id="1026" name="Picture 2" descr="Görsel">
            <a:extLst>
              <a:ext uri="{FF2B5EF4-FFF2-40B4-BE49-F238E27FC236}">
                <a16:creationId xmlns:a16="http://schemas.microsoft.com/office/drawing/2014/main" id="{B23DE86A-DB8E-4A9B-B233-10D661D04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31" y="2044409"/>
            <a:ext cx="4662211" cy="299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 descr="tablo içeren bir resim&#10;&#10;Açıklama otomatik olarak oluşturuldu">
            <a:extLst>
              <a:ext uri="{FF2B5EF4-FFF2-40B4-BE49-F238E27FC236}">
                <a16:creationId xmlns:a16="http://schemas.microsoft.com/office/drawing/2014/main" id="{3F456F0A-AA44-49C2-878D-A9B4B1BB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760" y="2044410"/>
            <a:ext cx="4676778" cy="299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60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BE479-AE38-4955-922E-11C958E1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r-TR" dirty="0"/>
              <a:t>NESNEYE YÖNELİK PROGRAMLAMA</a:t>
            </a:r>
            <a:br>
              <a:rPr lang="tr-TR" dirty="0"/>
            </a:br>
            <a:r>
              <a:rPr lang="tr-TR" dirty="0"/>
              <a:t>PROJE SUNUMU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195EF5-DEBE-4906-8B51-D7DE6D3F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1" y="2166151"/>
            <a:ext cx="11656380" cy="4518733"/>
          </a:xfrm>
        </p:spPr>
        <p:txBody>
          <a:bodyPr/>
          <a:lstStyle/>
          <a:p>
            <a:pPr marL="0" indent="0">
              <a:buNone/>
            </a:pPr>
            <a:endParaRPr lang="tr-TR" b="1" u="sng" dirty="0"/>
          </a:p>
          <a:p>
            <a:pPr marL="0" indent="0">
              <a:buNone/>
            </a:pPr>
            <a:r>
              <a:rPr lang="tr-TR" b="1" u="sng" dirty="0"/>
              <a:t>Projenin Amacı</a:t>
            </a:r>
          </a:p>
          <a:p>
            <a:pPr marL="0" indent="0">
              <a:buNone/>
            </a:pPr>
            <a:endParaRPr lang="tr-TR" b="1" u="sng" dirty="0"/>
          </a:p>
          <a:p>
            <a:pPr marL="0" indent="0">
              <a:buNone/>
            </a:pPr>
            <a:r>
              <a:rPr lang="tr-TR" dirty="0"/>
              <a:t>Bu uygulama işletmenin online satış yapmasına olanak sağlar. İşletme; ürün ekleyebilir, güncelleyebilir veya kaldırabilir böylelikle esnek bir kullanıma sahip olup stok durumunu görebilir.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Müşteri kullanıcısı tarafında ise ürünler liste şeklinde görüntülenir ve bu ürünleri sepetine ekleyip ödeme işleminden sonra siparişini tamamlar.</a:t>
            </a:r>
          </a:p>
        </p:txBody>
      </p:sp>
    </p:spTree>
    <p:extLst>
      <p:ext uri="{BB962C8B-B14F-4D97-AF65-F5344CB8AC3E}">
        <p14:creationId xmlns:p14="http://schemas.microsoft.com/office/powerpoint/2010/main" val="101004575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CA9EA6A-7270-4EB8-AFF4-80A1B740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PROJE GRUBU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0E68CC9-257D-48A9-A313-C56171B0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Ege KARAKAŞ</a:t>
            </a:r>
          </a:p>
          <a:p>
            <a:r>
              <a:rPr lang="tr-TR" dirty="0"/>
              <a:t>Ezer ARDA</a:t>
            </a:r>
          </a:p>
          <a:p>
            <a:r>
              <a:rPr lang="tr-TR" dirty="0"/>
              <a:t>Işıkhan SAKIM</a:t>
            </a:r>
          </a:p>
          <a:p>
            <a:r>
              <a:rPr lang="tr-TR" dirty="0"/>
              <a:t>Mert POSTACI </a:t>
            </a:r>
          </a:p>
          <a:p>
            <a:r>
              <a:rPr lang="tr-TR" dirty="0"/>
              <a:t>Ulaş Can ÇİÇEK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08763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5FC7D6-91AF-468E-BD50-26BB5CB21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Uml Diyagramı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483BE0D-83F3-481C-B1C8-1D1BA3FF7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2312089"/>
            <a:ext cx="5791200" cy="4545911"/>
          </a:xfrm>
        </p:spPr>
      </p:pic>
    </p:spTree>
    <p:extLst>
      <p:ext uri="{BB962C8B-B14F-4D97-AF65-F5344CB8AC3E}">
        <p14:creationId xmlns:p14="http://schemas.microsoft.com/office/powerpoint/2010/main" val="15059764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Ana Giriş Ekranı</a:t>
            </a:r>
          </a:p>
        </p:txBody>
      </p:sp>
      <p:pic>
        <p:nvPicPr>
          <p:cNvPr id="6" name="Resim 5" descr="metin içeren bir resim&#10;&#10;Açıklama otomatik olarak oluşturuldu">
            <a:extLst>
              <a:ext uri="{FF2B5EF4-FFF2-40B4-BE49-F238E27FC236}">
                <a16:creationId xmlns:a16="http://schemas.microsoft.com/office/drawing/2014/main" id="{8A22F386-119A-4043-92AA-E9D5FA7F6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127" y="1926038"/>
            <a:ext cx="4106616" cy="382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207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Müşteri Giriş Ekranı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182FDAF-210D-4B2F-9083-57BC41CE8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37" y="2008526"/>
            <a:ext cx="4921326" cy="28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23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Müşteri Kayıt Ekranı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6167514-4E90-4AB7-B601-4266F833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33612"/>
            <a:ext cx="47625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703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Sipariş Ana Ekranı</a:t>
            </a:r>
          </a:p>
        </p:txBody>
      </p:sp>
      <p:pic>
        <p:nvPicPr>
          <p:cNvPr id="4" name="Resim 3" descr="tablo içeren bir resim&#10;&#10;Açıklama otomatik olarak oluşturuldu">
            <a:extLst>
              <a:ext uri="{FF2B5EF4-FFF2-40B4-BE49-F238E27FC236}">
                <a16:creationId xmlns:a16="http://schemas.microsoft.com/office/drawing/2014/main" id="{63699A6D-763F-45D3-844F-FC81A2F43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619" y="1908929"/>
            <a:ext cx="5464761" cy="38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921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Kullanıcı Bilgileri Ekranı </a:t>
            </a:r>
          </a:p>
        </p:txBody>
      </p:sp>
      <p:pic>
        <p:nvPicPr>
          <p:cNvPr id="4" name="Resim 3" descr="metin içeren bir resim&#10;&#10;Açıklama otomatik olarak oluşturuldu">
            <a:extLst>
              <a:ext uri="{FF2B5EF4-FFF2-40B4-BE49-F238E27FC236}">
                <a16:creationId xmlns:a16="http://schemas.microsoft.com/office/drawing/2014/main" id="{A49C3B4D-3670-455F-89E3-AA3E1D16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07" y="1850207"/>
            <a:ext cx="5731786" cy="35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33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FD6960-A493-427E-A8BF-20DF1E9E9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9406" y="435005"/>
            <a:ext cx="9783192" cy="949911"/>
          </a:xfrm>
        </p:spPr>
        <p:txBody>
          <a:bodyPr>
            <a:normAutofit/>
          </a:bodyPr>
          <a:lstStyle/>
          <a:p>
            <a:pPr algn="ctr"/>
            <a:r>
              <a:rPr lang="tr-TR" dirty="0"/>
              <a:t>Adres Ekle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41348C-8D4E-46FF-87E5-C5ADE6C0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62" y="2069098"/>
            <a:ext cx="4991875" cy="325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417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185</TotalTime>
  <Words>113</Words>
  <Application>Microsoft Office PowerPoint</Application>
  <PresentationFormat>Geniş ekran</PresentationFormat>
  <Paragraphs>31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İyon Toplantı Odası</vt:lpstr>
      <vt:lpstr>PowerPoint Sunusu</vt:lpstr>
      <vt:lpstr>NESNEYE YÖNELİK PROGRAMLAMA PROJE SUNUMU</vt:lpstr>
      <vt:lpstr>Uml Diyagramı</vt:lpstr>
      <vt:lpstr>Ana Giriş Ekranı</vt:lpstr>
      <vt:lpstr>Müşteri Giriş Ekranı</vt:lpstr>
      <vt:lpstr>Müşteri Kayıt Ekranı</vt:lpstr>
      <vt:lpstr>Sipariş Ana Ekranı</vt:lpstr>
      <vt:lpstr>Kullanıcı Bilgileri Ekranı </vt:lpstr>
      <vt:lpstr>Adres Ekle</vt:lpstr>
      <vt:lpstr>Kredi Kartı Ekleme</vt:lpstr>
      <vt:lpstr>Sepetim</vt:lpstr>
      <vt:lpstr>Ödeme Seçim </vt:lpstr>
      <vt:lpstr>Kredi Kartı İle  Ödeme Ekranı</vt:lpstr>
      <vt:lpstr>Kapıda Ödeme Ekranı </vt:lpstr>
      <vt:lpstr>Siparişlerim</vt:lpstr>
      <vt:lpstr>Çalışan Girişi</vt:lpstr>
      <vt:lpstr>Çalışan Seçim Ekranı</vt:lpstr>
      <vt:lpstr>Ürün Güncelleme Ekranı </vt:lpstr>
      <vt:lpstr>Müşteri Takip Ekranı</vt:lpstr>
      <vt:lpstr>PROJE GRUBU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 giriş ekranı</dc:title>
  <dc:creator>EZER A. 202803026</dc:creator>
  <cp:lastModifiedBy>EZER A. 202803026</cp:lastModifiedBy>
  <cp:revision>5</cp:revision>
  <dcterms:created xsi:type="dcterms:W3CDTF">2021-12-23T16:15:18Z</dcterms:created>
  <dcterms:modified xsi:type="dcterms:W3CDTF">2021-12-26T15:10:43Z</dcterms:modified>
</cp:coreProperties>
</file>