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37" autoAdjust="0"/>
  </p:normalViewPr>
  <p:slideViewPr>
    <p:cSldViewPr snapToGrid="0">
      <p:cViewPr>
        <p:scale>
          <a:sx n="50" d="100"/>
          <a:sy n="50" d="100"/>
        </p:scale>
        <p:origin x="150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832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7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7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41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62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34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00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41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91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639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0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4764-4497-4212-9849-F99317207E8A}" type="datetimeFigureOut">
              <a:rPr lang="es-PE" smtClean="0"/>
              <a:t>30/11/2016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B4AF-1432-4BA2-AB2B-45C5016F6AC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698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" y="875764"/>
            <a:ext cx="1317353" cy="234196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77" y="875764"/>
            <a:ext cx="1317353" cy="234196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34" y="875764"/>
            <a:ext cx="1317353" cy="23419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63" y="875764"/>
            <a:ext cx="1317353" cy="234196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21" y="862885"/>
            <a:ext cx="1317353" cy="234196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" y="4224271"/>
            <a:ext cx="1317353" cy="23419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77" y="4224271"/>
            <a:ext cx="1317353" cy="234196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34" y="4224271"/>
            <a:ext cx="1317353" cy="234196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64" y="4224271"/>
            <a:ext cx="1317353" cy="234196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21" y="4224271"/>
            <a:ext cx="1328737" cy="2362200"/>
          </a:xfrm>
          <a:prstGeom prst="rect">
            <a:avLst/>
          </a:prstGeom>
        </p:spPr>
      </p:pic>
      <p:cxnSp>
        <p:nvCxnSpPr>
          <p:cNvPr id="25" name="Conector recto de flecha 24"/>
          <p:cNvCxnSpPr/>
          <p:nvPr/>
        </p:nvCxnSpPr>
        <p:spPr>
          <a:xfrm>
            <a:off x="1104900" y="2181225"/>
            <a:ext cx="110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3676650" y="2290763"/>
            <a:ext cx="127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/>
          <p:nvPr/>
        </p:nvCxnSpPr>
        <p:spPr>
          <a:xfrm flipV="1">
            <a:off x="6228111" y="1804989"/>
            <a:ext cx="1697852" cy="785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/>
          <p:nvPr/>
        </p:nvCxnSpPr>
        <p:spPr>
          <a:xfrm>
            <a:off x="8901113" y="1804989"/>
            <a:ext cx="1629108" cy="742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endCxn id="19" idx="0"/>
          </p:cNvCxnSpPr>
          <p:nvPr/>
        </p:nvCxnSpPr>
        <p:spPr>
          <a:xfrm rot="10800000" flipV="1">
            <a:off x="730383" y="3532903"/>
            <a:ext cx="10918692" cy="691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649075" y="2665734"/>
            <a:ext cx="0" cy="86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endCxn id="20" idx="1"/>
          </p:cNvCxnSpPr>
          <p:nvPr/>
        </p:nvCxnSpPr>
        <p:spPr>
          <a:xfrm flipV="1">
            <a:off x="1104900" y="5395251"/>
            <a:ext cx="1291877" cy="976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/>
          <p:nvPr/>
        </p:nvCxnSpPr>
        <p:spPr>
          <a:xfrm>
            <a:off x="1104900" y="3819832"/>
            <a:ext cx="3843338" cy="1976284"/>
          </a:xfrm>
          <a:prstGeom prst="bentConnector3">
            <a:avLst>
              <a:gd name="adj1" fmla="val 84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104900" y="3821619"/>
            <a:ext cx="0" cy="811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5722374" y="6260690"/>
            <a:ext cx="2735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6737010" y="6045246"/>
            <a:ext cx="1409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 smtClean="0"/>
              <a:t>15 segundos</a:t>
            </a:r>
            <a:endParaRPr lang="es-PE" sz="800" dirty="0"/>
          </a:p>
        </p:txBody>
      </p:sp>
      <p:cxnSp>
        <p:nvCxnSpPr>
          <p:cNvPr id="61" name="Conector angular 60"/>
          <p:cNvCxnSpPr/>
          <p:nvPr/>
        </p:nvCxnSpPr>
        <p:spPr>
          <a:xfrm>
            <a:off x="8849032" y="4874342"/>
            <a:ext cx="1924665" cy="1386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3299951" y="64770"/>
            <a:ext cx="651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 smtClean="0"/>
              <a:t>Wireframe</a:t>
            </a:r>
            <a:r>
              <a:rPr lang="es-PE" sz="2400" dirty="0" smtClean="0"/>
              <a:t> del app Seguimiento de camiones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674474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Alumno-J</dc:creator>
  <cp:lastModifiedBy>Alumno-J</cp:lastModifiedBy>
  <cp:revision>2</cp:revision>
  <dcterms:created xsi:type="dcterms:W3CDTF">2016-12-01T00:37:35Z</dcterms:created>
  <dcterms:modified xsi:type="dcterms:W3CDTF">2016-12-01T00:53:27Z</dcterms:modified>
</cp:coreProperties>
</file>