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9753600" cx="13004800"/>
  <p:notesSz cx="13004800" cy="9753600"/>
  <p:embeddedFontLst>
    <p:embeddedFont>
      <p:font typeface="Tahoma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7" roundtripDataSignature="AMtx7mjXAbP4YijmbTPhDTYD7s4jVC9A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Tahoma-bold.fntdata"/><Relationship Id="rId21" Type="http://schemas.openxmlformats.org/officeDocument/2006/relationships/slide" Target="slides/slide16.xml"/><Relationship Id="rId65" Type="http://schemas.openxmlformats.org/officeDocument/2006/relationships/font" Target="fonts/Tahom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c931d0d3f_0_29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bc931d0d3f_0_29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c931d0d3f_0_32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bc931d0d3f_0_32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c931d0d3f_2_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c931d0d3f_2_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c931d0d3f_2_17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bc931d0d3f_2_17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c931d0d3f_2_17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bc931d0d3f_2_17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bc931d0d3f_2_18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bc931d0d3f_2_18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c931d0d3f_2_2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c931d0d3f_2_2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931d0d3f_2_19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931d0d3f_2_19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c931d0d3f_2_20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bc931d0d3f_2_20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bc931d0d3f_2_19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bc931d0d3f_2_19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c931d0d3f_2_3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bc931d0d3f_2_3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c931d0d3f_2_3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c931d0d3f_2_3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c931d0d3f_2_15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bc931d0d3f_2_15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c931d0d3f_2_4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bc931d0d3f_2_4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c931d0d3f_2_4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bc931d0d3f_2_4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bc931d0d3f_2_6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bc931d0d3f_2_6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931d0d3f_0_17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bc931d0d3f_0_17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c931d0d3f_2_7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bc931d0d3f_2_7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c931d0d3f_2_8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bc931d0d3f_2_8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c931d0d3f_2_9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bc931d0d3f_2_9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bc931d0d3f_2_10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bc931d0d3f_2_10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bc931d0d3f_2_12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bc931d0d3f_2_12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bc931d0d3f_2_13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bc931d0d3f_2_13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bc931d0d3f_2_13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bc931d0d3f_2_136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bc931d0d3f_2_10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bc931d0d3f_2_10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bc931d0d3f_1_16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bc931d0d3f_1_16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bc931d0d3f_1_14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bc931d0d3f_1_14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c931d0d3f_0_22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bc931d0d3f_0_22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bc931d0d3f_1_2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bc931d0d3f_1_2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bc931d0d3f_1_7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bc931d0d3f_1_7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bc931d0d3f_1_8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1bc931d0d3f_1_8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bc931d0d3f_1_9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bc931d0d3f_1_9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bc931d0d3f_1_13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bc931d0d3f_1_13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bc931d0d3f_1_10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1bc931d0d3f_1_10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bc931d0d3f_1_15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bc931d0d3f_1_15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bc931d0d3f_1_16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bc931d0d3f_1_16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bc931d0d3f_1_3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bc931d0d3f_1_3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bc931d0d3f_1_19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bc931d0d3f_1_19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c931d0d3f_0_246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bc931d0d3f_0_24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bc931d0d3f_1_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bc931d0d3f_1_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bc931d0d3f_1_20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1bc931d0d3f_1_20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bc931d0d3f_1_1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bc931d0d3f_1_1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bc931d0d3f_1_21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bc931d0d3f_1_21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c931d0d3f_1_2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1bc931d0d3f_1_2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bc931d0d3f_1_22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bc931d0d3f_1_22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bc931d0d3f_1_22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bc931d0d3f_1_22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bc931d0d3f_1_24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1bc931d0d3f_1_24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bc931d0d3f_1_6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1bc931d0d3f_1_6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bc931d0d3f_1_7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bc931d0d3f_1_7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c931d0d3f_0_27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bc931d0d3f_0_27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0" y="0"/>
            <a:ext cx="13004800" cy="9434195"/>
          </a:xfrm>
          <a:custGeom>
            <a:rect b="b" l="l" r="r" t="t"/>
            <a:pathLst>
              <a:path extrusionOk="0" h="9434195" w="13004800">
                <a:moveTo>
                  <a:pt x="0" y="9434004"/>
                </a:moveTo>
                <a:lnTo>
                  <a:pt x="13004800" y="9434004"/>
                </a:lnTo>
                <a:lnTo>
                  <a:pt x="13004800" y="0"/>
                </a:lnTo>
                <a:lnTo>
                  <a:pt x="0" y="0"/>
                </a:lnTo>
                <a:lnTo>
                  <a:pt x="0" y="9434004"/>
                </a:lnTo>
                <a:close/>
              </a:path>
            </a:pathLst>
          </a:custGeom>
          <a:solidFill>
            <a:srgbClr val="4559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0" y="9434004"/>
            <a:ext cx="13004800" cy="320040"/>
          </a:xfrm>
          <a:custGeom>
            <a:rect b="b" l="l" r="r" t="t"/>
            <a:pathLst>
              <a:path extrusionOk="0" h="320040" w="13004800">
                <a:moveTo>
                  <a:pt x="0" y="319595"/>
                </a:moveTo>
                <a:lnTo>
                  <a:pt x="13004800" y="319595"/>
                </a:lnTo>
                <a:lnTo>
                  <a:pt x="13004800" y="0"/>
                </a:lnTo>
                <a:lnTo>
                  <a:pt x="0" y="0"/>
                </a:lnTo>
                <a:lnTo>
                  <a:pt x="0" y="319595"/>
                </a:lnTo>
                <a:close/>
              </a:path>
            </a:pathLst>
          </a:custGeom>
          <a:solidFill>
            <a:srgbClr val="FF4F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4456607" y="4356248"/>
            <a:ext cx="4091584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123934" y="2460073"/>
            <a:ext cx="10756930" cy="294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4456607" y="4356248"/>
            <a:ext cx="4091584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0" y="0"/>
            <a:ext cx="13004800" cy="9753600"/>
          </a:xfrm>
          <a:custGeom>
            <a:rect b="b" l="l" r="r" t="t"/>
            <a:pathLst>
              <a:path extrusionOk="0" h="9753600" w="130048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4559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4456607" y="4356248"/>
            <a:ext cx="4091584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444"/>
            <a:ext cx="13004800" cy="727710"/>
          </a:xfrm>
          <a:custGeom>
            <a:rect b="b" l="l" r="r" t="t"/>
            <a:pathLst>
              <a:path extrusionOk="0" h="727710" w="13004800">
                <a:moveTo>
                  <a:pt x="0" y="0"/>
                </a:moveTo>
                <a:lnTo>
                  <a:pt x="0" y="727087"/>
                </a:lnTo>
                <a:lnTo>
                  <a:pt x="13004800" y="727087"/>
                </a:lnTo>
                <a:lnTo>
                  <a:pt x="130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59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0" y="9434004"/>
            <a:ext cx="13004800" cy="320040"/>
          </a:xfrm>
          <a:custGeom>
            <a:rect b="b" l="l" r="r" t="t"/>
            <a:pathLst>
              <a:path extrusionOk="0" h="320040" w="13004800">
                <a:moveTo>
                  <a:pt x="0" y="319595"/>
                </a:moveTo>
                <a:lnTo>
                  <a:pt x="13004800" y="319595"/>
                </a:lnTo>
                <a:lnTo>
                  <a:pt x="13004800" y="0"/>
                </a:lnTo>
                <a:lnTo>
                  <a:pt x="0" y="0"/>
                </a:lnTo>
                <a:lnTo>
                  <a:pt x="0" y="319595"/>
                </a:lnTo>
                <a:close/>
              </a:path>
            </a:pathLst>
          </a:custGeom>
          <a:solidFill>
            <a:srgbClr val="FF4F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3"/>
          <p:cNvSpPr txBox="1"/>
          <p:nvPr>
            <p:ph type="title"/>
          </p:nvPr>
        </p:nvSpPr>
        <p:spPr>
          <a:xfrm>
            <a:off x="4456607" y="4356248"/>
            <a:ext cx="4091584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3"/>
          <p:cNvSpPr txBox="1"/>
          <p:nvPr>
            <p:ph idx="1" type="body"/>
          </p:nvPr>
        </p:nvSpPr>
        <p:spPr>
          <a:xfrm>
            <a:off x="1123934" y="2460073"/>
            <a:ext cx="10756930" cy="294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12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Relationship Id="rId5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Relationship Id="rId5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Relationship Id="rId5" Type="http://schemas.openxmlformats.org/officeDocument/2006/relationships/image" Target="../media/image5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289755" y="9417141"/>
            <a:ext cx="121920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7F7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8955700" y="9417141"/>
            <a:ext cx="4002404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Master course in Computer Engineering</a:t>
            </a:r>
            <a:endParaRPr sz="1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01600" y="8915400"/>
            <a:ext cx="3526794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3379466" y="550832"/>
            <a:ext cx="1950372" cy="1067043"/>
            <a:chOff x="3379466" y="550832"/>
            <a:chExt cx="1950372" cy="1067043"/>
          </a:xfrm>
        </p:grpSpPr>
        <p:sp>
          <p:nvSpPr>
            <p:cNvPr id="52" name="Google Shape;52;p1"/>
            <p:cNvSpPr/>
            <p:nvPr/>
          </p:nvSpPr>
          <p:spPr>
            <a:xfrm>
              <a:off x="4381373" y="1453933"/>
              <a:ext cx="537210" cy="117475"/>
            </a:xfrm>
            <a:custGeom>
              <a:rect b="b" l="l" r="r" t="t"/>
              <a:pathLst>
                <a:path extrusionOk="0" h="117475" w="537210">
                  <a:moveTo>
                    <a:pt x="939" y="16459"/>
                  </a:moveTo>
                  <a:lnTo>
                    <a:pt x="0" y="16459"/>
                  </a:lnTo>
                  <a:lnTo>
                    <a:pt x="292" y="16700"/>
                  </a:lnTo>
                  <a:lnTo>
                    <a:pt x="939" y="16852"/>
                  </a:lnTo>
                  <a:lnTo>
                    <a:pt x="939" y="16459"/>
                  </a:lnTo>
                  <a:close/>
                </a:path>
                <a:path extrusionOk="0" h="117475" w="537210">
                  <a:moveTo>
                    <a:pt x="372732" y="116509"/>
                  </a:moveTo>
                  <a:lnTo>
                    <a:pt x="372300" y="116509"/>
                  </a:lnTo>
                  <a:lnTo>
                    <a:pt x="372300" y="117233"/>
                  </a:lnTo>
                  <a:lnTo>
                    <a:pt x="372732" y="117233"/>
                  </a:lnTo>
                  <a:lnTo>
                    <a:pt x="372732" y="116509"/>
                  </a:lnTo>
                  <a:close/>
                </a:path>
                <a:path extrusionOk="0" h="117475" w="537210">
                  <a:moveTo>
                    <a:pt x="536879" y="0"/>
                  </a:moveTo>
                  <a:lnTo>
                    <a:pt x="535940" y="0"/>
                  </a:lnTo>
                  <a:lnTo>
                    <a:pt x="536232" y="241"/>
                  </a:lnTo>
                  <a:lnTo>
                    <a:pt x="536879" y="393"/>
                  </a:lnTo>
                  <a:lnTo>
                    <a:pt x="5368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5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79466" y="550832"/>
              <a:ext cx="1917570" cy="106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23516" y="1397490"/>
              <a:ext cx="217716" cy="2006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1"/>
            <p:cNvSpPr/>
            <p:nvPr/>
          </p:nvSpPr>
          <p:spPr>
            <a:xfrm>
              <a:off x="4802151" y="1397490"/>
              <a:ext cx="217804" cy="200660"/>
            </a:xfrm>
            <a:custGeom>
              <a:rect b="b" l="l" r="r" t="t"/>
              <a:pathLst>
                <a:path extrusionOk="0" h="200659" w="217804">
                  <a:moveTo>
                    <a:pt x="215353" y="0"/>
                  </a:moveTo>
                  <a:lnTo>
                    <a:pt x="201160" y="663"/>
                  </a:lnTo>
                  <a:lnTo>
                    <a:pt x="176712" y="832"/>
                  </a:lnTo>
                  <a:lnTo>
                    <a:pt x="150152" y="0"/>
                  </a:lnTo>
                  <a:lnTo>
                    <a:pt x="147802" y="889"/>
                  </a:lnTo>
                  <a:lnTo>
                    <a:pt x="147497" y="5600"/>
                  </a:lnTo>
                  <a:lnTo>
                    <a:pt x="149555" y="7391"/>
                  </a:lnTo>
                  <a:lnTo>
                    <a:pt x="166395" y="9448"/>
                  </a:lnTo>
                  <a:lnTo>
                    <a:pt x="171094" y="11214"/>
                  </a:lnTo>
                  <a:lnTo>
                    <a:pt x="178644" y="60878"/>
                  </a:lnTo>
                  <a:lnTo>
                    <a:pt x="178777" y="149199"/>
                  </a:lnTo>
                  <a:lnTo>
                    <a:pt x="177596" y="150672"/>
                  </a:lnTo>
                  <a:lnTo>
                    <a:pt x="176999" y="150672"/>
                  </a:lnTo>
                  <a:lnTo>
                    <a:pt x="166413" y="139535"/>
                  </a:lnTo>
                  <a:lnTo>
                    <a:pt x="88557" y="52347"/>
                  </a:lnTo>
                  <a:lnTo>
                    <a:pt x="58268" y="14972"/>
                  </a:lnTo>
                  <a:lnTo>
                    <a:pt x="49263" y="0"/>
                  </a:lnTo>
                  <a:lnTo>
                    <a:pt x="45427" y="584"/>
                  </a:lnTo>
                  <a:lnTo>
                    <a:pt x="40411" y="889"/>
                  </a:lnTo>
                  <a:lnTo>
                    <a:pt x="21688" y="777"/>
                  </a:lnTo>
                  <a:lnTo>
                    <a:pt x="2362" y="0"/>
                  </a:lnTo>
                  <a:lnTo>
                    <a:pt x="0" y="1168"/>
                  </a:lnTo>
                  <a:lnTo>
                    <a:pt x="0" y="5600"/>
                  </a:lnTo>
                  <a:lnTo>
                    <a:pt x="1765" y="7391"/>
                  </a:lnTo>
                  <a:lnTo>
                    <a:pt x="13868" y="8864"/>
                  </a:lnTo>
                  <a:lnTo>
                    <a:pt x="20954" y="10934"/>
                  </a:lnTo>
                  <a:lnTo>
                    <a:pt x="25069" y="15062"/>
                  </a:lnTo>
                  <a:lnTo>
                    <a:pt x="31267" y="21869"/>
                  </a:lnTo>
                  <a:lnTo>
                    <a:pt x="31559" y="28067"/>
                  </a:lnTo>
                  <a:lnTo>
                    <a:pt x="31542" y="135716"/>
                  </a:lnTo>
                  <a:lnTo>
                    <a:pt x="27736" y="182600"/>
                  </a:lnTo>
                  <a:lnTo>
                    <a:pt x="6781" y="189382"/>
                  </a:lnTo>
                  <a:lnTo>
                    <a:pt x="5016" y="191160"/>
                  </a:lnTo>
                  <a:lnTo>
                    <a:pt x="5308" y="195287"/>
                  </a:lnTo>
                  <a:lnTo>
                    <a:pt x="7378" y="196761"/>
                  </a:lnTo>
                  <a:lnTo>
                    <a:pt x="21944" y="196103"/>
                  </a:lnTo>
                  <a:lnTo>
                    <a:pt x="46189" y="195939"/>
                  </a:lnTo>
                  <a:lnTo>
                    <a:pt x="72567" y="196761"/>
                  </a:lnTo>
                  <a:lnTo>
                    <a:pt x="74637" y="195287"/>
                  </a:lnTo>
                  <a:lnTo>
                    <a:pt x="74929" y="191744"/>
                  </a:lnTo>
                  <a:lnTo>
                    <a:pt x="73164" y="189382"/>
                  </a:lnTo>
                  <a:lnTo>
                    <a:pt x="56641" y="187896"/>
                  </a:lnTo>
                  <a:lnTo>
                    <a:pt x="50749" y="186131"/>
                  </a:lnTo>
                  <a:lnTo>
                    <a:pt x="43786" y="135888"/>
                  </a:lnTo>
                  <a:lnTo>
                    <a:pt x="43662" y="48450"/>
                  </a:lnTo>
                  <a:lnTo>
                    <a:pt x="43954" y="41656"/>
                  </a:lnTo>
                  <a:lnTo>
                    <a:pt x="45135" y="38100"/>
                  </a:lnTo>
                  <a:lnTo>
                    <a:pt x="45719" y="38100"/>
                  </a:lnTo>
                  <a:lnTo>
                    <a:pt x="52562" y="45788"/>
                  </a:lnTo>
                  <a:lnTo>
                    <a:pt x="79946" y="78003"/>
                  </a:lnTo>
                  <a:lnTo>
                    <a:pt x="164616" y="174604"/>
                  </a:lnTo>
                  <a:lnTo>
                    <a:pt x="182358" y="195634"/>
                  </a:lnTo>
                  <a:lnTo>
                    <a:pt x="186143" y="200609"/>
                  </a:lnTo>
                  <a:lnTo>
                    <a:pt x="189395" y="200609"/>
                  </a:lnTo>
                  <a:lnTo>
                    <a:pt x="191160" y="199123"/>
                  </a:lnTo>
                  <a:lnTo>
                    <a:pt x="191757" y="197358"/>
                  </a:lnTo>
                  <a:lnTo>
                    <a:pt x="191243" y="187284"/>
                  </a:lnTo>
                  <a:lnTo>
                    <a:pt x="190868" y="145656"/>
                  </a:lnTo>
                  <a:lnTo>
                    <a:pt x="190855" y="61296"/>
                  </a:lnTo>
                  <a:lnTo>
                    <a:pt x="195287" y="14173"/>
                  </a:lnTo>
                  <a:lnTo>
                    <a:pt x="215938" y="7391"/>
                  </a:lnTo>
                  <a:lnTo>
                    <a:pt x="217716" y="5600"/>
                  </a:lnTo>
                  <a:lnTo>
                    <a:pt x="217716" y="1473"/>
                  </a:lnTo>
                  <a:lnTo>
                    <a:pt x="215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" name="Google Shape;5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19592" y="1397482"/>
              <a:ext cx="78473" cy="196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"/>
            <p:cNvSpPr/>
            <p:nvPr/>
          </p:nvSpPr>
          <p:spPr>
            <a:xfrm>
              <a:off x="4724048" y="879481"/>
              <a:ext cx="605790" cy="438150"/>
            </a:xfrm>
            <a:custGeom>
              <a:rect b="b" l="l" r="r" t="t"/>
              <a:pathLst>
                <a:path extrusionOk="0" h="438150" w="605789">
                  <a:moveTo>
                    <a:pt x="316903" y="0"/>
                  </a:moveTo>
                  <a:lnTo>
                    <a:pt x="263260" y="1657"/>
                  </a:lnTo>
                  <a:lnTo>
                    <a:pt x="213594" y="11597"/>
                  </a:lnTo>
                  <a:lnTo>
                    <a:pt x="168245" y="28938"/>
                  </a:lnTo>
                  <a:lnTo>
                    <a:pt x="127548" y="52798"/>
                  </a:lnTo>
                  <a:lnTo>
                    <a:pt x="91843" y="82297"/>
                  </a:lnTo>
                  <a:lnTo>
                    <a:pt x="61466" y="116553"/>
                  </a:lnTo>
                  <a:lnTo>
                    <a:pt x="36755" y="154683"/>
                  </a:lnTo>
                  <a:lnTo>
                    <a:pt x="18049" y="195808"/>
                  </a:lnTo>
                  <a:lnTo>
                    <a:pt x="5685" y="239046"/>
                  </a:lnTo>
                  <a:lnTo>
                    <a:pt x="0" y="283514"/>
                  </a:lnTo>
                  <a:lnTo>
                    <a:pt x="714" y="324005"/>
                  </a:lnTo>
                  <a:lnTo>
                    <a:pt x="6794" y="363570"/>
                  </a:lnTo>
                  <a:lnTo>
                    <a:pt x="17998" y="401709"/>
                  </a:lnTo>
                  <a:lnTo>
                    <a:pt x="34086" y="437921"/>
                  </a:lnTo>
                  <a:lnTo>
                    <a:pt x="138429" y="437908"/>
                  </a:lnTo>
                  <a:lnTo>
                    <a:pt x="129871" y="403989"/>
                  </a:lnTo>
                  <a:lnTo>
                    <a:pt x="124247" y="367733"/>
                  </a:lnTo>
                  <a:lnTo>
                    <a:pt x="121627" y="329493"/>
                  </a:lnTo>
                  <a:lnTo>
                    <a:pt x="122085" y="289623"/>
                  </a:lnTo>
                  <a:lnTo>
                    <a:pt x="127619" y="235575"/>
                  </a:lnTo>
                  <a:lnTo>
                    <a:pt x="138668" y="184438"/>
                  </a:lnTo>
                  <a:lnTo>
                    <a:pt x="155147" y="137627"/>
                  </a:lnTo>
                  <a:lnTo>
                    <a:pt x="176971" y="96558"/>
                  </a:lnTo>
                  <a:lnTo>
                    <a:pt x="204053" y="62646"/>
                  </a:lnTo>
                  <a:lnTo>
                    <a:pt x="236310" y="37309"/>
                  </a:lnTo>
                  <a:lnTo>
                    <a:pt x="273654" y="21962"/>
                  </a:lnTo>
                  <a:lnTo>
                    <a:pt x="316001" y="18021"/>
                  </a:lnTo>
                  <a:lnTo>
                    <a:pt x="357817" y="25853"/>
                  </a:lnTo>
                  <a:lnTo>
                    <a:pt x="393633" y="44106"/>
                  </a:lnTo>
                  <a:lnTo>
                    <a:pt x="423460" y="71646"/>
                  </a:lnTo>
                  <a:lnTo>
                    <a:pt x="447309" y="107341"/>
                  </a:lnTo>
                  <a:lnTo>
                    <a:pt x="465193" y="150057"/>
                  </a:lnTo>
                  <a:lnTo>
                    <a:pt x="477121" y="198659"/>
                  </a:lnTo>
                  <a:lnTo>
                    <a:pt x="483106" y="252015"/>
                  </a:lnTo>
                  <a:lnTo>
                    <a:pt x="483158" y="308990"/>
                  </a:lnTo>
                  <a:lnTo>
                    <a:pt x="480417" y="341920"/>
                  </a:lnTo>
                  <a:lnTo>
                    <a:pt x="475446" y="374726"/>
                  </a:lnTo>
                  <a:lnTo>
                    <a:pt x="468214" y="406874"/>
                  </a:lnTo>
                  <a:lnTo>
                    <a:pt x="458685" y="437832"/>
                  </a:lnTo>
                  <a:lnTo>
                    <a:pt x="572617" y="437807"/>
                  </a:lnTo>
                  <a:lnTo>
                    <a:pt x="585289" y="409578"/>
                  </a:lnTo>
                  <a:lnTo>
                    <a:pt x="595112" y="379449"/>
                  </a:lnTo>
                  <a:lnTo>
                    <a:pt x="601864" y="347497"/>
                  </a:lnTo>
                  <a:lnTo>
                    <a:pt x="605320" y="313804"/>
                  </a:lnTo>
                  <a:lnTo>
                    <a:pt x="604177" y="267738"/>
                  </a:lnTo>
                  <a:lnTo>
                    <a:pt x="596288" y="222759"/>
                  </a:lnTo>
                  <a:lnTo>
                    <a:pt x="581874" y="179683"/>
                  </a:lnTo>
                  <a:lnTo>
                    <a:pt x="561157" y="139326"/>
                  </a:lnTo>
                  <a:lnTo>
                    <a:pt x="534358" y="102504"/>
                  </a:lnTo>
                  <a:lnTo>
                    <a:pt x="501700" y="70035"/>
                  </a:lnTo>
                  <a:lnTo>
                    <a:pt x="463403" y="42733"/>
                  </a:lnTo>
                  <a:lnTo>
                    <a:pt x="419690" y="21416"/>
                  </a:lnTo>
                  <a:lnTo>
                    <a:pt x="370783" y="6899"/>
                  </a:lnTo>
                  <a:lnTo>
                    <a:pt x="316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1"/>
          <p:cNvGrpSpPr/>
          <p:nvPr/>
        </p:nvGrpSpPr>
        <p:grpSpPr>
          <a:xfrm>
            <a:off x="7889725" y="534104"/>
            <a:ext cx="1666376" cy="266065"/>
            <a:chOff x="7889725" y="534104"/>
            <a:chExt cx="1666376" cy="266065"/>
          </a:xfrm>
        </p:grpSpPr>
        <p:sp>
          <p:nvSpPr>
            <p:cNvPr id="59" name="Google Shape;59;p1"/>
            <p:cNvSpPr/>
            <p:nvPr/>
          </p:nvSpPr>
          <p:spPr>
            <a:xfrm>
              <a:off x="7889725" y="534104"/>
              <a:ext cx="230504" cy="266065"/>
            </a:xfrm>
            <a:custGeom>
              <a:rect b="b" l="l" r="r" t="t"/>
              <a:pathLst>
                <a:path extrusionOk="0" h="266065" w="230504">
                  <a:moveTo>
                    <a:pt x="230251" y="0"/>
                  </a:moveTo>
                  <a:lnTo>
                    <a:pt x="157695" y="0"/>
                  </a:lnTo>
                  <a:lnTo>
                    <a:pt x="157695" y="8877"/>
                  </a:lnTo>
                  <a:lnTo>
                    <a:pt x="190627" y="8877"/>
                  </a:lnTo>
                  <a:lnTo>
                    <a:pt x="190627" y="166725"/>
                  </a:lnTo>
                  <a:lnTo>
                    <a:pt x="188311" y="204076"/>
                  </a:lnTo>
                  <a:lnTo>
                    <a:pt x="179811" y="231754"/>
                  </a:lnTo>
                  <a:lnTo>
                    <a:pt x="162793" y="248951"/>
                  </a:lnTo>
                  <a:lnTo>
                    <a:pt x="134924" y="254863"/>
                  </a:lnTo>
                  <a:lnTo>
                    <a:pt x="95755" y="245045"/>
                  </a:lnTo>
                  <a:lnTo>
                    <a:pt x="78057" y="221027"/>
                  </a:lnTo>
                  <a:lnTo>
                    <a:pt x="73527" y="190966"/>
                  </a:lnTo>
                  <a:lnTo>
                    <a:pt x="73863" y="163017"/>
                  </a:lnTo>
                  <a:lnTo>
                    <a:pt x="73863" y="8877"/>
                  </a:lnTo>
                  <a:lnTo>
                    <a:pt x="106426" y="8877"/>
                  </a:lnTo>
                  <a:lnTo>
                    <a:pt x="106426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30238" y="8877"/>
                  </a:lnTo>
                  <a:lnTo>
                    <a:pt x="30238" y="163017"/>
                  </a:lnTo>
                  <a:lnTo>
                    <a:pt x="31074" y="196396"/>
                  </a:lnTo>
                  <a:lnTo>
                    <a:pt x="39916" y="229835"/>
                  </a:lnTo>
                  <a:lnTo>
                    <a:pt x="66264" y="255582"/>
                  </a:lnTo>
                  <a:lnTo>
                    <a:pt x="119621" y="265887"/>
                  </a:lnTo>
                  <a:lnTo>
                    <a:pt x="167088" y="256418"/>
                  </a:lnTo>
                  <a:lnTo>
                    <a:pt x="191463" y="232063"/>
                  </a:lnTo>
                  <a:lnTo>
                    <a:pt x="200443" y="198903"/>
                  </a:lnTo>
                  <a:lnTo>
                    <a:pt x="201726" y="163017"/>
                  </a:lnTo>
                  <a:lnTo>
                    <a:pt x="201726" y="8877"/>
                  </a:lnTo>
                  <a:lnTo>
                    <a:pt x="230251" y="8877"/>
                  </a:lnTo>
                  <a:lnTo>
                    <a:pt x="230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34338" y="598876"/>
              <a:ext cx="178587" cy="197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"/>
            <p:cNvSpPr/>
            <p:nvPr/>
          </p:nvSpPr>
          <p:spPr>
            <a:xfrm>
              <a:off x="8336699" y="598791"/>
              <a:ext cx="609600" cy="197485"/>
            </a:xfrm>
            <a:custGeom>
              <a:rect b="b" l="l" r="r" t="t"/>
              <a:pathLst>
                <a:path extrusionOk="0" h="197484" w="609600">
                  <a:moveTo>
                    <a:pt x="80429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3939" y="6350"/>
                  </a:lnTo>
                  <a:lnTo>
                    <a:pt x="23939" y="187960"/>
                  </a:lnTo>
                  <a:lnTo>
                    <a:pt x="0" y="187960"/>
                  </a:lnTo>
                  <a:lnTo>
                    <a:pt x="0" y="194310"/>
                  </a:lnTo>
                  <a:lnTo>
                    <a:pt x="80429" y="194310"/>
                  </a:lnTo>
                  <a:lnTo>
                    <a:pt x="80429" y="187960"/>
                  </a:lnTo>
                  <a:lnTo>
                    <a:pt x="56654" y="187960"/>
                  </a:lnTo>
                  <a:lnTo>
                    <a:pt x="56654" y="6350"/>
                  </a:lnTo>
                  <a:lnTo>
                    <a:pt x="80429" y="6350"/>
                  </a:lnTo>
                  <a:lnTo>
                    <a:pt x="80429" y="0"/>
                  </a:lnTo>
                  <a:close/>
                </a:path>
                <a:path extrusionOk="0" h="197484" w="609600">
                  <a:moveTo>
                    <a:pt x="260553" y="114"/>
                  </a:moveTo>
                  <a:lnTo>
                    <a:pt x="210375" y="114"/>
                  </a:lnTo>
                  <a:lnTo>
                    <a:pt x="210375" y="6756"/>
                  </a:lnTo>
                  <a:lnTo>
                    <a:pt x="234696" y="6756"/>
                  </a:lnTo>
                  <a:lnTo>
                    <a:pt x="189522" y="146748"/>
                  </a:lnTo>
                  <a:lnTo>
                    <a:pt x="188976" y="146748"/>
                  </a:lnTo>
                  <a:lnTo>
                    <a:pt x="140347" y="6756"/>
                  </a:lnTo>
                  <a:lnTo>
                    <a:pt x="164439" y="6756"/>
                  </a:lnTo>
                  <a:lnTo>
                    <a:pt x="164439" y="114"/>
                  </a:lnTo>
                  <a:lnTo>
                    <a:pt x="88239" y="114"/>
                  </a:lnTo>
                  <a:lnTo>
                    <a:pt x="88239" y="6756"/>
                  </a:lnTo>
                  <a:lnTo>
                    <a:pt x="106616" y="6756"/>
                  </a:lnTo>
                  <a:lnTo>
                    <a:pt x="174167" y="197345"/>
                  </a:lnTo>
                  <a:lnTo>
                    <a:pt x="181114" y="197345"/>
                  </a:lnTo>
                  <a:lnTo>
                    <a:pt x="243154" y="6756"/>
                  </a:lnTo>
                  <a:lnTo>
                    <a:pt x="260553" y="6756"/>
                  </a:lnTo>
                  <a:lnTo>
                    <a:pt x="260553" y="114"/>
                  </a:lnTo>
                  <a:close/>
                </a:path>
                <a:path extrusionOk="0" h="197484" w="609600">
                  <a:moveTo>
                    <a:pt x="423799" y="132600"/>
                  </a:moveTo>
                  <a:lnTo>
                    <a:pt x="418287" y="132600"/>
                  </a:lnTo>
                  <a:lnTo>
                    <a:pt x="412889" y="154508"/>
                  </a:lnTo>
                  <a:lnTo>
                    <a:pt x="404355" y="172059"/>
                  </a:lnTo>
                  <a:lnTo>
                    <a:pt x="388277" y="183730"/>
                  </a:lnTo>
                  <a:lnTo>
                    <a:pt x="360235" y="187960"/>
                  </a:lnTo>
                  <a:lnTo>
                    <a:pt x="329057" y="187960"/>
                  </a:lnTo>
                  <a:lnTo>
                    <a:pt x="329057" y="98704"/>
                  </a:lnTo>
                  <a:lnTo>
                    <a:pt x="337858" y="98704"/>
                  </a:lnTo>
                  <a:lnTo>
                    <a:pt x="357022" y="101485"/>
                  </a:lnTo>
                  <a:lnTo>
                    <a:pt x="366598" y="109245"/>
                  </a:lnTo>
                  <a:lnTo>
                    <a:pt x="370192" y="121069"/>
                  </a:lnTo>
                  <a:lnTo>
                    <a:pt x="371373" y="136055"/>
                  </a:lnTo>
                  <a:lnTo>
                    <a:pt x="376936" y="136055"/>
                  </a:lnTo>
                  <a:lnTo>
                    <a:pt x="376936" y="57696"/>
                  </a:lnTo>
                  <a:lnTo>
                    <a:pt x="371373" y="57696"/>
                  </a:lnTo>
                  <a:lnTo>
                    <a:pt x="370192" y="73240"/>
                  </a:lnTo>
                  <a:lnTo>
                    <a:pt x="366534" y="83934"/>
                  </a:lnTo>
                  <a:lnTo>
                    <a:pt x="356793" y="90106"/>
                  </a:lnTo>
                  <a:lnTo>
                    <a:pt x="337312" y="92087"/>
                  </a:lnTo>
                  <a:lnTo>
                    <a:pt x="329057" y="92087"/>
                  </a:lnTo>
                  <a:lnTo>
                    <a:pt x="329057" y="6731"/>
                  </a:lnTo>
                  <a:lnTo>
                    <a:pt x="365252" y="6731"/>
                  </a:lnTo>
                  <a:lnTo>
                    <a:pt x="385152" y="10350"/>
                  </a:lnTo>
                  <a:lnTo>
                    <a:pt x="397662" y="20370"/>
                  </a:lnTo>
                  <a:lnTo>
                    <a:pt x="405206" y="35534"/>
                  </a:lnTo>
                  <a:lnTo>
                    <a:pt x="410235" y="54546"/>
                  </a:lnTo>
                  <a:lnTo>
                    <a:pt x="415785" y="54546"/>
                  </a:lnTo>
                  <a:lnTo>
                    <a:pt x="413651" y="88"/>
                  </a:lnTo>
                  <a:lnTo>
                    <a:pt x="272364" y="88"/>
                  </a:lnTo>
                  <a:lnTo>
                    <a:pt x="272364" y="6731"/>
                  </a:lnTo>
                  <a:lnTo>
                    <a:pt x="296341" y="6731"/>
                  </a:lnTo>
                  <a:lnTo>
                    <a:pt x="296341" y="187960"/>
                  </a:lnTo>
                  <a:lnTo>
                    <a:pt x="272364" y="187960"/>
                  </a:lnTo>
                  <a:lnTo>
                    <a:pt x="272364" y="194602"/>
                  </a:lnTo>
                  <a:lnTo>
                    <a:pt x="418858" y="194602"/>
                  </a:lnTo>
                  <a:lnTo>
                    <a:pt x="423799" y="132600"/>
                  </a:lnTo>
                  <a:close/>
                </a:path>
                <a:path extrusionOk="0" h="197484" w="609600">
                  <a:moveTo>
                    <a:pt x="609523" y="191236"/>
                  </a:moveTo>
                  <a:lnTo>
                    <a:pt x="608063" y="187960"/>
                  </a:lnTo>
                  <a:lnTo>
                    <a:pt x="606679" y="184835"/>
                  </a:lnTo>
                  <a:lnTo>
                    <a:pt x="604735" y="185750"/>
                  </a:lnTo>
                  <a:lnTo>
                    <a:pt x="600532" y="187960"/>
                  </a:lnTo>
                  <a:lnTo>
                    <a:pt x="591921" y="187960"/>
                  </a:lnTo>
                  <a:lnTo>
                    <a:pt x="584796" y="186436"/>
                  </a:lnTo>
                  <a:lnTo>
                    <a:pt x="583361" y="153466"/>
                  </a:lnTo>
                  <a:lnTo>
                    <a:pt x="581685" y="135737"/>
                  </a:lnTo>
                  <a:lnTo>
                    <a:pt x="560616" y="103657"/>
                  </a:lnTo>
                  <a:lnTo>
                    <a:pt x="528967" y="94107"/>
                  </a:lnTo>
                  <a:lnTo>
                    <a:pt x="528967" y="93586"/>
                  </a:lnTo>
                  <a:lnTo>
                    <a:pt x="545807" y="90817"/>
                  </a:lnTo>
                  <a:lnTo>
                    <a:pt x="552831" y="88239"/>
                  </a:lnTo>
                  <a:lnTo>
                    <a:pt x="565543" y="83591"/>
                  </a:lnTo>
                  <a:lnTo>
                    <a:pt x="581952" y="68986"/>
                  </a:lnTo>
                  <a:lnTo>
                    <a:pt x="588810" y="44043"/>
                  </a:lnTo>
                  <a:lnTo>
                    <a:pt x="579831" y="18656"/>
                  </a:lnTo>
                  <a:lnTo>
                    <a:pt x="558698" y="5613"/>
                  </a:lnTo>
                  <a:lnTo>
                    <a:pt x="552881" y="4483"/>
                  </a:lnTo>
                  <a:lnTo>
                    <a:pt x="552881" y="47955"/>
                  </a:lnTo>
                  <a:lnTo>
                    <a:pt x="549351" y="70789"/>
                  </a:lnTo>
                  <a:lnTo>
                    <a:pt x="539915" y="82791"/>
                  </a:lnTo>
                  <a:lnTo>
                    <a:pt x="526275" y="87464"/>
                  </a:lnTo>
                  <a:lnTo>
                    <a:pt x="510133" y="88239"/>
                  </a:lnTo>
                  <a:lnTo>
                    <a:pt x="495427" y="88239"/>
                  </a:lnTo>
                  <a:lnTo>
                    <a:pt x="495427" y="6731"/>
                  </a:lnTo>
                  <a:lnTo>
                    <a:pt x="513778" y="6731"/>
                  </a:lnTo>
                  <a:lnTo>
                    <a:pt x="528218" y="7480"/>
                  </a:lnTo>
                  <a:lnTo>
                    <a:pt x="540740" y="12153"/>
                  </a:lnTo>
                  <a:lnTo>
                    <a:pt x="549554" y="24434"/>
                  </a:lnTo>
                  <a:lnTo>
                    <a:pt x="552881" y="47955"/>
                  </a:lnTo>
                  <a:lnTo>
                    <a:pt x="552881" y="4483"/>
                  </a:lnTo>
                  <a:lnTo>
                    <a:pt x="534149" y="812"/>
                  </a:lnTo>
                  <a:lnTo>
                    <a:pt x="514908" y="114"/>
                  </a:lnTo>
                  <a:lnTo>
                    <a:pt x="438975" y="114"/>
                  </a:lnTo>
                  <a:lnTo>
                    <a:pt x="438975" y="6731"/>
                  </a:lnTo>
                  <a:lnTo>
                    <a:pt x="462711" y="6731"/>
                  </a:lnTo>
                  <a:lnTo>
                    <a:pt x="462711" y="187960"/>
                  </a:lnTo>
                  <a:lnTo>
                    <a:pt x="438975" y="187960"/>
                  </a:lnTo>
                  <a:lnTo>
                    <a:pt x="438975" y="194602"/>
                  </a:lnTo>
                  <a:lnTo>
                    <a:pt x="519366" y="194602"/>
                  </a:lnTo>
                  <a:lnTo>
                    <a:pt x="519366" y="187960"/>
                  </a:lnTo>
                  <a:lnTo>
                    <a:pt x="495427" y="187960"/>
                  </a:lnTo>
                  <a:lnTo>
                    <a:pt x="495427" y="94843"/>
                  </a:lnTo>
                  <a:lnTo>
                    <a:pt x="505955" y="94843"/>
                  </a:lnTo>
                  <a:lnTo>
                    <a:pt x="516204" y="95529"/>
                  </a:lnTo>
                  <a:lnTo>
                    <a:pt x="545579" y="120205"/>
                  </a:lnTo>
                  <a:lnTo>
                    <a:pt x="548436" y="155257"/>
                  </a:lnTo>
                  <a:lnTo>
                    <a:pt x="549795" y="166598"/>
                  </a:lnTo>
                  <a:lnTo>
                    <a:pt x="554189" y="179019"/>
                  </a:lnTo>
                  <a:lnTo>
                    <a:pt x="561721" y="188734"/>
                  </a:lnTo>
                  <a:lnTo>
                    <a:pt x="572033" y="195072"/>
                  </a:lnTo>
                  <a:lnTo>
                    <a:pt x="584796" y="197332"/>
                  </a:lnTo>
                  <a:lnTo>
                    <a:pt x="592861" y="196913"/>
                  </a:lnTo>
                  <a:lnTo>
                    <a:pt x="599287" y="195681"/>
                  </a:lnTo>
                  <a:lnTo>
                    <a:pt x="604647" y="193763"/>
                  </a:lnTo>
                  <a:lnTo>
                    <a:pt x="609523" y="191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966712" y="593939"/>
              <a:ext cx="120815" cy="204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109714" y="543920"/>
              <a:ext cx="446387" cy="2494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"/>
          <p:cNvSpPr/>
          <p:nvPr/>
        </p:nvSpPr>
        <p:spPr>
          <a:xfrm>
            <a:off x="7886852" y="995349"/>
            <a:ext cx="784860" cy="204470"/>
          </a:xfrm>
          <a:custGeom>
            <a:rect b="b" l="l" r="r" t="t"/>
            <a:pathLst>
              <a:path extrusionOk="0" h="204469" w="784859">
                <a:moveTo>
                  <a:pt x="174561" y="100279"/>
                </a:moveTo>
                <a:lnTo>
                  <a:pt x="171119" y="75209"/>
                </a:lnTo>
                <a:lnTo>
                  <a:pt x="161505" y="51523"/>
                </a:lnTo>
                <a:lnTo>
                  <a:pt x="146786" y="31254"/>
                </a:lnTo>
                <a:lnTo>
                  <a:pt x="136271" y="22923"/>
                </a:lnTo>
                <a:lnTo>
                  <a:pt x="136271" y="101269"/>
                </a:lnTo>
                <a:lnTo>
                  <a:pt x="133870" y="144119"/>
                </a:lnTo>
                <a:lnTo>
                  <a:pt x="124612" y="172440"/>
                </a:lnTo>
                <a:lnTo>
                  <a:pt x="105333" y="188061"/>
                </a:lnTo>
                <a:lnTo>
                  <a:pt x="72898" y="192862"/>
                </a:lnTo>
                <a:lnTo>
                  <a:pt x="56438" y="192862"/>
                </a:lnTo>
                <a:lnTo>
                  <a:pt x="56438" y="11811"/>
                </a:lnTo>
                <a:lnTo>
                  <a:pt x="72898" y="11811"/>
                </a:lnTo>
                <a:lnTo>
                  <a:pt x="107848" y="17043"/>
                </a:lnTo>
                <a:lnTo>
                  <a:pt x="126847" y="33197"/>
                </a:lnTo>
                <a:lnTo>
                  <a:pt x="134708" y="61036"/>
                </a:lnTo>
                <a:lnTo>
                  <a:pt x="136271" y="101269"/>
                </a:lnTo>
                <a:lnTo>
                  <a:pt x="136271" y="22923"/>
                </a:lnTo>
                <a:lnTo>
                  <a:pt x="97777" y="6413"/>
                </a:lnTo>
                <a:lnTo>
                  <a:pt x="66205" y="4991"/>
                </a:lnTo>
                <a:lnTo>
                  <a:pt x="0" y="4991"/>
                </a:lnTo>
                <a:lnTo>
                  <a:pt x="0" y="11811"/>
                </a:lnTo>
                <a:lnTo>
                  <a:pt x="23685" y="11811"/>
                </a:lnTo>
                <a:lnTo>
                  <a:pt x="23685" y="192862"/>
                </a:lnTo>
                <a:lnTo>
                  <a:pt x="0" y="192862"/>
                </a:lnTo>
                <a:lnTo>
                  <a:pt x="0" y="199466"/>
                </a:lnTo>
                <a:lnTo>
                  <a:pt x="66205" y="199466"/>
                </a:lnTo>
                <a:lnTo>
                  <a:pt x="82156" y="199097"/>
                </a:lnTo>
                <a:lnTo>
                  <a:pt x="127800" y="187502"/>
                </a:lnTo>
                <a:lnTo>
                  <a:pt x="161404" y="152323"/>
                </a:lnTo>
                <a:lnTo>
                  <a:pt x="171081" y="127736"/>
                </a:lnTo>
                <a:lnTo>
                  <a:pt x="174561" y="100279"/>
                </a:lnTo>
                <a:close/>
              </a:path>
              <a:path extrusionOk="0" h="204469" w="784859">
                <a:moveTo>
                  <a:pt x="344919" y="137680"/>
                </a:moveTo>
                <a:lnTo>
                  <a:pt x="339407" y="137680"/>
                </a:lnTo>
                <a:lnTo>
                  <a:pt x="333921" y="159486"/>
                </a:lnTo>
                <a:lnTo>
                  <a:pt x="325399" y="176987"/>
                </a:lnTo>
                <a:lnTo>
                  <a:pt x="309359" y="188633"/>
                </a:lnTo>
                <a:lnTo>
                  <a:pt x="281343" y="192862"/>
                </a:lnTo>
                <a:lnTo>
                  <a:pt x="250164" y="192862"/>
                </a:lnTo>
                <a:lnTo>
                  <a:pt x="250164" y="103606"/>
                </a:lnTo>
                <a:lnTo>
                  <a:pt x="258991" y="103606"/>
                </a:lnTo>
                <a:lnTo>
                  <a:pt x="278130" y="106387"/>
                </a:lnTo>
                <a:lnTo>
                  <a:pt x="287718" y="114147"/>
                </a:lnTo>
                <a:lnTo>
                  <a:pt x="291312" y="125971"/>
                </a:lnTo>
                <a:lnTo>
                  <a:pt x="292481" y="140982"/>
                </a:lnTo>
                <a:lnTo>
                  <a:pt x="298018" y="140982"/>
                </a:lnTo>
                <a:lnTo>
                  <a:pt x="298018" y="62560"/>
                </a:lnTo>
                <a:lnTo>
                  <a:pt x="292481" y="62560"/>
                </a:lnTo>
                <a:lnTo>
                  <a:pt x="291299" y="78117"/>
                </a:lnTo>
                <a:lnTo>
                  <a:pt x="287642" y="88823"/>
                </a:lnTo>
                <a:lnTo>
                  <a:pt x="277888" y="95008"/>
                </a:lnTo>
                <a:lnTo>
                  <a:pt x="258406" y="96989"/>
                </a:lnTo>
                <a:lnTo>
                  <a:pt x="250164" y="96989"/>
                </a:lnTo>
                <a:lnTo>
                  <a:pt x="250164" y="11811"/>
                </a:lnTo>
                <a:lnTo>
                  <a:pt x="286385" y="11811"/>
                </a:lnTo>
                <a:lnTo>
                  <a:pt x="306260" y="15405"/>
                </a:lnTo>
                <a:lnTo>
                  <a:pt x="318757" y="25361"/>
                </a:lnTo>
                <a:lnTo>
                  <a:pt x="326326" y="40462"/>
                </a:lnTo>
                <a:lnTo>
                  <a:pt x="331381" y="59486"/>
                </a:lnTo>
                <a:lnTo>
                  <a:pt x="336905" y="59486"/>
                </a:lnTo>
                <a:lnTo>
                  <a:pt x="334797" y="4991"/>
                </a:lnTo>
                <a:lnTo>
                  <a:pt x="193509" y="4991"/>
                </a:lnTo>
                <a:lnTo>
                  <a:pt x="193509" y="11811"/>
                </a:lnTo>
                <a:lnTo>
                  <a:pt x="217474" y="11811"/>
                </a:lnTo>
                <a:lnTo>
                  <a:pt x="217474" y="192862"/>
                </a:lnTo>
                <a:lnTo>
                  <a:pt x="193509" y="192862"/>
                </a:lnTo>
                <a:lnTo>
                  <a:pt x="193509" y="199466"/>
                </a:lnTo>
                <a:lnTo>
                  <a:pt x="340004" y="199466"/>
                </a:lnTo>
                <a:lnTo>
                  <a:pt x="344919" y="137680"/>
                </a:lnTo>
                <a:close/>
              </a:path>
              <a:path extrusionOk="0" h="204469" w="784859">
                <a:moveTo>
                  <a:pt x="536346" y="131775"/>
                </a:moveTo>
                <a:lnTo>
                  <a:pt x="454037" y="131775"/>
                </a:lnTo>
                <a:lnTo>
                  <a:pt x="454037" y="138379"/>
                </a:lnTo>
                <a:lnTo>
                  <a:pt x="483984" y="138379"/>
                </a:lnTo>
                <a:lnTo>
                  <a:pt x="483069" y="159092"/>
                </a:lnTo>
                <a:lnTo>
                  <a:pt x="478510" y="178269"/>
                </a:lnTo>
                <a:lnTo>
                  <a:pt x="467525" y="192366"/>
                </a:lnTo>
                <a:lnTo>
                  <a:pt x="447357" y="197853"/>
                </a:lnTo>
                <a:lnTo>
                  <a:pt x="419785" y="189763"/>
                </a:lnTo>
                <a:lnTo>
                  <a:pt x="405638" y="168325"/>
                </a:lnTo>
                <a:lnTo>
                  <a:pt x="400418" y="137769"/>
                </a:lnTo>
                <a:lnTo>
                  <a:pt x="399681" y="102349"/>
                </a:lnTo>
                <a:lnTo>
                  <a:pt x="400418" y="66903"/>
                </a:lnTo>
                <a:lnTo>
                  <a:pt x="405638" y="36283"/>
                </a:lnTo>
                <a:lnTo>
                  <a:pt x="419785" y="14782"/>
                </a:lnTo>
                <a:lnTo>
                  <a:pt x="447357" y="6654"/>
                </a:lnTo>
                <a:lnTo>
                  <a:pt x="472338" y="12700"/>
                </a:lnTo>
                <a:lnTo>
                  <a:pt x="488200" y="26987"/>
                </a:lnTo>
                <a:lnTo>
                  <a:pt x="497293" y="43764"/>
                </a:lnTo>
                <a:lnTo>
                  <a:pt x="501916" y="57251"/>
                </a:lnTo>
                <a:lnTo>
                  <a:pt x="507441" y="57251"/>
                </a:lnTo>
                <a:lnTo>
                  <a:pt x="506323" y="3352"/>
                </a:lnTo>
                <a:lnTo>
                  <a:pt x="501916" y="3352"/>
                </a:lnTo>
                <a:lnTo>
                  <a:pt x="491172" y="16967"/>
                </a:lnTo>
                <a:lnTo>
                  <a:pt x="483514" y="11303"/>
                </a:lnTo>
                <a:lnTo>
                  <a:pt x="473989" y="5803"/>
                </a:lnTo>
                <a:lnTo>
                  <a:pt x="462114" y="1651"/>
                </a:lnTo>
                <a:lnTo>
                  <a:pt x="447357" y="0"/>
                </a:lnTo>
                <a:lnTo>
                  <a:pt x="414147" y="9347"/>
                </a:lnTo>
                <a:lnTo>
                  <a:pt x="386778" y="33439"/>
                </a:lnTo>
                <a:lnTo>
                  <a:pt x="368211" y="66408"/>
                </a:lnTo>
                <a:lnTo>
                  <a:pt x="361378" y="102349"/>
                </a:lnTo>
                <a:lnTo>
                  <a:pt x="367360" y="138163"/>
                </a:lnTo>
                <a:lnTo>
                  <a:pt x="384492" y="171056"/>
                </a:lnTo>
                <a:lnTo>
                  <a:pt x="411556" y="195110"/>
                </a:lnTo>
                <a:lnTo>
                  <a:pt x="447357" y="204431"/>
                </a:lnTo>
                <a:lnTo>
                  <a:pt x="480148" y="198869"/>
                </a:lnTo>
                <a:lnTo>
                  <a:pt x="501523" y="184099"/>
                </a:lnTo>
                <a:lnTo>
                  <a:pt x="513143" y="162979"/>
                </a:lnTo>
                <a:lnTo>
                  <a:pt x="516661" y="138379"/>
                </a:lnTo>
                <a:lnTo>
                  <a:pt x="536346" y="138379"/>
                </a:lnTo>
                <a:lnTo>
                  <a:pt x="536346" y="131775"/>
                </a:lnTo>
                <a:close/>
              </a:path>
              <a:path extrusionOk="0" h="204469" w="784859">
                <a:moveTo>
                  <a:pt x="688543" y="137680"/>
                </a:moveTo>
                <a:lnTo>
                  <a:pt x="683018" y="137680"/>
                </a:lnTo>
                <a:lnTo>
                  <a:pt x="677087" y="159486"/>
                </a:lnTo>
                <a:lnTo>
                  <a:pt x="667753" y="176987"/>
                </a:lnTo>
                <a:lnTo>
                  <a:pt x="650887" y="188633"/>
                </a:lnTo>
                <a:lnTo>
                  <a:pt x="622338" y="192862"/>
                </a:lnTo>
                <a:lnTo>
                  <a:pt x="600925" y="192862"/>
                </a:lnTo>
                <a:lnTo>
                  <a:pt x="600925" y="11811"/>
                </a:lnTo>
                <a:lnTo>
                  <a:pt x="624814" y="11811"/>
                </a:lnTo>
                <a:lnTo>
                  <a:pt x="624814" y="4991"/>
                </a:lnTo>
                <a:lnTo>
                  <a:pt x="544398" y="4991"/>
                </a:lnTo>
                <a:lnTo>
                  <a:pt x="544398" y="11811"/>
                </a:lnTo>
                <a:lnTo>
                  <a:pt x="568147" y="11811"/>
                </a:lnTo>
                <a:lnTo>
                  <a:pt x="568147" y="192862"/>
                </a:lnTo>
                <a:lnTo>
                  <a:pt x="544398" y="192862"/>
                </a:lnTo>
                <a:lnTo>
                  <a:pt x="544398" y="199466"/>
                </a:lnTo>
                <a:lnTo>
                  <a:pt x="683615" y="199466"/>
                </a:lnTo>
                <a:lnTo>
                  <a:pt x="688543" y="137680"/>
                </a:lnTo>
                <a:close/>
              </a:path>
              <a:path extrusionOk="0" h="204469" w="784859">
                <a:moveTo>
                  <a:pt x="784631" y="4902"/>
                </a:moveTo>
                <a:lnTo>
                  <a:pt x="704037" y="4902"/>
                </a:lnTo>
                <a:lnTo>
                  <a:pt x="704037" y="11252"/>
                </a:lnTo>
                <a:lnTo>
                  <a:pt x="727976" y="11252"/>
                </a:lnTo>
                <a:lnTo>
                  <a:pt x="727976" y="192862"/>
                </a:lnTo>
                <a:lnTo>
                  <a:pt x="704037" y="192862"/>
                </a:lnTo>
                <a:lnTo>
                  <a:pt x="704037" y="199212"/>
                </a:lnTo>
                <a:lnTo>
                  <a:pt x="784631" y="199212"/>
                </a:lnTo>
                <a:lnTo>
                  <a:pt x="784631" y="192862"/>
                </a:lnTo>
                <a:lnTo>
                  <a:pt x="760730" y="192862"/>
                </a:lnTo>
                <a:lnTo>
                  <a:pt x="760730" y="11252"/>
                </a:lnTo>
                <a:lnTo>
                  <a:pt x="784631" y="11252"/>
                </a:lnTo>
                <a:lnTo>
                  <a:pt x="784631" y="49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8793086" y="928941"/>
            <a:ext cx="833119" cy="273050"/>
          </a:xfrm>
          <a:custGeom>
            <a:rect b="b" l="l" r="r" t="t"/>
            <a:pathLst>
              <a:path extrusionOk="0" h="273050" w="833120">
                <a:moveTo>
                  <a:pt x="161175" y="181800"/>
                </a:moveTo>
                <a:lnTo>
                  <a:pt x="145719" y="135001"/>
                </a:lnTo>
                <a:lnTo>
                  <a:pt x="106451" y="107099"/>
                </a:lnTo>
                <a:lnTo>
                  <a:pt x="51968" y="96189"/>
                </a:lnTo>
                <a:lnTo>
                  <a:pt x="30734" y="84518"/>
                </a:lnTo>
                <a:lnTo>
                  <a:pt x="22199" y="58902"/>
                </a:lnTo>
                <a:lnTo>
                  <a:pt x="26035" y="40906"/>
                </a:lnTo>
                <a:lnTo>
                  <a:pt x="36487" y="24828"/>
                </a:lnTo>
                <a:lnTo>
                  <a:pt x="52019" y="13271"/>
                </a:lnTo>
                <a:lnTo>
                  <a:pt x="71043" y="8839"/>
                </a:lnTo>
                <a:lnTo>
                  <a:pt x="98806" y="15836"/>
                </a:lnTo>
                <a:lnTo>
                  <a:pt x="116395" y="32499"/>
                </a:lnTo>
                <a:lnTo>
                  <a:pt x="126504" y="52324"/>
                </a:lnTo>
                <a:lnTo>
                  <a:pt x="131826" y="68834"/>
                </a:lnTo>
                <a:lnTo>
                  <a:pt x="139357" y="68834"/>
                </a:lnTo>
                <a:lnTo>
                  <a:pt x="139357" y="1841"/>
                </a:lnTo>
                <a:lnTo>
                  <a:pt x="131826" y="1841"/>
                </a:lnTo>
                <a:lnTo>
                  <a:pt x="119481" y="17310"/>
                </a:lnTo>
                <a:lnTo>
                  <a:pt x="111455" y="11811"/>
                </a:lnTo>
                <a:lnTo>
                  <a:pt x="101244" y="6172"/>
                </a:lnTo>
                <a:lnTo>
                  <a:pt x="88125" y="1778"/>
                </a:lnTo>
                <a:lnTo>
                  <a:pt x="71386" y="0"/>
                </a:lnTo>
                <a:lnTo>
                  <a:pt x="44729" y="6121"/>
                </a:lnTo>
                <a:lnTo>
                  <a:pt x="21920" y="22529"/>
                </a:lnTo>
                <a:lnTo>
                  <a:pt x="5981" y="46355"/>
                </a:lnTo>
                <a:lnTo>
                  <a:pt x="0" y="74676"/>
                </a:lnTo>
                <a:lnTo>
                  <a:pt x="3111" y="99809"/>
                </a:lnTo>
                <a:lnTo>
                  <a:pt x="26492" y="133858"/>
                </a:lnTo>
                <a:lnTo>
                  <a:pt x="76009" y="151066"/>
                </a:lnTo>
                <a:lnTo>
                  <a:pt x="106311" y="156832"/>
                </a:lnTo>
                <a:lnTo>
                  <a:pt x="129641" y="170942"/>
                </a:lnTo>
                <a:lnTo>
                  <a:pt x="138976" y="202958"/>
                </a:lnTo>
                <a:lnTo>
                  <a:pt x="134772" y="226187"/>
                </a:lnTo>
                <a:lnTo>
                  <a:pt x="122910" y="245541"/>
                </a:lnTo>
                <a:lnTo>
                  <a:pt x="104482" y="258775"/>
                </a:lnTo>
                <a:lnTo>
                  <a:pt x="80581" y="263690"/>
                </a:lnTo>
                <a:lnTo>
                  <a:pt x="47244" y="253847"/>
                </a:lnTo>
                <a:lnTo>
                  <a:pt x="26174" y="231051"/>
                </a:lnTo>
                <a:lnTo>
                  <a:pt x="14262" y="205397"/>
                </a:lnTo>
                <a:lnTo>
                  <a:pt x="8420" y="186982"/>
                </a:lnTo>
                <a:lnTo>
                  <a:pt x="381" y="186982"/>
                </a:lnTo>
                <a:lnTo>
                  <a:pt x="381" y="268871"/>
                </a:lnTo>
                <a:lnTo>
                  <a:pt x="7658" y="268871"/>
                </a:lnTo>
                <a:lnTo>
                  <a:pt x="24320" y="250075"/>
                </a:lnTo>
                <a:lnTo>
                  <a:pt x="33032" y="256819"/>
                </a:lnTo>
                <a:lnTo>
                  <a:pt x="44958" y="264172"/>
                </a:lnTo>
                <a:lnTo>
                  <a:pt x="60629" y="270078"/>
                </a:lnTo>
                <a:lnTo>
                  <a:pt x="80581" y="272503"/>
                </a:lnTo>
                <a:lnTo>
                  <a:pt x="113931" y="265468"/>
                </a:lnTo>
                <a:lnTo>
                  <a:pt x="139331" y="246189"/>
                </a:lnTo>
                <a:lnTo>
                  <a:pt x="155498" y="217398"/>
                </a:lnTo>
                <a:lnTo>
                  <a:pt x="161175" y="181800"/>
                </a:lnTo>
                <a:close/>
              </a:path>
              <a:path extrusionOk="0" h="273050" w="833120">
                <a:moveTo>
                  <a:pt x="347599" y="133223"/>
                </a:moveTo>
                <a:lnTo>
                  <a:pt x="345757" y="71399"/>
                </a:lnTo>
                <a:lnTo>
                  <a:pt x="187566" y="71399"/>
                </a:lnTo>
                <a:lnTo>
                  <a:pt x="185712" y="133223"/>
                </a:lnTo>
                <a:lnTo>
                  <a:pt x="190639" y="133223"/>
                </a:lnTo>
                <a:lnTo>
                  <a:pt x="196723" y="111429"/>
                </a:lnTo>
                <a:lnTo>
                  <a:pt x="204558" y="93980"/>
                </a:lnTo>
                <a:lnTo>
                  <a:pt x="217589" y="82410"/>
                </a:lnTo>
                <a:lnTo>
                  <a:pt x="239242" y="78219"/>
                </a:lnTo>
                <a:lnTo>
                  <a:pt x="250393" y="78219"/>
                </a:lnTo>
                <a:lnTo>
                  <a:pt x="250393" y="259270"/>
                </a:lnTo>
                <a:lnTo>
                  <a:pt x="223774" y="259270"/>
                </a:lnTo>
                <a:lnTo>
                  <a:pt x="223774" y="265874"/>
                </a:lnTo>
                <a:lnTo>
                  <a:pt x="309714" y="265874"/>
                </a:lnTo>
                <a:lnTo>
                  <a:pt x="309714" y="259270"/>
                </a:lnTo>
                <a:lnTo>
                  <a:pt x="283083" y="259270"/>
                </a:lnTo>
                <a:lnTo>
                  <a:pt x="283083" y="78219"/>
                </a:lnTo>
                <a:lnTo>
                  <a:pt x="294233" y="78219"/>
                </a:lnTo>
                <a:lnTo>
                  <a:pt x="315810" y="82410"/>
                </a:lnTo>
                <a:lnTo>
                  <a:pt x="328828" y="93980"/>
                </a:lnTo>
                <a:lnTo>
                  <a:pt x="336664" y="111429"/>
                </a:lnTo>
                <a:lnTo>
                  <a:pt x="342646" y="133223"/>
                </a:lnTo>
                <a:lnTo>
                  <a:pt x="347599" y="133223"/>
                </a:lnTo>
                <a:close/>
              </a:path>
              <a:path extrusionOk="0" h="273050" w="833120">
                <a:moveTo>
                  <a:pt x="536765" y="71412"/>
                </a:moveTo>
                <a:lnTo>
                  <a:pt x="482409" y="71412"/>
                </a:lnTo>
                <a:lnTo>
                  <a:pt x="482409" y="78232"/>
                </a:lnTo>
                <a:lnTo>
                  <a:pt x="507022" y="78232"/>
                </a:lnTo>
                <a:lnTo>
                  <a:pt x="507022" y="196545"/>
                </a:lnTo>
                <a:lnTo>
                  <a:pt x="505307" y="224548"/>
                </a:lnTo>
                <a:lnTo>
                  <a:pt x="498970" y="245275"/>
                </a:lnTo>
                <a:lnTo>
                  <a:pt x="486232" y="258152"/>
                </a:lnTo>
                <a:lnTo>
                  <a:pt x="465340" y="262572"/>
                </a:lnTo>
                <a:lnTo>
                  <a:pt x="435927" y="255206"/>
                </a:lnTo>
                <a:lnTo>
                  <a:pt x="422694" y="237197"/>
                </a:lnTo>
                <a:lnTo>
                  <a:pt x="419354" y="214680"/>
                </a:lnTo>
                <a:lnTo>
                  <a:pt x="419633" y="193776"/>
                </a:lnTo>
                <a:lnTo>
                  <a:pt x="419633" y="78232"/>
                </a:lnTo>
                <a:lnTo>
                  <a:pt x="443890" y="78232"/>
                </a:lnTo>
                <a:lnTo>
                  <a:pt x="443890" y="71412"/>
                </a:lnTo>
                <a:lnTo>
                  <a:pt x="364096" y="71412"/>
                </a:lnTo>
                <a:lnTo>
                  <a:pt x="364096" y="78232"/>
                </a:lnTo>
                <a:lnTo>
                  <a:pt x="386854" y="78232"/>
                </a:lnTo>
                <a:lnTo>
                  <a:pt x="386854" y="193776"/>
                </a:lnTo>
                <a:lnTo>
                  <a:pt x="387477" y="218782"/>
                </a:lnTo>
                <a:lnTo>
                  <a:pt x="394106" y="243827"/>
                </a:lnTo>
                <a:lnTo>
                  <a:pt x="413867" y="263105"/>
                </a:lnTo>
                <a:lnTo>
                  <a:pt x="453898" y="270827"/>
                </a:lnTo>
                <a:lnTo>
                  <a:pt x="489546" y="263728"/>
                </a:lnTo>
                <a:lnTo>
                  <a:pt x="507847" y="245478"/>
                </a:lnTo>
                <a:lnTo>
                  <a:pt x="514591" y="220637"/>
                </a:lnTo>
                <a:lnTo>
                  <a:pt x="515556" y="193776"/>
                </a:lnTo>
                <a:lnTo>
                  <a:pt x="515556" y="78232"/>
                </a:lnTo>
                <a:lnTo>
                  <a:pt x="536765" y="78232"/>
                </a:lnTo>
                <a:lnTo>
                  <a:pt x="536765" y="71412"/>
                </a:lnTo>
                <a:close/>
              </a:path>
              <a:path extrusionOk="0" h="273050" w="833120">
                <a:moveTo>
                  <a:pt x="730059" y="166687"/>
                </a:moveTo>
                <a:lnTo>
                  <a:pt x="726617" y="141617"/>
                </a:lnTo>
                <a:lnTo>
                  <a:pt x="717016" y="117932"/>
                </a:lnTo>
                <a:lnTo>
                  <a:pt x="702310" y="97663"/>
                </a:lnTo>
                <a:lnTo>
                  <a:pt x="691807" y="89344"/>
                </a:lnTo>
                <a:lnTo>
                  <a:pt x="691807" y="167678"/>
                </a:lnTo>
                <a:lnTo>
                  <a:pt x="689432" y="210527"/>
                </a:lnTo>
                <a:lnTo>
                  <a:pt x="680173" y="238848"/>
                </a:lnTo>
                <a:lnTo>
                  <a:pt x="660895" y="254469"/>
                </a:lnTo>
                <a:lnTo>
                  <a:pt x="628434" y="259270"/>
                </a:lnTo>
                <a:lnTo>
                  <a:pt x="611974" y="259270"/>
                </a:lnTo>
                <a:lnTo>
                  <a:pt x="611974" y="78219"/>
                </a:lnTo>
                <a:lnTo>
                  <a:pt x="628434" y="78219"/>
                </a:lnTo>
                <a:lnTo>
                  <a:pt x="663371" y="83451"/>
                </a:lnTo>
                <a:lnTo>
                  <a:pt x="682383" y="99606"/>
                </a:lnTo>
                <a:lnTo>
                  <a:pt x="690257" y="127444"/>
                </a:lnTo>
                <a:lnTo>
                  <a:pt x="691807" y="167678"/>
                </a:lnTo>
                <a:lnTo>
                  <a:pt x="691807" y="89344"/>
                </a:lnTo>
                <a:lnTo>
                  <a:pt x="653313" y="72821"/>
                </a:lnTo>
                <a:lnTo>
                  <a:pt x="621741" y="71399"/>
                </a:lnTo>
                <a:lnTo>
                  <a:pt x="555510" y="71399"/>
                </a:lnTo>
                <a:lnTo>
                  <a:pt x="555510" y="78219"/>
                </a:lnTo>
                <a:lnTo>
                  <a:pt x="579221" y="78219"/>
                </a:lnTo>
                <a:lnTo>
                  <a:pt x="579221" y="259270"/>
                </a:lnTo>
                <a:lnTo>
                  <a:pt x="555510" y="259270"/>
                </a:lnTo>
                <a:lnTo>
                  <a:pt x="555510" y="265874"/>
                </a:lnTo>
                <a:lnTo>
                  <a:pt x="621741" y="265874"/>
                </a:lnTo>
                <a:lnTo>
                  <a:pt x="637705" y="265506"/>
                </a:lnTo>
                <a:lnTo>
                  <a:pt x="683196" y="253911"/>
                </a:lnTo>
                <a:lnTo>
                  <a:pt x="716826" y="218732"/>
                </a:lnTo>
                <a:lnTo>
                  <a:pt x="726567" y="194144"/>
                </a:lnTo>
                <a:lnTo>
                  <a:pt x="730059" y="166687"/>
                </a:lnTo>
                <a:close/>
              </a:path>
              <a:path extrusionOk="0" h="273050" w="833120">
                <a:moveTo>
                  <a:pt x="832523" y="71310"/>
                </a:moveTo>
                <a:lnTo>
                  <a:pt x="752144" y="71310"/>
                </a:lnTo>
                <a:lnTo>
                  <a:pt x="752144" y="77660"/>
                </a:lnTo>
                <a:lnTo>
                  <a:pt x="775868" y="77660"/>
                </a:lnTo>
                <a:lnTo>
                  <a:pt x="775868" y="259270"/>
                </a:lnTo>
                <a:lnTo>
                  <a:pt x="752144" y="259270"/>
                </a:lnTo>
                <a:lnTo>
                  <a:pt x="752144" y="265620"/>
                </a:lnTo>
                <a:lnTo>
                  <a:pt x="832523" y="265620"/>
                </a:lnTo>
                <a:lnTo>
                  <a:pt x="832523" y="259270"/>
                </a:lnTo>
                <a:lnTo>
                  <a:pt x="808583" y="259270"/>
                </a:lnTo>
                <a:lnTo>
                  <a:pt x="808583" y="77660"/>
                </a:lnTo>
                <a:lnTo>
                  <a:pt x="832523" y="77660"/>
                </a:lnTo>
                <a:lnTo>
                  <a:pt x="832523" y="713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7886855" y="1401711"/>
            <a:ext cx="277238" cy="194562"/>
            <a:chOff x="7886855" y="1401711"/>
            <a:chExt cx="277238" cy="194562"/>
          </a:xfrm>
        </p:grpSpPr>
        <p:pic>
          <p:nvPicPr>
            <p:cNvPr id="67" name="Google Shape;67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86855" y="1402002"/>
              <a:ext cx="174561" cy="194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"/>
            <p:cNvSpPr/>
            <p:nvPr/>
          </p:nvSpPr>
          <p:spPr>
            <a:xfrm>
              <a:off x="8083448" y="1401711"/>
              <a:ext cx="80645" cy="194310"/>
            </a:xfrm>
            <a:custGeom>
              <a:rect b="b" l="l" r="r" t="t"/>
              <a:pathLst>
                <a:path extrusionOk="0" h="194309" w="80645">
                  <a:moveTo>
                    <a:pt x="80365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3901" y="6350"/>
                  </a:lnTo>
                  <a:lnTo>
                    <a:pt x="23901" y="187960"/>
                  </a:lnTo>
                  <a:lnTo>
                    <a:pt x="0" y="187960"/>
                  </a:lnTo>
                  <a:lnTo>
                    <a:pt x="0" y="194310"/>
                  </a:lnTo>
                  <a:lnTo>
                    <a:pt x="80365" y="194310"/>
                  </a:lnTo>
                  <a:lnTo>
                    <a:pt x="80365" y="187960"/>
                  </a:lnTo>
                  <a:lnTo>
                    <a:pt x="56438" y="187960"/>
                  </a:lnTo>
                  <a:lnTo>
                    <a:pt x="56438" y="6350"/>
                  </a:lnTo>
                  <a:lnTo>
                    <a:pt x="80365" y="6350"/>
                  </a:lnTo>
                  <a:lnTo>
                    <a:pt x="80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1"/>
          <p:cNvGrpSpPr/>
          <p:nvPr/>
        </p:nvGrpSpPr>
        <p:grpSpPr>
          <a:xfrm>
            <a:off x="8270995" y="1337083"/>
            <a:ext cx="1043760" cy="264336"/>
            <a:chOff x="8270995" y="1337083"/>
            <a:chExt cx="1043760" cy="264336"/>
          </a:xfrm>
        </p:grpSpPr>
        <p:sp>
          <p:nvSpPr>
            <p:cNvPr id="70" name="Google Shape;70;p1"/>
            <p:cNvSpPr/>
            <p:nvPr/>
          </p:nvSpPr>
          <p:spPr>
            <a:xfrm>
              <a:off x="8270995" y="1337083"/>
              <a:ext cx="204470" cy="259715"/>
            </a:xfrm>
            <a:custGeom>
              <a:rect b="b" l="l" r="r" t="t"/>
              <a:pathLst>
                <a:path extrusionOk="0" h="259715" w="204470">
                  <a:moveTo>
                    <a:pt x="107238" y="250367"/>
                  </a:moveTo>
                  <a:lnTo>
                    <a:pt x="0" y="250367"/>
                  </a:lnTo>
                  <a:lnTo>
                    <a:pt x="0" y="259206"/>
                  </a:lnTo>
                  <a:lnTo>
                    <a:pt x="107238" y="259206"/>
                  </a:lnTo>
                  <a:lnTo>
                    <a:pt x="107238" y="250367"/>
                  </a:lnTo>
                  <a:close/>
                </a:path>
                <a:path extrusionOk="0" h="259715" w="204470">
                  <a:moveTo>
                    <a:pt x="75488" y="8813"/>
                  </a:moveTo>
                  <a:lnTo>
                    <a:pt x="31838" y="8813"/>
                  </a:lnTo>
                  <a:lnTo>
                    <a:pt x="31838" y="250367"/>
                  </a:lnTo>
                  <a:lnTo>
                    <a:pt x="75488" y="250367"/>
                  </a:lnTo>
                  <a:lnTo>
                    <a:pt x="75488" y="134086"/>
                  </a:lnTo>
                  <a:lnTo>
                    <a:pt x="108381" y="134086"/>
                  </a:lnTo>
                  <a:lnTo>
                    <a:pt x="137574" y="131688"/>
                  </a:lnTo>
                  <a:lnTo>
                    <a:pt x="158027" y="125247"/>
                  </a:lnTo>
                  <a:lnTo>
                    <a:pt x="75488" y="125247"/>
                  </a:lnTo>
                  <a:lnTo>
                    <a:pt x="75488" y="8813"/>
                  </a:lnTo>
                  <a:close/>
                </a:path>
                <a:path extrusionOk="0" h="259715" w="204470">
                  <a:moveTo>
                    <a:pt x="108381" y="0"/>
                  </a:moveTo>
                  <a:lnTo>
                    <a:pt x="0" y="0"/>
                  </a:lnTo>
                  <a:lnTo>
                    <a:pt x="0" y="8813"/>
                  </a:lnTo>
                  <a:lnTo>
                    <a:pt x="103212" y="8813"/>
                  </a:lnTo>
                  <a:lnTo>
                    <a:pt x="122376" y="9826"/>
                  </a:lnTo>
                  <a:lnTo>
                    <a:pt x="139325" y="16249"/>
                  </a:lnTo>
                  <a:lnTo>
                    <a:pt x="151426" y="33159"/>
                  </a:lnTo>
                  <a:lnTo>
                    <a:pt x="156044" y="65633"/>
                  </a:lnTo>
                  <a:lnTo>
                    <a:pt x="151988" y="99320"/>
                  </a:lnTo>
                  <a:lnTo>
                    <a:pt x="140825" y="117105"/>
                  </a:lnTo>
                  <a:lnTo>
                    <a:pt x="124064" y="124056"/>
                  </a:lnTo>
                  <a:lnTo>
                    <a:pt x="103212" y="125247"/>
                  </a:lnTo>
                  <a:lnTo>
                    <a:pt x="158027" y="125247"/>
                  </a:lnTo>
                  <a:lnTo>
                    <a:pt x="168909" y="121819"/>
                  </a:lnTo>
                  <a:lnTo>
                    <a:pt x="193921" y="100466"/>
                  </a:lnTo>
                  <a:lnTo>
                    <a:pt x="204139" y="63614"/>
                  </a:lnTo>
                  <a:lnTo>
                    <a:pt x="192545" y="29007"/>
                  </a:lnTo>
                  <a:lnTo>
                    <a:pt x="165242" y="9880"/>
                  </a:lnTo>
                  <a:lnTo>
                    <a:pt x="133448" y="1717"/>
                  </a:lnTo>
                  <a:lnTo>
                    <a:pt x="108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440422" y="1399040"/>
              <a:ext cx="363785" cy="197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829073" y="1396784"/>
              <a:ext cx="485682" cy="2046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51512" y="191160"/>
            <a:ext cx="1736750" cy="173934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4666100" y="2498350"/>
            <a:ext cx="36726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4F4B"/>
                </a:solidFill>
                <a:latin typeface="Calibri"/>
                <a:ea typeface="Calibri"/>
                <a:cs typeface="Calibri"/>
                <a:sym typeface="Calibri"/>
              </a:rPr>
              <a:t>Database II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3568100" y="3738075"/>
            <a:ext cx="58686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700">
                <a:solidFill>
                  <a:srgbClr val="FF4F4B"/>
                </a:solidFill>
                <a:latin typeface="Calibri"/>
                <a:ea typeface="Calibri"/>
                <a:cs typeface="Calibri"/>
                <a:sym typeface="Calibri"/>
              </a:rPr>
              <a:t>Entertainment</a:t>
            </a:r>
            <a:endParaRPr sz="6700">
              <a:solidFill>
                <a:srgbClr val="FF4F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2676825" y="5636300"/>
            <a:ext cx="78861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  <a:t>Group: GraphOutLoud</a:t>
            </a:r>
            <a:endParaRPr sz="3000">
              <a:solidFill>
                <a:srgbClr val="F7F7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7F7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  <a:t>Atabek, Isil								2048715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  <a:t>Ashok Mayagappa, Prarthana	      2051998</a:t>
            </a:r>
            <a:b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  <a:t>Sah, Annanya Ajay					2044007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>
            <p:ph type="title"/>
          </p:nvPr>
        </p:nvSpPr>
        <p:spPr>
          <a:xfrm>
            <a:off x="227000" y="73750"/>
            <a:ext cx="84672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 txBox="1"/>
          <p:nvPr>
            <p:ph type="title"/>
          </p:nvPr>
        </p:nvSpPr>
        <p:spPr>
          <a:xfrm>
            <a:off x="226997" y="73750"/>
            <a:ext cx="77607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>
            <p:ph type="title"/>
          </p:nvPr>
        </p:nvSpPr>
        <p:spPr>
          <a:xfrm>
            <a:off x="227000" y="73750"/>
            <a:ext cx="85485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200" y="3505200"/>
            <a:ext cx="11582400" cy="558662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 txBox="1"/>
          <p:nvPr>
            <p:ph type="title"/>
          </p:nvPr>
        </p:nvSpPr>
        <p:spPr>
          <a:xfrm>
            <a:off x="227005" y="73750"/>
            <a:ext cx="63750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200" y="3505200"/>
            <a:ext cx="11582400" cy="558662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600" y="2819400"/>
            <a:ext cx="10000381" cy="5638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c931d0d3f_0_297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bc931d0d3f_0_297"/>
          <p:cNvSpPr txBox="1"/>
          <p:nvPr>
            <p:ph type="title"/>
          </p:nvPr>
        </p:nvSpPr>
        <p:spPr>
          <a:xfrm>
            <a:off x="227005" y="73750"/>
            <a:ext cx="63750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g1bc931d0d3f_0_297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1bc931d0d3f_0_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bc931d0d3f_0_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g1bc931d0d3f_0_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200" y="3505200"/>
            <a:ext cx="11582401" cy="558662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g1bc931d0d3f_0_2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600" y="2819400"/>
            <a:ext cx="10000382" cy="5638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g1bc931d0d3f_0_2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6838" y="3094663"/>
            <a:ext cx="10000374" cy="435278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c931d0d3f_0_32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bc931d0d3f_0_320"/>
          <p:cNvSpPr txBox="1"/>
          <p:nvPr>
            <p:ph type="title"/>
          </p:nvPr>
        </p:nvSpPr>
        <p:spPr>
          <a:xfrm>
            <a:off x="227005" y="73750"/>
            <a:ext cx="63750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g1bc931d0d3f_0_32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1bc931d0d3f_0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bc931d0d3f_0_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g1bc931d0d3f_0_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200" y="3505200"/>
            <a:ext cx="11582401" cy="558662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g1bc931d0d3f_0_3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600" y="2819400"/>
            <a:ext cx="10000382" cy="5638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g1bc931d0d3f_0_3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6838" y="3094663"/>
            <a:ext cx="10000374" cy="435278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g1bc931d0d3f_0_3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9050" y="4113475"/>
            <a:ext cx="11426676" cy="40898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c931d0d3f_2_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g1bc931d0d3f_2_0"/>
          <p:cNvSpPr txBox="1"/>
          <p:nvPr/>
        </p:nvSpPr>
        <p:spPr>
          <a:xfrm>
            <a:off x="466150" y="951750"/>
            <a:ext cx="10923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What is the domain that the ontology will cover?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c931d0d3f_2_17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g1bc931d0d3f_2_170"/>
          <p:cNvSpPr txBox="1"/>
          <p:nvPr/>
        </p:nvSpPr>
        <p:spPr>
          <a:xfrm>
            <a:off x="466150" y="951750"/>
            <a:ext cx="10923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What is the domain that the ontology will cover?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Entertainment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c931d0d3f_2_175"/>
          <p:cNvSpPr txBox="1"/>
          <p:nvPr/>
        </p:nvSpPr>
        <p:spPr>
          <a:xfrm>
            <a:off x="466150" y="951750"/>
            <a:ext cx="109230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What is the domain that the ontology will cover?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Entertainment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For what we are going to use the ontology?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bc931d0d3f_2_175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c931d0d3f_2_180"/>
          <p:cNvSpPr txBox="1"/>
          <p:nvPr/>
        </p:nvSpPr>
        <p:spPr>
          <a:xfrm>
            <a:off x="466150" y="951750"/>
            <a:ext cx="109230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What is the domain that the ontology will cover?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Entertainment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For what we are going to use the ontology?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T</a:t>
            </a:r>
            <a:r>
              <a:rPr lang="en-IN" sz="2400">
                <a:solidFill>
                  <a:schemeClr val="dk1"/>
                </a:solidFill>
              </a:rPr>
              <a:t>o model celebrities, singers, social media accounts - music platforms, grammy awards.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bc931d0d3f_2_18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226968" y="73747"/>
            <a:ext cx="1855832" cy="536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87" name="Google Shape;87;p2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88" name="Google Shape;88;p2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89" name="Google Shape;89;p2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90" name="Google Shape;90;p2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2"/>
          <p:cNvCxnSpPr>
            <a:endCxn id="85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2"/>
          <p:cNvCxnSpPr>
            <a:stCxn id="91" idx="3"/>
            <a:endCxn id="85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2"/>
          <p:cNvCxnSpPr>
            <a:stCxn id="93" idx="7"/>
            <a:endCxn id="85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2"/>
          <p:cNvCxnSpPr>
            <a:stCxn id="92" idx="1"/>
            <a:endCxn id="85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bc931d0d3f_2_20"/>
          <p:cNvSpPr txBox="1"/>
          <p:nvPr/>
        </p:nvSpPr>
        <p:spPr>
          <a:xfrm>
            <a:off x="372075" y="1090350"/>
            <a:ext cx="10285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For what types of questions the information in the ontology should provide answers?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5" name="Google Shape;315;g1bc931d0d3f_2_2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c931d0d3f_2_194"/>
          <p:cNvSpPr txBox="1"/>
          <p:nvPr/>
        </p:nvSpPr>
        <p:spPr>
          <a:xfrm>
            <a:off x="345500" y="1090350"/>
            <a:ext cx="10285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For what types of questions the information in the ontology should provide answers?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Who are the top followed celebrities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number of followers of a given celebrity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rank of a given celebrity on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If a singer was nominated/awarded to grammy awards? And if so, on what year and to which song the award was given?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Where is a given celebrity is from?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Which celebrities have both instagram and twitter accounts?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21" name="Google Shape;321;g1bc931d0d3f_2_194"/>
          <p:cNvSpPr txBox="1"/>
          <p:nvPr/>
        </p:nvSpPr>
        <p:spPr>
          <a:xfrm>
            <a:off x="132875" y="0"/>
            <a:ext cx="515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solidFill>
                <a:srgbClr val="FF4F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c931d0d3f_2_204"/>
          <p:cNvSpPr txBox="1"/>
          <p:nvPr/>
        </p:nvSpPr>
        <p:spPr>
          <a:xfrm>
            <a:off x="372075" y="1090350"/>
            <a:ext cx="102852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For what types of questions the information in the ontology should provide answers?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Who are the top followed celebrities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number of followers of a given celebrity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rank of a given celebrity on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If a singer was nominated/awarded to grammy awards? And if so, on what year and to which song the award was given?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Where is a given celebrity is from?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Which celebrities have both instagram and twitter accounts?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Who will use and maintain the ontology?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27" name="Google Shape;327;g1bc931d0d3f_2_204"/>
          <p:cNvSpPr txBox="1"/>
          <p:nvPr/>
        </p:nvSpPr>
        <p:spPr>
          <a:xfrm>
            <a:off x="132875" y="0"/>
            <a:ext cx="515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solidFill>
                <a:srgbClr val="FF4F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c931d0d3f_2_199"/>
          <p:cNvSpPr txBox="1"/>
          <p:nvPr/>
        </p:nvSpPr>
        <p:spPr>
          <a:xfrm>
            <a:off x="372075" y="1090350"/>
            <a:ext cx="10285200" cy="7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For what types of questions the information in the ontology should provide answers?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Who are the top followed celebrities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number of followers of a given celebrity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rank of a given celebrity on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If a singer was nominated/awarded to grammy awards? And if so, on what year and to which song the award was given?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Where is a given celebrity is from?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Which celebrities have both instagram and twitter accounts?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Who will use and maintain the ontology?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Our ontology can be used by any people who are interested in our domain to analyse the relationships between the celebrities and social media accounts.</a:t>
            </a:r>
            <a:endParaRPr sz="2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33" name="Google Shape;333;g1bc931d0d3f_2_199"/>
          <p:cNvSpPr txBox="1"/>
          <p:nvPr/>
        </p:nvSpPr>
        <p:spPr>
          <a:xfrm>
            <a:off x="132875" y="0"/>
            <a:ext cx="515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solidFill>
                <a:srgbClr val="FF4F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c931d0d3f_2_3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Graph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9" name="Google Shape;339;g1bc931d0d3f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993000"/>
            <a:ext cx="12630574" cy="83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bc931d0d3f_2_37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5" name="Google Shape;345;g1bc931d0d3f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11996262" cy="29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c931d0d3f_2_158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1" name="Google Shape;351;g1bc931d0d3f_2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11996262" cy="29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bc931d0d3f_2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50" y="3858563"/>
            <a:ext cx="7108150" cy="14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c931d0d3f_2_42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Classes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8" name="Google Shape;358;g1bc931d0d3f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5" y="970325"/>
            <a:ext cx="4151325" cy="46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1bc931d0d3f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050" y="3034225"/>
            <a:ext cx="1608300" cy="53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4000"/>
              </a:srgbClr>
            </a:outerShdw>
          </a:effectLst>
        </p:spPr>
      </p:pic>
      <p:pic>
        <p:nvPicPr>
          <p:cNvPr id="364" name="Google Shape;364;g1bc931d0d3f_2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000" y="3499149"/>
            <a:ext cx="3218625" cy="10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bc931d0d3f_2_47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Classes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6" name="Google Shape;366;g1bc931d0d3f_2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75" y="970325"/>
            <a:ext cx="4151325" cy="46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c931d0d3f_2_65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Classes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2" name="Google Shape;372;g1bc931d0d3f_2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7551325"/>
            <a:ext cx="10635426" cy="1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1bc931d0d3f_2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050" y="7072959"/>
            <a:ext cx="2004787" cy="79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  <p:pic>
        <p:nvPicPr>
          <p:cNvPr id="374" name="Google Shape;374;g1bc931d0d3f_2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75" y="970325"/>
            <a:ext cx="4151325" cy="46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bc931d0d3f_2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8050" y="3034225"/>
            <a:ext cx="1608300" cy="53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4000"/>
              </a:srgbClr>
            </a:outerShdw>
          </a:effectLst>
        </p:spPr>
      </p:pic>
      <p:pic>
        <p:nvPicPr>
          <p:cNvPr id="376" name="Google Shape;376;g1bc931d0d3f_2_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1000" y="3499149"/>
            <a:ext cx="3218625" cy="10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c931d0d3f_0_17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bc931d0d3f_0_179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g1bc931d0d3f_0_179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5" name="Google Shape;105;g1bc931d0d3f_0_17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bc931d0d3f_0_179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bc931d0d3f_0_179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108" name="Google Shape;108;g1bc931d0d3f_0_179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109" name="Google Shape;109;g1bc931d0d3f_0_179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110" name="Google Shape;110;g1bc931d0d3f_0_179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111" name="Google Shape;111;g1bc931d0d3f_0_179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bc931d0d3f_0_179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bc931d0d3f_0_179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bc931d0d3f_0_179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g1bc931d0d3f_0_179"/>
          <p:cNvCxnSpPr>
            <a:endCxn id="106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1bc931d0d3f_0_179"/>
          <p:cNvCxnSpPr>
            <a:stCxn id="112" idx="3"/>
            <a:endCxn id="106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g1bc931d0d3f_0_179"/>
          <p:cNvCxnSpPr>
            <a:stCxn id="114" idx="7"/>
            <a:endCxn id="106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1bc931d0d3f_0_179"/>
          <p:cNvCxnSpPr>
            <a:stCxn id="113" idx="1"/>
            <a:endCxn id="106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g1bc931d0d3f_0_179"/>
          <p:cNvSpPr txBox="1"/>
          <p:nvPr/>
        </p:nvSpPr>
        <p:spPr>
          <a:xfrm>
            <a:off x="457475" y="3143925"/>
            <a:ext cx="3763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Top_50_Most_Followed_Instagram_Accounts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0" name="Google Shape;120;g1bc931d0d3f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75" y="4043700"/>
            <a:ext cx="9082152" cy="5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bc931d0d3f_2_78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Object Properties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2" name="Google Shape;382;g1bc931d0d3f_2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1159650"/>
            <a:ext cx="3629025" cy="34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c931d0d3f_2_83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Object Properties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8" name="Google Shape;388;g1bc931d0d3f_2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1159650"/>
            <a:ext cx="3629025" cy="34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1bc931d0d3f_2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250" y="2879675"/>
            <a:ext cx="2342376" cy="44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bc931d0d3f_2_98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Data Properties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5" name="Google Shape;395;g1bc931d0d3f_2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50" y="1147450"/>
            <a:ext cx="3543825" cy="4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bc931d0d3f_2_103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Data Properties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1" name="Google Shape;401;g1bc931d0d3f_2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50" y="1147450"/>
            <a:ext cx="3543825" cy="44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bc931d0d3f_2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875" y="3716180"/>
            <a:ext cx="2692600" cy="40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bc931d0d3f_2_124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8" name="Google Shape;408;g1bc931d0d3f_2_124"/>
          <p:cNvPicPr preferRelativeResize="0"/>
          <p:nvPr/>
        </p:nvPicPr>
        <p:blipFill rotWithShape="1">
          <a:blip r:embed="rId3">
            <a:alphaModFix/>
          </a:blip>
          <a:srcRect b="39139" l="0" r="0" t="0"/>
          <a:stretch/>
        </p:blipFill>
        <p:spPr>
          <a:xfrm>
            <a:off x="250500" y="1161475"/>
            <a:ext cx="3178500" cy="6107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bc931d0d3f_2_131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4" name="Google Shape;414;g1bc931d0d3f_2_131"/>
          <p:cNvPicPr preferRelativeResize="0"/>
          <p:nvPr/>
        </p:nvPicPr>
        <p:blipFill rotWithShape="1">
          <a:blip r:embed="rId3">
            <a:alphaModFix/>
          </a:blip>
          <a:srcRect b="39139" l="0" r="0" t="0"/>
          <a:stretch/>
        </p:blipFill>
        <p:spPr>
          <a:xfrm>
            <a:off x="250500" y="1161475"/>
            <a:ext cx="3178500" cy="610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1bc931d0d3f_2_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212" y="2180100"/>
            <a:ext cx="8032375" cy="30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c931d0d3f_2_136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1" name="Google Shape;421;g1bc931d0d3f_2_136"/>
          <p:cNvPicPr preferRelativeResize="0"/>
          <p:nvPr/>
        </p:nvPicPr>
        <p:blipFill rotWithShape="1">
          <a:blip r:embed="rId3">
            <a:alphaModFix/>
          </a:blip>
          <a:srcRect b="0" l="64337" r="0" t="0"/>
          <a:stretch/>
        </p:blipFill>
        <p:spPr>
          <a:xfrm>
            <a:off x="226967" y="1011625"/>
            <a:ext cx="2864550" cy="30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bc931d0d3f_2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75" y="4253125"/>
            <a:ext cx="11353800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1bc931d0d3f_2_136"/>
          <p:cNvPicPr preferRelativeResize="0"/>
          <p:nvPr/>
        </p:nvPicPr>
        <p:blipFill rotWithShape="1">
          <a:blip r:embed="rId5">
            <a:alphaModFix/>
          </a:blip>
          <a:srcRect b="0" l="0" r="50504" t="0"/>
          <a:stretch/>
        </p:blipFill>
        <p:spPr>
          <a:xfrm>
            <a:off x="5954721" y="3526225"/>
            <a:ext cx="4755625" cy="23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g1bc931d0d3f_2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63" y="1850436"/>
            <a:ext cx="7545675" cy="54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bc931d0d3f_2_108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OWLViz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bc931d0d3f_1_16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bc931d0d3f_1_169"/>
          <p:cNvSpPr txBox="1"/>
          <p:nvPr>
            <p:ph type="title"/>
          </p:nvPr>
        </p:nvSpPr>
        <p:spPr>
          <a:xfrm>
            <a:off x="226988" y="73750"/>
            <a:ext cx="5369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GraphDB data ingestion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g1bc931d0d3f_1_16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g1bc931d0d3f_1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0" y="1449588"/>
            <a:ext cx="124968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bc931d0d3f_1_142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bc931d0d3f_1_142"/>
          <p:cNvSpPr txBox="1"/>
          <p:nvPr>
            <p:ph type="title"/>
          </p:nvPr>
        </p:nvSpPr>
        <p:spPr>
          <a:xfrm>
            <a:off x="226986" y="73750"/>
            <a:ext cx="4809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GraphDB data ingestion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g1bc931d0d3f_1_142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g1bc931d0d3f_1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0" y="1469563"/>
            <a:ext cx="12496800" cy="46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1bc931d0d3f_1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625" y="3997425"/>
            <a:ext cx="11946698" cy="4656926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c931d0d3f_0_22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bc931d0d3f_0_223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g1bc931d0d3f_0_223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28" name="Google Shape;128;g1bc931d0d3f_0_22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bc931d0d3f_0_223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bc931d0d3f_0_223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131" name="Google Shape;131;g1bc931d0d3f_0_223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132" name="Google Shape;132;g1bc931d0d3f_0_223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133" name="Google Shape;133;g1bc931d0d3f_0_223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134" name="Google Shape;134;g1bc931d0d3f_0_223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bc931d0d3f_0_223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bc931d0d3f_0_223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bc931d0d3f_0_223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g1bc931d0d3f_0_223"/>
          <p:cNvCxnSpPr>
            <a:endCxn id="129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g1bc931d0d3f_0_223"/>
          <p:cNvCxnSpPr>
            <a:stCxn id="135" idx="3"/>
            <a:endCxn id="129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g1bc931d0d3f_0_223"/>
          <p:cNvCxnSpPr>
            <a:stCxn id="137" idx="7"/>
            <a:endCxn id="129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1bc931d0d3f_0_223"/>
          <p:cNvCxnSpPr>
            <a:stCxn id="136" idx="1"/>
            <a:endCxn id="129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1bc931d0d3f_0_223"/>
          <p:cNvSpPr txBox="1"/>
          <p:nvPr/>
        </p:nvSpPr>
        <p:spPr>
          <a:xfrm>
            <a:off x="457475" y="3143925"/>
            <a:ext cx="3763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Top_50_Most_Followed_Instagram_Accounts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g1bc931d0d3f_0_223"/>
          <p:cNvSpPr txBox="1"/>
          <p:nvPr/>
        </p:nvSpPr>
        <p:spPr>
          <a:xfrm>
            <a:off x="7593500" y="1116525"/>
            <a:ext cx="376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Top_200_youtubers</a:t>
            </a:r>
            <a:endParaRPr/>
          </a:p>
        </p:txBody>
      </p:sp>
      <p:pic>
        <p:nvPicPr>
          <p:cNvPr id="144" name="Google Shape;144;g1bc931d0d3f_0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475" y="2840500"/>
            <a:ext cx="12204026" cy="61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bc931d0d3f_1_2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bc931d0d3f_1_29"/>
          <p:cNvSpPr txBox="1"/>
          <p:nvPr>
            <p:ph type="title"/>
          </p:nvPr>
        </p:nvSpPr>
        <p:spPr>
          <a:xfrm>
            <a:off x="226989" y="73750"/>
            <a:ext cx="5469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Prefixes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3" name="Google Shape;453;g1bc931d0d3f_1_2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bc931d0d3f_1_29"/>
          <p:cNvSpPr txBox="1"/>
          <p:nvPr/>
        </p:nvSpPr>
        <p:spPr>
          <a:xfrm>
            <a:off x="1366850" y="2018675"/>
            <a:ext cx="46170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/>
              <a:t>Gm: Grammy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/>
              <a:t>Sg: Singer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/>
              <a:t>Cb: Celebrity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/>
              <a:t>Tw: Twitter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/>
              <a:t>Ig/Insta: Instagram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/>
              <a:t>Yt: Youtube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bc931d0d3f_1_7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bc931d0d3f_1_79"/>
          <p:cNvSpPr txBox="1"/>
          <p:nvPr>
            <p:ph type="title"/>
          </p:nvPr>
        </p:nvSpPr>
        <p:spPr>
          <a:xfrm>
            <a:off x="226984" y="73750"/>
            <a:ext cx="4370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Hierarchy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g1bc931d0d3f_1_7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g1bc931d0d3f_1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50" y="961200"/>
            <a:ext cx="11380050" cy="80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bc931d0d3f_1_85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bc931d0d3f_1_85"/>
          <p:cNvSpPr txBox="1"/>
          <p:nvPr>
            <p:ph type="title"/>
          </p:nvPr>
        </p:nvSpPr>
        <p:spPr>
          <a:xfrm>
            <a:off x="226988" y="73750"/>
            <a:ext cx="5269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and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g1bc931d0d3f_1_85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g1bc931d0d3f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1201972"/>
            <a:ext cx="10077450" cy="64960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bc931d0d3f_1_94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bc931d0d3f_1_94"/>
          <p:cNvSpPr txBox="1"/>
          <p:nvPr>
            <p:ph type="title"/>
          </p:nvPr>
        </p:nvSpPr>
        <p:spPr>
          <a:xfrm>
            <a:off x="226985" y="73750"/>
            <a:ext cx="4509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and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g1bc931d0d3f_1_94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g1bc931d0d3f_1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1201972"/>
            <a:ext cx="10077450" cy="64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1bc931d0d3f_1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25" y="2533900"/>
            <a:ext cx="10077450" cy="66201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bc931d0d3f_1_13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bc931d0d3f_1_133"/>
          <p:cNvSpPr txBox="1"/>
          <p:nvPr>
            <p:ph type="title"/>
          </p:nvPr>
        </p:nvSpPr>
        <p:spPr>
          <a:xfrm>
            <a:off x="226984" y="73750"/>
            <a:ext cx="4310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and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g1bc931d0d3f_1_13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g1bc931d0d3f_1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1201972"/>
            <a:ext cx="10077450" cy="64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1bc931d0d3f_1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25" y="2533900"/>
            <a:ext cx="10077450" cy="66201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9" name="Google Shape;489;g1bc931d0d3f_1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650" y="1994625"/>
            <a:ext cx="9178979" cy="6620101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bc931d0d3f_1_10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bc931d0d3f_1_100"/>
          <p:cNvSpPr txBox="1"/>
          <p:nvPr>
            <p:ph type="title"/>
          </p:nvPr>
        </p:nvSpPr>
        <p:spPr>
          <a:xfrm>
            <a:off x="226981" y="73750"/>
            <a:ext cx="33507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The triples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g1bc931d0d3f_1_10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g1bc931d0d3f_1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2472375"/>
            <a:ext cx="10885726" cy="5018312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bc931d0d3f_1_152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bc931d0d3f_1_152"/>
          <p:cNvSpPr txBox="1"/>
          <p:nvPr>
            <p:ph type="title"/>
          </p:nvPr>
        </p:nvSpPr>
        <p:spPr>
          <a:xfrm>
            <a:off x="226981" y="73750"/>
            <a:ext cx="3450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The triples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g1bc931d0d3f_1_152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g1bc931d0d3f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2472375"/>
            <a:ext cx="10885726" cy="5078274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6" name="Google Shape;506;g1bc931d0d3f_1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200" y="1059325"/>
            <a:ext cx="11304599" cy="447855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bc931d0d3f_1_16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bc931d0d3f_1_160"/>
          <p:cNvSpPr txBox="1"/>
          <p:nvPr>
            <p:ph type="title"/>
          </p:nvPr>
        </p:nvSpPr>
        <p:spPr>
          <a:xfrm>
            <a:off x="226981" y="73750"/>
            <a:ext cx="3430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The triples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3" name="Google Shape;513;g1bc931d0d3f_1_16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g1bc931d0d3f_1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2472375"/>
            <a:ext cx="10885726" cy="5078274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5" name="Google Shape;515;g1bc931d0d3f_1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200" y="1059325"/>
            <a:ext cx="11304599" cy="447855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6" name="Google Shape;516;g1bc931d0d3f_1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44" y="5191601"/>
            <a:ext cx="11911701" cy="4055949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bc931d0d3f_1_35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bc931d0d3f_1_35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g1bc931d0d3f_1_35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bc931d0d3f_1_35"/>
          <p:cNvSpPr txBox="1"/>
          <p:nvPr/>
        </p:nvSpPr>
        <p:spPr>
          <a:xfrm>
            <a:off x="331825" y="1139250"/>
            <a:ext cx="102813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1) Number of followers in order on Twitter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Tw: &lt;file:/C:/Users/isila/Desktop/final-ttls/Tw#&gt;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?name ?followers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Tw:name ?name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Tw:followers ?followers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 DESC(xsd:integer(?followers)) LIMIT 50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bc931d0d3f_1_195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1bc931d0d3f_1_195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1" name="Google Shape;531;g1bc931d0d3f_1_195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bc931d0d3f_1_195"/>
          <p:cNvSpPr txBox="1"/>
          <p:nvPr/>
        </p:nvSpPr>
        <p:spPr>
          <a:xfrm>
            <a:off x="331825" y="1139250"/>
            <a:ext cx="102813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1) Number of followers in order on Twitter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Tw: &lt;file:/C:/Users/isila/Desktop/final-ttls/Tw#&gt;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?name ?followers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Tw:name ?name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Tw:followers ?followers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 DESC(xsd:integer(?followers)) LIMIT 50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g1bc931d0d3f_1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825" y="2203550"/>
            <a:ext cx="11391624" cy="6250901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c931d0d3f_0_246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bc931d0d3f_0_246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g1bc931d0d3f_0_246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52" name="Google Shape;152;g1bc931d0d3f_0_246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bc931d0d3f_0_246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bc931d0d3f_0_246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155" name="Google Shape;155;g1bc931d0d3f_0_246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156" name="Google Shape;156;g1bc931d0d3f_0_246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157" name="Google Shape;157;g1bc931d0d3f_0_246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158" name="Google Shape;158;g1bc931d0d3f_0_246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bc931d0d3f_0_246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bc931d0d3f_0_246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bc931d0d3f_0_246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g1bc931d0d3f_0_246"/>
          <p:cNvCxnSpPr>
            <a:endCxn id="153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g1bc931d0d3f_0_246"/>
          <p:cNvCxnSpPr>
            <a:stCxn id="159" idx="3"/>
            <a:endCxn id="153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1bc931d0d3f_0_246"/>
          <p:cNvCxnSpPr>
            <a:stCxn id="161" idx="7"/>
            <a:endCxn id="153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1bc931d0d3f_0_246"/>
          <p:cNvCxnSpPr>
            <a:stCxn id="160" idx="1"/>
            <a:endCxn id="153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g1bc931d0d3f_0_246"/>
          <p:cNvSpPr txBox="1"/>
          <p:nvPr/>
        </p:nvSpPr>
        <p:spPr>
          <a:xfrm>
            <a:off x="457475" y="3143925"/>
            <a:ext cx="3763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Top_50_Most_Followed_Instagram_Accounts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g1bc931d0d3f_0_246"/>
          <p:cNvSpPr txBox="1"/>
          <p:nvPr/>
        </p:nvSpPr>
        <p:spPr>
          <a:xfrm>
            <a:off x="7593500" y="1116525"/>
            <a:ext cx="376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Top_200_youtubers</a:t>
            </a:r>
            <a:endParaRPr/>
          </a:p>
        </p:txBody>
      </p:sp>
      <p:sp>
        <p:nvSpPr>
          <p:cNvPr id="168" name="Google Shape;168;g1bc931d0d3f_0_246"/>
          <p:cNvSpPr txBox="1"/>
          <p:nvPr/>
        </p:nvSpPr>
        <p:spPr>
          <a:xfrm>
            <a:off x="722525" y="7835500"/>
            <a:ext cx="3233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Top_1000_Celebrity_Twitter_Accounts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9" name="Google Shape;169;g1bc931d0d3f_0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50" y="928550"/>
            <a:ext cx="10572750" cy="617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bc931d0d3f_1_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1bc931d0d3f_1_0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0" name="Google Shape;540;g1bc931d0d3f_1_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bc931d0d3f_1_0"/>
          <p:cNvSpPr txBox="1"/>
          <p:nvPr/>
        </p:nvSpPr>
        <p:spPr>
          <a:xfrm>
            <a:off x="379750" y="1359125"/>
            <a:ext cx="89541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2) Grammy winning songs from 2017 and 2019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Gm: &lt;file:/C:/Users/isila/Desktop/final-ttls/Gm#&gt;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?songname ?artists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Gm:songname ?songname;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Gm:year ?year;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Gm:artists ?artists;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Gm:winner ?winner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FILTER((?year="2017" || ?year="2019") &amp;&amp; ?winner="true"^^xsd:gYear)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bc931d0d3f_1_20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bc931d0d3f_1_203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8" name="Google Shape;548;g1bc931d0d3f_1_20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bc931d0d3f_1_203"/>
          <p:cNvSpPr txBox="1"/>
          <p:nvPr/>
        </p:nvSpPr>
        <p:spPr>
          <a:xfrm>
            <a:off x="379750" y="1359125"/>
            <a:ext cx="89541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2) Grammy winning songs from 2017 and 2019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Gm: &lt;file:/C:/Users/isila/Desktop/final-ttls/Gm#&gt;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?songname ?artists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Gm:songname ?songname;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Gm:year ?year;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Gm:artists ?artists;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Gm:winner ?winner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FILTER((?year="2017" || ?year="2019") &amp;&amp; ?winner="true"^^xsd:gYear)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0" name="Google Shape;550;g1bc931d0d3f_1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75" y="5193250"/>
            <a:ext cx="10393174" cy="1603075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bc931d0d3f_1_17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bc931d0d3f_1_17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g1bc931d0d3f_1_17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bc931d0d3f_1_17"/>
          <p:cNvSpPr txBox="1"/>
          <p:nvPr/>
        </p:nvSpPr>
        <p:spPr>
          <a:xfrm>
            <a:off x="351800" y="963975"/>
            <a:ext cx="79629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3) Rank in terms of max number of followers on Instagram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Ig: &lt;file:/C:/Users/isila/Desktop/final-ttls/Ig#&gt;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 ?owner ?rank ?followers ?profession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Ig:owner ?owner;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Ig:rank ?rank;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Ig:folllowers ?f;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Ig:hasprofession ?profession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BIND(CONCAT(STR( ?f ), " M") AS ?followers )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BY(xsd:integer(?rank))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bc931d0d3f_1_212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bc931d0d3f_1_212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5" name="Google Shape;565;g1bc931d0d3f_1_212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bc931d0d3f_1_212"/>
          <p:cNvSpPr txBox="1"/>
          <p:nvPr/>
        </p:nvSpPr>
        <p:spPr>
          <a:xfrm>
            <a:off x="351800" y="963975"/>
            <a:ext cx="79629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3) Rank in terms of max number of followers on Instagram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Ig: &lt;file:/C:/Users/isila/Desktop/final-ttls/Ig#&gt;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 ?owner ?rank ?followers ?profession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Ig:owner ?owner;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Ig:rank ?rank;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Ig:folllowers ?f;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Ig:hasprofession ?profession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BIND(CONCAT(STR( ?f ), " M") AS ?followers )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BY(xsd:integer(?rank))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g1bc931d0d3f_1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520" y="2599338"/>
            <a:ext cx="11827899" cy="5843675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bc931d0d3f_1_2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bc931d0d3f_1_23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4" name="Google Shape;574;g1bc931d0d3f_1_2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1bc931d0d3f_1_23"/>
          <p:cNvSpPr txBox="1"/>
          <p:nvPr/>
        </p:nvSpPr>
        <p:spPr>
          <a:xfrm>
            <a:off x="419725" y="1039325"/>
            <a:ext cx="8974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4) List of categories of Youtube channels by order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: &lt;http://www.semanticweb.org/isila/ontologies/2022/10/untitled-ontology-26#&gt;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Yt: &lt;file:/C:/Users/isila/Desktop/final-ttls/Yt#&gt;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?category ?channelName ?followers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Yt:category ?category;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Yt:channelname ?channelName; Yt:followers ?followers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FILTER(?category= "Music" || ?category="Hip hop music")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BY(?channelName)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bc931d0d3f_1_221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1bc931d0d3f_1_221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g1bc931d0d3f_1_221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1bc931d0d3f_1_221"/>
          <p:cNvSpPr txBox="1"/>
          <p:nvPr/>
        </p:nvSpPr>
        <p:spPr>
          <a:xfrm>
            <a:off x="419725" y="1039325"/>
            <a:ext cx="8974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4) List of categories of Youtube channels by order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: &lt;http://www.semanticweb.org/isila/ontologies/2022/10/untitled-ontology-26#&gt;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Yt: &lt;file:/C:/Users/isila/Desktop/final-ttls/Yt#&gt;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?category ?channelName ?followers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Yt:category ?category;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Yt:channelname ?channelName; Yt:followers ?followers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FILTER(?category= "Music" || ?category="Hip hop music")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BY(?channelName)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g1bc931d0d3f_1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45" y="2257375"/>
            <a:ext cx="11258601" cy="6223426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bc931d0d3f_1_22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bc931d0d3f_1_229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g1bc931d0d3f_1_22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bc931d0d3f_1_229"/>
          <p:cNvSpPr txBox="1"/>
          <p:nvPr/>
        </p:nvSpPr>
        <p:spPr>
          <a:xfrm>
            <a:off x="419725" y="1039325"/>
            <a:ext cx="89742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5</a:t>
            </a:r>
            <a:r>
              <a:rPr b="1" lang="en-IN" sz="2500">
                <a:solidFill>
                  <a:schemeClr val="dk1"/>
                </a:solidFill>
              </a:rPr>
              <a:t>) Singer and his/her country of birth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Sg: &lt;file:/C:/Users/isila/Desktop/final-ttls/Sg#&gt;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?singer ?countryName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?singer Sg:hasCountry ?country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BIND(strafter(str(?country), '#') AS ?countryName).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FILTER(str(?countryName)="gb")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bc931d0d3f_1_24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bc931d0d3f_1_240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g1bc931d0d3f_1_24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bc931d0d3f_1_240"/>
          <p:cNvSpPr txBox="1"/>
          <p:nvPr/>
        </p:nvSpPr>
        <p:spPr>
          <a:xfrm>
            <a:off x="419725" y="1039325"/>
            <a:ext cx="89742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5) Singer and his/her country of birth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Sg: &lt;file:/C:/Users/isila/Desktop/final-ttls/Sg#&gt;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?singer ?countryName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?singer Sg:hasCountry ?country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BIND(strafter(str(?country), '#') AS ?countryName).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FILTER(str(?countryName)="gb")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1" name="Google Shape;601;g1bc931d0d3f_1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50" y="3785200"/>
            <a:ext cx="11496675" cy="2924175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bc931d0d3f_1_6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1bc931d0d3f_1_63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8" name="Google Shape;608;g1bc931d0d3f_1_6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g1bc931d0d3f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538" y="1767027"/>
            <a:ext cx="9491724" cy="7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1bc931d0d3f_1_63"/>
          <p:cNvSpPr txBox="1"/>
          <p:nvPr/>
        </p:nvSpPr>
        <p:spPr>
          <a:xfrm>
            <a:off x="1798825" y="3237875"/>
            <a:ext cx="477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bc931d0d3f_1_71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bc931d0d3f_1_71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1bc931d0d3f_1_71"/>
          <p:cNvSpPr/>
          <p:nvPr/>
        </p:nvSpPr>
        <p:spPr>
          <a:xfrm>
            <a:off x="2398442" y="4267200"/>
            <a:ext cx="8208007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Thank 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c931d0d3f_0_271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bc931d0d3f_0_271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g1bc931d0d3f_0_271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77" name="Google Shape;177;g1bc931d0d3f_0_271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bc931d0d3f_0_271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bc931d0d3f_0_271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180" name="Google Shape;180;g1bc931d0d3f_0_271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181" name="Google Shape;181;g1bc931d0d3f_0_271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182" name="Google Shape;182;g1bc931d0d3f_0_271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183" name="Google Shape;183;g1bc931d0d3f_0_271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bc931d0d3f_0_271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bc931d0d3f_0_271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bc931d0d3f_0_271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g1bc931d0d3f_0_271"/>
          <p:cNvCxnSpPr>
            <a:endCxn id="178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g1bc931d0d3f_0_271"/>
          <p:cNvCxnSpPr>
            <a:stCxn id="184" idx="3"/>
            <a:endCxn id="178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1bc931d0d3f_0_271"/>
          <p:cNvCxnSpPr>
            <a:stCxn id="186" idx="7"/>
            <a:endCxn id="178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1bc931d0d3f_0_271"/>
          <p:cNvCxnSpPr>
            <a:stCxn id="185" idx="1"/>
            <a:endCxn id="178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g1bc931d0d3f_0_271"/>
          <p:cNvSpPr txBox="1"/>
          <p:nvPr/>
        </p:nvSpPr>
        <p:spPr>
          <a:xfrm>
            <a:off x="457475" y="3143925"/>
            <a:ext cx="3763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Top_50_Most_Followed_Instagram_Accounts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g1bc931d0d3f_0_271"/>
          <p:cNvSpPr txBox="1"/>
          <p:nvPr/>
        </p:nvSpPr>
        <p:spPr>
          <a:xfrm>
            <a:off x="7593500" y="1116525"/>
            <a:ext cx="376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Top_200_youtubers</a:t>
            </a:r>
            <a:endParaRPr/>
          </a:p>
        </p:txBody>
      </p:sp>
      <p:sp>
        <p:nvSpPr>
          <p:cNvPr id="193" name="Google Shape;193;g1bc931d0d3f_0_271"/>
          <p:cNvSpPr txBox="1"/>
          <p:nvPr/>
        </p:nvSpPr>
        <p:spPr>
          <a:xfrm>
            <a:off x="722525" y="7835500"/>
            <a:ext cx="3233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Top_1000_Celebrity_Twitter_Accounts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g1bc931d0d3f_0_271"/>
          <p:cNvSpPr txBox="1"/>
          <p:nvPr/>
        </p:nvSpPr>
        <p:spPr>
          <a:xfrm>
            <a:off x="8975125" y="86794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Grammy_Award</a:t>
            </a:r>
            <a:endParaRPr/>
          </a:p>
        </p:txBody>
      </p:sp>
      <p:pic>
        <p:nvPicPr>
          <p:cNvPr id="195" name="Google Shape;195;g1bc931d0d3f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50" y="1116525"/>
            <a:ext cx="11250599" cy="654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>
            <p:ph type="title"/>
          </p:nvPr>
        </p:nvSpPr>
        <p:spPr>
          <a:xfrm>
            <a:off x="227006" y="73750"/>
            <a:ext cx="10070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11458438" cy="457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 txBox="1"/>
          <p:nvPr>
            <p:ph type="title"/>
          </p:nvPr>
        </p:nvSpPr>
        <p:spPr>
          <a:xfrm>
            <a:off x="226997" y="73750"/>
            <a:ext cx="75705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11458438" cy="457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0" y="990600"/>
            <a:ext cx="10946642" cy="811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>
            <p:ph type="title"/>
          </p:nvPr>
        </p:nvSpPr>
        <p:spPr>
          <a:xfrm>
            <a:off x="226994" y="73750"/>
            <a:ext cx="69456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11458438" cy="457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0" y="990600"/>
            <a:ext cx="10946642" cy="811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5200" y="3505200"/>
            <a:ext cx="9165556" cy="437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2022-12-18T18:36:19Z</dcterms:created>
  <dc:creator>Keerthana Ashok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2022-09-26T00:00:00Z</vt:filetime>
  </property>
  <property fmtid="{D5CDD505-2E9C-101B-9397-08002B2CF9AE}" pid="3" name="Creator">
    <vt:lpwstr>Keynote</vt:lpwstr>
  </property>
  <property fmtid="{D5CDD505-2E9C-101B-9397-08002B2CF9AE}" pid="4" name="LastSaved">
    <vt:filetime>2022-12-18T00:00:00Z</vt:filetime>
  </property>
</Properties>
</file>