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0" r:id="rId5"/>
    <p:sldId id="257" r:id="rId6"/>
    <p:sldId id="263" r:id="rId7"/>
    <p:sldId id="261" r:id="rId8"/>
    <p:sldId id="269" r:id="rId9"/>
    <p:sldId id="273" r:id="rId10"/>
    <p:sldId id="270" r:id="rId11"/>
    <p:sldId id="272" r:id="rId12"/>
    <p:sldId id="266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sufhan" initials="Y" lastIdx="1" clrIdx="0">
    <p:extLst>
      <p:ext uri="{19B8F6BF-5375-455C-9EA6-DF929625EA0E}">
        <p15:presenceInfo xmlns:p15="http://schemas.microsoft.com/office/powerpoint/2012/main" userId="f3ba4d455b5aa0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E1"/>
    <a:srgbClr val="FFFFFF"/>
    <a:srgbClr val="EA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F61C7-E0C8-4BF2-B9E7-BB6B0A3DDC3B}" v="11" dt="2021-01-09T23:49:40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30531-4AEA-49B1-8E89-B45AD688513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0AB72F-685F-4D36-8B42-2A71746998B0}">
      <dgm:prSet/>
      <dgm:spPr/>
      <dgm:t>
        <a:bodyPr/>
        <a:lstStyle/>
        <a:p>
          <a:r>
            <a:rPr lang="en-US" dirty="0">
              <a:effectLst/>
              <a:latin typeface="+mn-lt"/>
            </a:rPr>
            <a:t>Dropped ID Column</a:t>
          </a:r>
        </a:p>
      </dgm:t>
    </dgm:pt>
    <dgm:pt modelId="{39981192-62D8-4470-8CD6-E22F53725E14}" type="parTrans" cxnId="{C8A24549-675D-4076-A128-5295C6964EA5}">
      <dgm:prSet/>
      <dgm:spPr/>
      <dgm:t>
        <a:bodyPr/>
        <a:lstStyle/>
        <a:p>
          <a:endParaRPr lang="en-US">
            <a:effectLst/>
          </a:endParaRPr>
        </a:p>
      </dgm:t>
    </dgm:pt>
    <dgm:pt modelId="{919B2265-8655-44D0-8C5A-BB5567AA8E34}" type="sibTrans" cxnId="{C8A24549-675D-4076-A128-5295C6964EA5}">
      <dgm:prSet/>
      <dgm:spPr/>
      <dgm:t>
        <a:bodyPr/>
        <a:lstStyle/>
        <a:p>
          <a:endParaRPr lang="en-US">
            <a:effectLst/>
          </a:endParaRPr>
        </a:p>
      </dgm:t>
    </dgm:pt>
    <dgm:pt modelId="{12CD1974-8684-45E8-8881-471A41307CA7}">
      <dgm:prSet/>
      <dgm:spPr/>
      <dgm:t>
        <a:bodyPr/>
        <a:lstStyle/>
        <a:p>
          <a:pPr>
            <a:spcAft>
              <a:spcPts val="0"/>
            </a:spcAft>
          </a:pPr>
          <a:r>
            <a:rPr lang="en-US" dirty="0">
              <a:effectLst/>
              <a:latin typeface="+mn-lt"/>
            </a:rPr>
            <a:t>Dropped columns which had more than 60% of empty rows</a:t>
          </a:r>
        </a:p>
        <a:p>
          <a:pPr>
            <a:spcAft>
              <a:spcPct val="35000"/>
            </a:spcAft>
          </a:pPr>
          <a:r>
            <a:rPr lang="en-US" dirty="0">
              <a:effectLst/>
              <a:latin typeface="+mn-lt"/>
            </a:rPr>
            <a:t>(</a:t>
          </a:r>
          <a:r>
            <a:rPr lang="en-US" dirty="0" err="1">
              <a:effectLst/>
              <a:latin typeface="+mn-lt"/>
            </a:rPr>
            <a:t>NaN</a:t>
          </a:r>
          <a:r>
            <a:rPr lang="en-US" dirty="0">
              <a:effectLst/>
              <a:latin typeface="+mn-lt"/>
            </a:rPr>
            <a:t> Value)</a:t>
          </a:r>
        </a:p>
      </dgm:t>
    </dgm:pt>
    <dgm:pt modelId="{99A2518D-C2E8-4251-B6B8-5320BE4BB853}" type="parTrans" cxnId="{3FE9798B-8021-457E-AAB1-9D4CA5BFDE73}">
      <dgm:prSet/>
      <dgm:spPr/>
      <dgm:t>
        <a:bodyPr/>
        <a:lstStyle/>
        <a:p>
          <a:endParaRPr lang="en-US">
            <a:effectLst/>
          </a:endParaRPr>
        </a:p>
      </dgm:t>
    </dgm:pt>
    <dgm:pt modelId="{B6C5BE16-12C6-49DA-876C-36DE7B2E3829}" type="sibTrans" cxnId="{3FE9798B-8021-457E-AAB1-9D4CA5BFDE73}">
      <dgm:prSet/>
      <dgm:spPr/>
      <dgm:t>
        <a:bodyPr/>
        <a:lstStyle/>
        <a:p>
          <a:endParaRPr lang="en-US">
            <a:effectLst/>
          </a:endParaRPr>
        </a:p>
      </dgm:t>
    </dgm:pt>
    <dgm:pt modelId="{4C5FE540-E856-4E09-BACC-B86ABB03DC9F}">
      <dgm:prSet custT="1"/>
      <dgm:spPr/>
      <dgm:t>
        <a:bodyPr/>
        <a:lstStyle/>
        <a:p>
          <a:r>
            <a:rPr lang="en-US" sz="1100" baseline="0" dirty="0">
              <a:effectLst/>
              <a:latin typeface="Arial" panose="020B0604020202020204" pitchFamily="34" charset="0"/>
            </a:rPr>
            <a:t>Dropped columns regarding their unique label count </a:t>
          </a:r>
          <a:br>
            <a:rPr lang="en-US" sz="1100" baseline="0" dirty="0">
              <a:effectLst/>
              <a:latin typeface="Arial" panose="020B0604020202020204" pitchFamily="34" charset="0"/>
            </a:rPr>
          </a:br>
          <a:r>
            <a:rPr lang="en-US" sz="1100" baseline="0" dirty="0">
              <a:effectLst/>
              <a:latin typeface="Arial" panose="020B0604020202020204" pitchFamily="34" charset="0"/>
            </a:rPr>
            <a:t>(Dropped columns which had 1 unique label or more than 1000 unique labels)</a:t>
          </a:r>
        </a:p>
      </dgm:t>
    </dgm:pt>
    <dgm:pt modelId="{24EAC0E1-92E7-4936-8771-4FCBDDF9D051}" type="parTrans" cxnId="{ABD677C4-7229-47AB-A8A4-3CA38F2565E5}">
      <dgm:prSet/>
      <dgm:spPr/>
      <dgm:t>
        <a:bodyPr/>
        <a:lstStyle/>
        <a:p>
          <a:endParaRPr lang="en-US">
            <a:effectLst/>
          </a:endParaRPr>
        </a:p>
      </dgm:t>
    </dgm:pt>
    <dgm:pt modelId="{8A7C1C69-DB83-4169-BE65-610801D6161E}" type="sibTrans" cxnId="{ABD677C4-7229-47AB-A8A4-3CA38F2565E5}">
      <dgm:prSet/>
      <dgm:spPr/>
      <dgm:t>
        <a:bodyPr/>
        <a:lstStyle/>
        <a:p>
          <a:endParaRPr lang="en-US">
            <a:effectLst/>
          </a:endParaRPr>
        </a:p>
      </dgm:t>
    </dgm:pt>
    <dgm:pt modelId="{5463DFCE-D2A5-461F-9ABF-FB86D183FB8C}">
      <dgm:prSet/>
      <dgm:spPr/>
      <dgm:t>
        <a:bodyPr/>
        <a:lstStyle/>
        <a:p>
          <a:r>
            <a:rPr lang="en-US" dirty="0">
              <a:effectLst/>
              <a:latin typeface="Arial" panose="020B0604020202020204" pitchFamily="34" charset="0"/>
              <a:cs typeface="Arial" panose="020B0604020202020204" pitchFamily="34" charset="0"/>
            </a:rPr>
            <a:t>Mapped attributes which have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hierarchical</a:t>
          </a:r>
          <a:r>
            <a:rPr lang="en-US" dirty="0"/>
            <a:t> </a:t>
          </a:r>
          <a:r>
            <a:rPr lang="en-US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relationship</a:t>
          </a:r>
        </a:p>
        <a:p>
          <a:r>
            <a:rPr lang="en-US" dirty="0">
              <a:effectLst/>
              <a:latin typeface="Arial" panose="020B0604020202020204" pitchFamily="34" charset="0"/>
              <a:cs typeface="Arial" panose="020B0604020202020204" pitchFamily="34" charset="0"/>
            </a:rPr>
            <a:t>(Ordinal Categories)</a:t>
          </a:r>
        </a:p>
      </dgm:t>
    </dgm:pt>
    <dgm:pt modelId="{AE1558D4-E203-4DC6-B446-E3E497364FE4}" type="parTrans" cxnId="{DA4EFE75-E427-453D-810B-9BA1E9F102F6}">
      <dgm:prSet/>
      <dgm:spPr/>
      <dgm:t>
        <a:bodyPr/>
        <a:lstStyle/>
        <a:p>
          <a:endParaRPr lang="en-US">
            <a:effectLst/>
          </a:endParaRPr>
        </a:p>
      </dgm:t>
    </dgm:pt>
    <dgm:pt modelId="{A62047BC-150C-47B8-BB15-82FCB7A5767D}" type="sibTrans" cxnId="{DA4EFE75-E427-453D-810B-9BA1E9F102F6}">
      <dgm:prSet/>
      <dgm:spPr/>
      <dgm:t>
        <a:bodyPr/>
        <a:lstStyle/>
        <a:p>
          <a:endParaRPr lang="en-US">
            <a:effectLst/>
          </a:endParaRPr>
        </a:p>
      </dgm:t>
    </dgm:pt>
    <dgm:pt modelId="{28C0F7B4-19F1-4CB2-ADCA-EBFCF019B10C}">
      <dgm:prSet/>
      <dgm:spPr/>
      <dgm:t>
        <a:bodyPr/>
        <a:lstStyle/>
        <a:p>
          <a:r>
            <a:rPr lang="en-US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Created new columns out of the attributes which consisted of lists</a:t>
          </a:r>
        </a:p>
      </dgm:t>
    </dgm:pt>
    <dgm:pt modelId="{0FDD9C8C-2F84-48E5-98C0-1F64325B1483}" type="parTrans" cxnId="{BA3D3116-89F8-4652-9531-017531C8DFA2}">
      <dgm:prSet/>
      <dgm:spPr/>
      <dgm:t>
        <a:bodyPr/>
        <a:lstStyle/>
        <a:p>
          <a:endParaRPr lang="en-US">
            <a:effectLst/>
          </a:endParaRPr>
        </a:p>
      </dgm:t>
    </dgm:pt>
    <dgm:pt modelId="{DEA5211C-84C8-4E8B-A026-DEEAA07046C0}" type="sibTrans" cxnId="{BA3D3116-89F8-4652-9531-017531C8DFA2}">
      <dgm:prSet/>
      <dgm:spPr/>
      <dgm:t>
        <a:bodyPr/>
        <a:lstStyle/>
        <a:p>
          <a:endParaRPr lang="en-US">
            <a:effectLst/>
          </a:endParaRPr>
        </a:p>
      </dgm:t>
    </dgm:pt>
    <dgm:pt modelId="{88DEFA5D-BEB7-44B2-AA9A-C387F32022ED}">
      <dgm:prSet/>
      <dgm:spPr/>
      <dgm:t>
        <a:bodyPr/>
        <a:lstStyle/>
        <a:p>
          <a:r>
            <a:rPr lang="en-US">
              <a:effectLst/>
              <a:latin typeface="Arial" panose="020B0604020202020204" pitchFamily="34" charset="0"/>
              <a:cs typeface="Arial" panose="020B0604020202020204" pitchFamily="34" charset="0"/>
            </a:rPr>
            <a:t>Target variable was determined as Job Satisfaction</a:t>
          </a:r>
        </a:p>
      </dgm:t>
    </dgm:pt>
    <dgm:pt modelId="{6C2015F8-437C-4D78-93AC-C530681A7265}" type="parTrans" cxnId="{7FC41F98-5EDC-4328-B690-F2C85A6C17D5}">
      <dgm:prSet/>
      <dgm:spPr/>
      <dgm:t>
        <a:bodyPr/>
        <a:lstStyle/>
        <a:p>
          <a:endParaRPr lang="en-US">
            <a:effectLst/>
          </a:endParaRPr>
        </a:p>
      </dgm:t>
    </dgm:pt>
    <dgm:pt modelId="{D47AE195-115D-4A4F-BA6F-E7FD2E3C8555}" type="sibTrans" cxnId="{7FC41F98-5EDC-4328-B690-F2C85A6C17D5}">
      <dgm:prSet/>
      <dgm:spPr/>
      <dgm:t>
        <a:bodyPr/>
        <a:lstStyle/>
        <a:p>
          <a:endParaRPr lang="en-US">
            <a:effectLst/>
          </a:endParaRPr>
        </a:p>
      </dgm:t>
    </dgm:pt>
    <dgm:pt modelId="{47779AAD-CA2A-4E52-98B3-081DF21BBA0D}">
      <dgm:prSet/>
      <dgm:spPr/>
      <dgm:t>
        <a:bodyPr/>
        <a:lstStyle/>
        <a:p>
          <a:r>
            <a: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Performed one hot encoding of categorical features</a:t>
          </a:r>
          <a:endParaRPr lang="en-US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36EA89-15D8-4180-8431-3DBC34272D86}" type="parTrans" cxnId="{16AC13BA-7E2B-4BEF-B868-75E538D0EA89}">
      <dgm:prSet/>
      <dgm:spPr/>
      <dgm:t>
        <a:bodyPr/>
        <a:lstStyle/>
        <a:p>
          <a:endParaRPr lang="en-US">
            <a:effectLst/>
          </a:endParaRPr>
        </a:p>
      </dgm:t>
    </dgm:pt>
    <dgm:pt modelId="{A7A51645-54A7-4FED-A7A0-2376A6B2D538}" type="sibTrans" cxnId="{16AC13BA-7E2B-4BEF-B868-75E538D0EA89}">
      <dgm:prSet/>
      <dgm:spPr/>
      <dgm:t>
        <a:bodyPr/>
        <a:lstStyle/>
        <a:p>
          <a:endParaRPr lang="en-US">
            <a:effectLst/>
          </a:endParaRPr>
        </a:p>
      </dgm:t>
    </dgm:pt>
    <dgm:pt modelId="{EBF306B5-B11F-4783-9F30-1FB48E7A7FF6}">
      <dgm:prSet custT="1"/>
      <dgm:spPr/>
      <dgm:t>
        <a:bodyPr/>
        <a:lstStyle/>
        <a:p>
          <a:r>
            <a:rPr lang="en-US" sz="11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Calculated correlation scores and dropped columns which had lower correlation score than </a:t>
          </a:r>
          <a:br>
            <a:rPr lang="en-US" sz="1100" dirty="0">
              <a:effectLst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1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-0.009  or 0.009 correlation with target variable </a:t>
          </a:r>
        </a:p>
      </dgm:t>
    </dgm:pt>
    <dgm:pt modelId="{7E7E447F-19FB-4AD8-91F8-90D217E46B89}" type="parTrans" cxnId="{255BABD4-FFF0-49BF-81A5-A7832A166B4D}">
      <dgm:prSet/>
      <dgm:spPr/>
      <dgm:t>
        <a:bodyPr/>
        <a:lstStyle/>
        <a:p>
          <a:endParaRPr lang="en-US">
            <a:effectLst/>
          </a:endParaRPr>
        </a:p>
      </dgm:t>
    </dgm:pt>
    <dgm:pt modelId="{D7CC0587-DC6C-4616-B3A3-96313FE6DC81}" type="sibTrans" cxnId="{255BABD4-FFF0-49BF-81A5-A7832A166B4D}">
      <dgm:prSet/>
      <dgm:spPr/>
      <dgm:t>
        <a:bodyPr/>
        <a:lstStyle/>
        <a:p>
          <a:endParaRPr lang="en-US">
            <a:effectLst/>
          </a:endParaRPr>
        </a:p>
      </dgm:t>
    </dgm:pt>
    <dgm:pt modelId="{1A6A3F8B-BD3C-4B41-8845-73ABE13AA29E}">
      <dgm:prSet/>
      <dgm:spPr/>
      <dgm:t>
        <a:bodyPr/>
        <a:lstStyle/>
        <a:p>
          <a:r>
            <a:rPr lang="en-US" dirty="0">
              <a:effectLst/>
              <a:latin typeface="Arial" panose="020B0604020202020204" pitchFamily="34" charset="0"/>
              <a:cs typeface="Arial" panose="020B0604020202020204" pitchFamily="34" charset="0"/>
            </a:rPr>
            <a:t>‘Past Job Titles Select’ , ‘ML Skills Select </a:t>
          </a:r>
        </a:p>
      </dgm:t>
    </dgm:pt>
    <dgm:pt modelId="{8E6466E5-5D54-4600-AF80-F082C4795F0E}" type="sibTrans" cxnId="{02A4F70E-C1ED-4764-9FFF-AFEBE413459C}">
      <dgm:prSet/>
      <dgm:spPr/>
      <dgm:t>
        <a:bodyPr/>
        <a:lstStyle/>
        <a:p>
          <a:endParaRPr lang="en-US">
            <a:effectLst/>
          </a:endParaRPr>
        </a:p>
      </dgm:t>
    </dgm:pt>
    <dgm:pt modelId="{AC20E9AD-D473-415B-A322-6E5F04EF2A4A}" type="parTrans" cxnId="{02A4F70E-C1ED-4764-9FFF-AFEBE413459C}">
      <dgm:prSet/>
      <dgm:spPr/>
      <dgm:t>
        <a:bodyPr/>
        <a:lstStyle/>
        <a:p>
          <a:endParaRPr lang="en-US">
            <a:effectLst/>
          </a:endParaRPr>
        </a:p>
      </dgm:t>
    </dgm:pt>
    <dgm:pt modelId="{F1D6A5D8-0C8F-4063-B02A-27A28CAC3F42}">
      <dgm:prSet/>
      <dgm:spPr/>
      <dgm:t>
        <a:bodyPr/>
        <a:lstStyle/>
        <a:p>
          <a:r>
            <a:rPr lang="en-US">
              <a:effectLst/>
            </a:rPr>
            <a:t>Replaced remaining NaN values with mode of the columns</a:t>
          </a:r>
        </a:p>
      </dgm:t>
    </dgm:pt>
    <dgm:pt modelId="{D147757A-3715-4A68-A6D9-3CC7C2CB90B9}" type="parTrans" cxnId="{73177885-872A-41B4-9D1D-095C2E83DE68}">
      <dgm:prSet/>
      <dgm:spPr/>
      <dgm:t>
        <a:bodyPr/>
        <a:lstStyle/>
        <a:p>
          <a:endParaRPr lang="en-US">
            <a:effectLst/>
          </a:endParaRPr>
        </a:p>
      </dgm:t>
    </dgm:pt>
    <dgm:pt modelId="{B8092A96-71EB-4F1B-A16A-7BB979C4339E}" type="sibTrans" cxnId="{73177885-872A-41B4-9D1D-095C2E83DE68}">
      <dgm:prSet/>
      <dgm:spPr/>
      <dgm:t>
        <a:bodyPr/>
        <a:lstStyle/>
        <a:p>
          <a:endParaRPr lang="en-US">
            <a:effectLst/>
          </a:endParaRPr>
        </a:p>
      </dgm:t>
    </dgm:pt>
    <dgm:pt modelId="{22DF2014-C69C-4F1D-852C-4DA06EAAB1B6}" type="pres">
      <dgm:prSet presAssocID="{6DC30531-4AEA-49B1-8E89-B45AD688513C}" presName="Name0" presStyleCnt="0">
        <dgm:presLayoutVars>
          <dgm:dir/>
          <dgm:resizeHandles val="exact"/>
        </dgm:presLayoutVars>
      </dgm:prSet>
      <dgm:spPr/>
    </dgm:pt>
    <dgm:pt modelId="{FCBE226D-6362-4B04-9E04-3A7E826B8D96}" type="pres">
      <dgm:prSet presAssocID="{6D0AB72F-685F-4D36-8B42-2A71746998B0}" presName="node" presStyleLbl="node1" presStyleIdx="0" presStyleCnt="9">
        <dgm:presLayoutVars>
          <dgm:bulletEnabled val="1"/>
        </dgm:presLayoutVars>
      </dgm:prSet>
      <dgm:spPr/>
    </dgm:pt>
    <dgm:pt modelId="{2D19076C-CCA1-4570-9872-0231B02C57C9}" type="pres">
      <dgm:prSet presAssocID="{919B2265-8655-44D0-8C5A-BB5567AA8E34}" presName="sibTrans" presStyleLbl="sibTrans1D1" presStyleIdx="0" presStyleCnt="8"/>
      <dgm:spPr/>
    </dgm:pt>
    <dgm:pt modelId="{C83E229D-371B-4368-A435-F1EB4A96B150}" type="pres">
      <dgm:prSet presAssocID="{919B2265-8655-44D0-8C5A-BB5567AA8E34}" presName="connectorText" presStyleLbl="sibTrans1D1" presStyleIdx="0" presStyleCnt="8"/>
      <dgm:spPr/>
    </dgm:pt>
    <dgm:pt modelId="{D33CB56A-A124-48C2-8D2F-28A2D4F44152}" type="pres">
      <dgm:prSet presAssocID="{12CD1974-8684-45E8-8881-471A41307CA7}" presName="node" presStyleLbl="node1" presStyleIdx="1" presStyleCnt="9">
        <dgm:presLayoutVars>
          <dgm:bulletEnabled val="1"/>
        </dgm:presLayoutVars>
      </dgm:prSet>
      <dgm:spPr/>
    </dgm:pt>
    <dgm:pt modelId="{482D6F1B-89B2-4E4C-A117-9D9E3DE36A79}" type="pres">
      <dgm:prSet presAssocID="{B6C5BE16-12C6-49DA-876C-36DE7B2E3829}" presName="sibTrans" presStyleLbl="sibTrans1D1" presStyleIdx="1" presStyleCnt="8"/>
      <dgm:spPr/>
    </dgm:pt>
    <dgm:pt modelId="{D49F0010-A268-45FB-AB1F-DFB2FCC417B6}" type="pres">
      <dgm:prSet presAssocID="{B6C5BE16-12C6-49DA-876C-36DE7B2E3829}" presName="connectorText" presStyleLbl="sibTrans1D1" presStyleIdx="1" presStyleCnt="8"/>
      <dgm:spPr/>
    </dgm:pt>
    <dgm:pt modelId="{AB0E32AF-AB28-49FB-BC5C-995809BF0E9F}" type="pres">
      <dgm:prSet presAssocID="{F1D6A5D8-0C8F-4063-B02A-27A28CAC3F42}" presName="node" presStyleLbl="node1" presStyleIdx="2" presStyleCnt="9">
        <dgm:presLayoutVars>
          <dgm:bulletEnabled val="1"/>
        </dgm:presLayoutVars>
      </dgm:prSet>
      <dgm:spPr/>
    </dgm:pt>
    <dgm:pt modelId="{BA2CDE2C-925C-451F-9E62-B838B0761D8C}" type="pres">
      <dgm:prSet presAssocID="{B8092A96-71EB-4F1B-A16A-7BB979C4339E}" presName="sibTrans" presStyleLbl="sibTrans1D1" presStyleIdx="2" presStyleCnt="8"/>
      <dgm:spPr/>
    </dgm:pt>
    <dgm:pt modelId="{0B31B50F-557F-41B5-8B32-ABFB7B44C31E}" type="pres">
      <dgm:prSet presAssocID="{B8092A96-71EB-4F1B-A16A-7BB979C4339E}" presName="connectorText" presStyleLbl="sibTrans1D1" presStyleIdx="2" presStyleCnt="8"/>
      <dgm:spPr/>
    </dgm:pt>
    <dgm:pt modelId="{B62E0671-FC14-48A0-B80F-EA2C746953EC}" type="pres">
      <dgm:prSet presAssocID="{4C5FE540-E856-4E09-BACC-B86ABB03DC9F}" presName="node" presStyleLbl="node1" presStyleIdx="3" presStyleCnt="9">
        <dgm:presLayoutVars>
          <dgm:bulletEnabled val="1"/>
        </dgm:presLayoutVars>
      </dgm:prSet>
      <dgm:spPr/>
    </dgm:pt>
    <dgm:pt modelId="{F2041027-4364-4D67-8A6B-616B797E5136}" type="pres">
      <dgm:prSet presAssocID="{8A7C1C69-DB83-4169-BE65-610801D6161E}" presName="sibTrans" presStyleLbl="sibTrans1D1" presStyleIdx="3" presStyleCnt="8"/>
      <dgm:spPr/>
    </dgm:pt>
    <dgm:pt modelId="{4A3DAD20-0174-4467-AA3D-443ACF553367}" type="pres">
      <dgm:prSet presAssocID="{8A7C1C69-DB83-4169-BE65-610801D6161E}" presName="connectorText" presStyleLbl="sibTrans1D1" presStyleIdx="3" presStyleCnt="8"/>
      <dgm:spPr/>
    </dgm:pt>
    <dgm:pt modelId="{6ABE01F1-8D43-4895-A496-885FE63AB80C}" type="pres">
      <dgm:prSet presAssocID="{5463DFCE-D2A5-461F-9ABF-FB86D183FB8C}" presName="node" presStyleLbl="node1" presStyleIdx="4" presStyleCnt="9">
        <dgm:presLayoutVars>
          <dgm:bulletEnabled val="1"/>
        </dgm:presLayoutVars>
      </dgm:prSet>
      <dgm:spPr/>
    </dgm:pt>
    <dgm:pt modelId="{F27D2866-A0F9-4C29-9DCC-1C32498F3517}" type="pres">
      <dgm:prSet presAssocID="{A62047BC-150C-47B8-BB15-82FCB7A5767D}" presName="sibTrans" presStyleLbl="sibTrans1D1" presStyleIdx="4" presStyleCnt="8"/>
      <dgm:spPr/>
    </dgm:pt>
    <dgm:pt modelId="{95C7DD69-C4A5-472D-9FBF-ECFC12C0A902}" type="pres">
      <dgm:prSet presAssocID="{A62047BC-150C-47B8-BB15-82FCB7A5767D}" presName="connectorText" presStyleLbl="sibTrans1D1" presStyleIdx="4" presStyleCnt="8"/>
      <dgm:spPr/>
    </dgm:pt>
    <dgm:pt modelId="{68DEE151-0AA1-4900-89C6-2E1FD34916D6}" type="pres">
      <dgm:prSet presAssocID="{28C0F7B4-19F1-4CB2-ADCA-EBFCF019B10C}" presName="node" presStyleLbl="node1" presStyleIdx="5" presStyleCnt="9">
        <dgm:presLayoutVars>
          <dgm:bulletEnabled val="1"/>
        </dgm:presLayoutVars>
      </dgm:prSet>
      <dgm:spPr/>
    </dgm:pt>
    <dgm:pt modelId="{A1641E89-D9BF-4544-95EB-A4CBFA37E46D}" type="pres">
      <dgm:prSet presAssocID="{DEA5211C-84C8-4E8B-A026-DEEAA07046C0}" presName="sibTrans" presStyleLbl="sibTrans1D1" presStyleIdx="5" presStyleCnt="8"/>
      <dgm:spPr/>
    </dgm:pt>
    <dgm:pt modelId="{FB486D4C-B512-40EA-B441-2826EDCF3C64}" type="pres">
      <dgm:prSet presAssocID="{DEA5211C-84C8-4E8B-A026-DEEAA07046C0}" presName="connectorText" presStyleLbl="sibTrans1D1" presStyleIdx="5" presStyleCnt="8"/>
      <dgm:spPr/>
    </dgm:pt>
    <dgm:pt modelId="{27259469-5EA0-4CB7-BB7B-9407A679A861}" type="pres">
      <dgm:prSet presAssocID="{88DEFA5D-BEB7-44B2-AA9A-C387F32022ED}" presName="node" presStyleLbl="node1" presStyleIdx="6" presStyleCnt="9">
        <dgm:presLayoutVars>
          <dgm:bulletEnabled val="1"/>
        </dgm:presLayoutVars>
      </dgm:prSet>
      <dgm:spPr/>
    </dgm:pt>
    <dgm:pt modelId="{44F2B973-B155-492C-8822-46E242147108}" type="pres">
      <dgm:prSet presAssocID="{D47AE195-115D-4A4F-BA6F-E7FD2E3C8555}" presName="sibTrans" presStyleLbl="sibTrans1D1" presStyleIdx="6" presStyleCnt="8"/>
      <dgm:spPr/>
    </dgm:pt>
    <dgm:pt modelId="{775910AA-12BA-40C7-9A6E-C76C2CA5F5E8}" type="pres">
      <dgm:prSet presAssocID="{D47AE195-115D-4A4F-BA6F-E7FD2E3C8555}" presName="connectorText" presStyleLbl="sibTrans1D1" presStyleIdx="6" presStyleCnt="8"/>
      <dgm:spPr/>
    </dgm:pt>
    <dgm:pt modelId="{F6DC678F-8432-4598-9A46-763F45056968}" type="pres">
      <dgm:prSet presAssocID="{47779AAD-CA2A-4E52-98B3-081DF21BBA0D}" presName="node" presStyleLbl="node1" presStyleIdx="7" presStyleCnt="9">
        <dgm:presLayoutVars>
          <dgm:bulletEnabled val="1"/>
        </dgm:presLayoutVars>
      </dgm:prSet>
      <dgm:spPr/>
    </dgm:pt>
    <dgm:pt modelId="{A96BAE0E-BCEE-4504-960F-62D6F3428FDB}" type="pres">
      <dgm:prSet presAssocID="{A7A51645-54A7-4FED-A7A0-2376A6B2D538}" presName="sibTrans" presStyleLbl="sibTrans1D1" presStyleIdx="7" presStyleCnt="8"/>
      <dgm:spPr/>
    </dgm:pt>
    <dgm:pt modelId="{3C70A400-21BF-4CD9-BBF2-8005CA70342A}" type="pres">
      <dgm:prSet presAssocID="{A7A51645-54A7-4FED-A7A0-2376A6B2D538}" presName="connectorText" presStyleLbl="sibTrans1D1" presStyleIdx="7" presStyleCnt="8"/>
      <dgm:spPr/>
    </dgm:pt>
    <dgm:pt modelId="{ADEE482B-D5D9-4A7E-B42F-CACB84EDC44E}" type="pres">
      <dgm:prSet presAssocID="{EBF306B5-B11F-4783-9F30-1FB48E7A7FF6}" presName="node" presStyleLbl="node1" presStyleIdx="8" presStyleCnt="9" custLinFactX="84421" custLinFactNeighborX="100000" custLinFactNeighborY="1100">
        <dgm:presLayoutVars>
          <dgm:bulletEnabled val="1"/>
        </dgm:presLayoutVars>
      </dgm:prSet>
      <dgm:spPr/>
    </dgm:pt>
  </dgm:ptLst>
  <dgm:cxnLst>
    <dgm:cxn modelId="{F97DFC00-0CBB-4BD9-93DA-2EF92A69F921}" type="presOf" srcId="{D47AE195-115D-4A4F-BA6F-E7FD2E3C8555}" destId="{44F2B973-B155-492C-8822-46E242147108}" srcOrd="0" destOrd="0" presId="urn:microsoft.com/office/officeart/2016/7/layout/RepeatingBendingProcessNew"/>
    <dgm:cxn modelId="{44E63506-9426-4473-8AF6-165D26D7EB74}" type="presOf" srcId="{A7A51645-54A7-4FED-A7A0-2376A6B2D538}" destId="{3C70A400-21BF-4CD9-BBF2-8005CA70342A}" srcOrd="1" destOrd="0" presId="urn:microsoft.com/office/officeart/2016/7/layout/RepeatingBendingProcessNew"/>
    <dgm:cxn modelId="{02A4F70E-C1ED-4764-9FFF-AFEBE413459C}" srcId="{28C0F7B4-19F1-4CB2-ADCA-EBFCF019B10C}" destId="{1A6A3F8B-BD3C-4B41-8845-73ABE13AA29E}" srcOrd="0" destOrd="0" parTransId="{AC20E9AD-D473-415B-A322-6E5F04EF2A4A}" sibTransId="{8E6466E5-5D54-4600-AF80-F082C4795F0E}"/>
    <dgm:cxn modelId="{BA3D3116-89F8-4652-9531-017531C8DFA2}" srcId="{6DC30531-4AEA-49B1-8E89-B45AD688513C}" destId="{28C0F7B4-19F1-4CB2-ADCA-EBFCF019B10C}" srcOrd="5" destOrd="0" parTransId="{0FDD9C8C-2F84-48E5-98C0-1F64325B1483}" sibTransId="{DEA5211C-84C8-4E8B-A026-DEEAA07046C0}"/>
    <dgm:cxn modelId="{3ED7F62A-AEB5-46EA-BFC6-FE1835CDEA5C}" type="presOf" srcId="{28C0F7B4-19F1-4CB2-ADCA-EBFCF019B10C}" destId="{68DEE151-0AA1-4900-89C6-2E1FD34916D6}" srcOrd="0" destOrd="0" presId="urn:microsoft.com/office/officeart/2016/7/layout/RepeatingBendingProcessNew"/>
    <dgm:cxn modelId="{AA47C936-5434-410E-B80A-5B0BD6EC85BD}" type="presOf" srcId="{1A6A3F8B-BD3C-4B41-8845-73ABE13AA29E}" destId="{68DEE151-0AA1-4900-89C6-2E1FD34916D6}" srcOrd="0" destOrd="1" presId="urn:microsoft.com/office/officeart/2016/7/layout/RepeatingBendingProcessNew"/>
    <dgm:cxn modelId="{9840353D-C7BF-47E9-BD41-C9B57A5BC70D}" type="presOf" srcId="{4C5FE540-E856-4E09-BACC-B86ABB03DC9F}" destId="{B62E0671-FC14-48A0-B80F-EA2C746953EC}" srcOrd="0" destOrd="0" presId="urn:microsoft.com/office/officeart/2016/7/layout/RepeatingBendingProcessNew"/>
    <dgm:cxn modelId="{2E25453D-58D2-4FBC-94DD-7DA5E7C3868B}" type="presOf" srcId="{47779AAD-CA2A-4E52-98B3-081DF21BBA0D}" destId="{F6DC678F-8432-4598-9A46-763F45056968}" srcOrd="0" destOrd="0" presId="urn:microsoft.com/office/officeart/2016/7/layout/RepeatingBendingProcessNew"/>
    <dgm:cxn modelId="{494FE93E-88BF-40AF-8542-F3EE4C111384}" type="presOf" srcId="{A7A51645-54A7-4FED-A7A0-2376A6B2D538}" destId="{A96BAE0E-BCEE-4504-960F-62D6F3428FDB}" srcOrd="0" destOrd="0" presId="urn:microsoft.com/office/officeart/2016/7/layout/RepeatingBendingProcessNew"/>
    <dgm:cxn modelId="{C8A24549-675D-4076-A128-5295C6964EA5}" srcId="{6DC30531-4AEA-49B1-8E89-B45AD688513C}" destId="{6D0AB72F-685F-4D36-8B42-2A71746998B0}" srcOrd="0" destOrd="0" parTransId="{39981192-62D8-4470-8CD6-E22F53725E14}" sibTransId="{919B2265-8655-44D0-8C5A-BB5567AA8E34}"/>
    <dgm:cxn modelId="{B339E96D-46A6-427A-9D04-A67642AC293C}" type="presOf" srcId="{6D0AB72F-685F-4D36-8B42-2A71746998B0}" destId="{FCBE226D-6362-4B04-9E04-3A7E826B8D96}" srcOrd="0" destOrd="0" presId="urn:microsoft.com/office/officeart/2016/7/layout/RepeatingBendingProcessNew"/>
    <dgm:cxn modelId="{182A6F70-9073-4CFB-A3F1-4E49EACE10F7}" type="presOf" srcId="{919B2265-8655-44D0-8C5A-BB5567AA8E34}" destId="{2D19076C-CCA1-4570-9872-0231B02C57C9}" srcOrd="0" destOrd="0" presId="urn:microsoft.com/office/officeart/2016/7/layout/RepeatingBendingProcessNew"/>
    <dgm:cxn modelId="{BF158A71-F6BF-4DB4-B43E-31E48DE18E9A}" type="presOf" srcId="{A62047BC-150C-47B8-BB15-82FCB7A5767D}" destId="{F27D2866-A0F9-4C29-9DCC-1C32498F3517}" srcOrd="0" destOrd="0" presId="urn:microsoft.com/office/officeart/2016/7/layout/RepeatingBendingProcessNew"/>
    <dgm:cxn modelId="{F775D153-D2FD-4047-88B8-CEB2672D862F}" type="presOf" srcId="{DEA5211C-84C8-4E8B-A026-DEEAA07046C0}" destId="{A1641E89-D9BF-4544-95EB-A4CBFA37E46D}" srcOrd="0" destOrd="0" presId="urn:microsoft.com/office/officeart/2016/7/layout/RepeatingBendingProcessNew"/>
    <dgm:cxn modelId="{C40A4255-920D-4985-8F75-8103BD050E05}" type="presOf" srcId="{DEA5211C-84C8-4E8B-A026-DEEAA07046C0}" destId="{FB486D4C-B512-40EA-B441-2826EDCF3C64}" srcOrd="1" destOrd="0" presId="urn:microsoft.com/office/officeart/2016/7/layout/RepeatingBendingProcessNew"/>
    <dgm:cxn modelId="{DA4EFE75-E427-453D-810B-9BA1E9F102F6}" srcId="{6DC30531-4AEA-49B1-8E89-B45AD688513C}" destId="{5463DFCE-D2A5-461F-9ABF-FB86D183FB8C}" srcOrd="4" destOrd="0" parTransId="{AE1558D4-E203-4DC6-B446-E3E497364FE4}" sibTransId="{A62047BC-150C-47B8-BB15-82FCB7A5767D}"/>
    <dgm:cxn modelId="{DF79FB57-D893-476D-9E5C-C21BDE12E7C2}" type="presOf" srcId="{919B2265-8655-44D0-8C5A-BB5567AA8E34}" destId="{C83E229D-371B-4368-A435-F1EB4A96B150}" srcOrd="1" destOrd="0" presId="urn:microsoft.com/office/officeart/2016/7/layout/RepeatingBendingProcessNew"/>
    <dgm:cxn modelId="{4DA5DA79-A110-4485-BAF7-4EFC2B15B8F1}" type="presOf" srcId="{A62047BC-150C-47B8-BB15-82FCB7A5767D}" destId="{95C7DD69-C4A5-472D-9FBF-ECFC12C0A902}" srcOrd="1" destOrd="0" presId="urn:microsoft.com/office/officeart/2016/7/layout/RepeatingBendingProcessNew"/>
    <dgm:cxn modelId="{73177885-872A-41B4-9D1D-095C2E83DE68}" srcId="{6DC30531-4AEA-49B1-8E89-B45AD688513C}" destId="{F1D6A5D8-0C8F-4063-B02A-27A28CAC3F42}" srcOrd="2" destOrd="0" parTransId="{D147757A-3715-4A68-A6D9-3CC7C2CB90B9}" sibTransId="{B8092A96-71EB-4F1B-A16A-7BB979C4339E}"/>
    <dgm:cxn modelId="{3FE9798B-8021-457E-AAB1-9D4CA5BFDE73}" srcId="{6DC30531-4AEA-49B1-8E89-B45AD688513C}" destId="{12CD1974-8684-45E8-8881-471A41307CA7}" srcOrd="1" destOrd="0" parTransId="{99A2518D-C2E8-4251-B6B8-5320BE4BB853}" sibTransId="{B6C5BE16-12C6-49DA-876C-36DE7B2E3829}"/>
    <dgm:cxn modelId="{7FC41F98-5EDC-4328-B690-F2C85A6C17D5}" srcId="{6DC30531-4AEA-49B1-8E89-B45AD688513C}" destId="{88DEFA5D-BEB7-44B2-AA9A-C387F32022ED}" srcOrd="6" destOrd="0" parTransId="{6C2015F8-437C-4D78-93AC-C530681A7265}" sibTransId="{D47AE195-115D-4A4F-BA6F-E7FD2E3C8555}"/>
    <dgm:cxn modelId="{88B7089C-3E53-436E-AF06-976CA8628545}" type="presOf" srcId="{EBF306B5-B11F-4783-9F30-1FB48E7A7FF6}" destId="{ADEE482B-D5D9-4A7E-B42F-CACB84EDC44E}" srcOrd="0" destOrd="0" presId="urn:microsoft.com/office/officeart/2016/7/layout/RepeatingBendingProcessNew"/>
    <dgm:cxn modelId="{2CAF45AC-7A31-4916-A3AC-2B40C35716DB}" type="presOf" srcId="{8A7C1C69-DB83-4169-BE65-610801D6161E}" destId="{F2041027-4364-4D67-8A6B-616B797E5136}" srcOrd="0" destOrd="0" presId="urn:microsoft.com/office/officeart/2016/7/layout/RepeatingBendingProcessNew"/>
    <dgm:cxn modelId="{0F9C45AF-F410-4191-9F18-8FE0F040E1B2}" type="presOf" srcId="{B6C5BE16-12C6-49DA-876C-36DE7B2E3829}" destId="{D49F0010-A268-45FB-AB1F-DFB2FCC417B6}" srcOrd="1" destOrd="0" presId="urn:microsoft.com/office/officeart/2016/7/layout/RepeatingBendingProcessNew"/>
    <dgm:cxn modelId="{16AC13BA-7E2B-4BEF-B868-75E538D0EA89}" srcId="{6DC30531-4AEA-49B1-8E89-B45AD688513C}" destId="{47779AAD-CA2A-4E52-98B3-081DF21BBA0D}" srcOrd="7" destOrd="0" parTransId="{A136EA89-15D8-4180-8431-3DBC34272D86}" sibTransId="{A7A51645-54A7-4FED-A7A0-2376A6B2D538}"/>
    <dgm:cxn modelId="{210A2ABE-46AC-4AB6-8B80-FAACF8A594D4}" type="presOf" srcId="{B6C5BE16-12C6-49DA-876C-36DE7B2E3829}" destId="{482D6F1B-89B2-4E4C-A117-9D9E3DE36A79}" srcOrd="0" destOrd="0" presId="urn:microsoft.com/office/officeart/2016/7/layout/RepeatingBendingProcessNew"/>
    <dgm:cxn modelId="{8FA0F6C1-055D-42D4-BB9D-0DF6D40F9BA2}" type="presOf" srcId="{F1D6A5D8-0C8F-4063-B02A-27A28CAC3F42}" destId="{AB0E32AF-AB28-49FB-BC5C-995809BF0E9F}" srcOrd="0" destOrd="0" presId="urn:microsoft.com/office/officeart/2016/7/layout/RepeatingBendingProcessNew"/>
    <dgm:cxn modelId="{ABD677C4-7229-47AB-A8A4-3CA38F2565E5}" srcId="{6DC30531-4AEA-49B1-8E89-B45AD688513C}" destId="{4C5FE540-E856-4E09-BACC-B86ABB03DC9F}" srcOrd="3" destOrd="0" parTransId="{24EAC0E1-92E7-4936-8771-4FCBDDF9D051}" sibTransId="{8A7C1C69-DB83-4169-BE65-610801D6161E}"/>
    <dgm:cxn modelId="{C985B8C6-7EC4-40E5-B254-08B673C0EFC9}" type="presOf" srcId="{B8092A96-71EB-4F1B-A16A-7BB979C4339E}" destId="{0B31B50F-557F-41B5-8B32-ABFB7B44C31E}" srcOrd="1" destOrd="0" presId="urn:microsoft.com/office/officeart/2016/7/layout/RepeatingBendingProcessNew"/>
    <dgm:cxn modelId="{2C4E12CD-5F97-4553-A6D7-4CC0D0B95A58}" type="presOf" srcId="{12CD1974-8684-45E8-8881-471A41307CA7}" destId="{D33CB56A-A124-48C2-8D2F-28A2D4F44152}" srcOrd="0" destOrd="0" presId="urn:microsoft.com/office/officeart/2016/7/layout/RepeatingBendingProcessNew"/>
    <dgm:cxn modelId="{255BABD4-FFF0-49BF-81A5-A7832A166B4D}" srcId="{6DC30531-4AEA-49B1-8E89-B45AD688513C}" destId="{EBF306B5-B11F-4783-9F30-1FB48E7A7FF6}" srcOrd="8" destOrd="0" parTransId="{7E7E447F-19FB-4AD8-91F8-90D217E46B89}" sibTransId="{D7CC0587-DC6C-4616-B3A3-96313FE6DC81}"/>
    <dgm:cxn modelId="{7A6E4DD5-5B74-4597-BEAE-505A4F544AE1}" type="presOf" srcId="{D47AE195-115D-4A4F-BA6F-E7FD2E3C8555}" destId="{775910AA-12BA-40C7-9A6E-C76C2CA5F5E8}" srcOrd="1" destOrd="0" presId="urn:microsoft.com/office/officeart/2016/7/layout/RepeatingBendingProcessNew"/>
    <dgm:cxn modelId="{8AC1E7D8-1EB3-4629-A021-6B9EE860D591}" type="presOf" srcId="{6DC30531-4AEA-49B1-8E89-B45AD688513C}" destId="{22DF2014-C69C-4F1D-852C-4DA06EAAB1B6}" srcOrd="0" destOrd="0" presId="urn:microsoft.com/office/officeart/2016/7/layout/RepeatingBendingProcessNew"/>
    <dgm:cxn modelId="{5DE76CDA-3142-4D28-A4AE-9F28D6720636}" type="presOf" srcId="{88DEFA5D-BEB7-44B2-AA9A-C387F32022ED}" destId="{27259469-5EA0-4CB7-BB7B-9407A679A861}" srcOrd="0" destOrd="0" presId="urn:microsoft.com/office/officeart/2016/7/layout/RepeatingBendingProcessNew"/>
    <dgm:cxn modelId="{E2AD9DEB-C87B-49E0-AADA-483715E987F3}" type="presOf" srcId="{5463DFCE-D2A5-461F-9ABF-FB86D183FB8C}" destId="{6ABE01F1-8D43-4895-A496-885FE63AB80C}" srcOrd="0" destOrd="0" presId="urn:microsoft.com/office/officeart/2016/7/layout/RepeatingBendingProcessNew"/>
    <dgm:cxn modelId="{D95B7DEE-2CAE-4FD2-A9DC-B63C32D71F99}" type="presOf" srcId="{B8092A96-71EB-4F1B-A16A-7BB979C4339E}" destId="{BA2CDE2C-925C-451F-9E62-B838B0761D8C}" srcOrd="0" destOrd="0" presId="urn:microsoft.com/office/officeart/2016/7/layout/RepeatingBendingProcessNew"/>
    <dgm:cxn modelId="{0E4173F8-B2C9-4786-9434-E4F100C5C712}" type="presOf" srcId="{8A7C1C69-DB83-4169-BE65-610801D6161E}" destId="{4A3DAD20-0174-4467-AA3D-443ACF553367}" srcOrd="1" destOrd="0" presId="urn:microsoft.com/office/officeart/2016/7/layout/RepeatingBendingProcessNew"/>
    <dgm:cxn modelId="{A684E238-4F87-4C4F-83C5-17D6D26FE1B6}" type="presParOf" srcId="{22DF2014-C69C-4F1D-852C-4DA06EAAB1B6}" destId="{FCBE226D-6362-4B04-9E04-3A7E826B8D96}" srcOrd="0" destOrd="0" presId="urn:microsoft.com/office/officeart/2016/7/layout/RepeatingBendingProcessNew"/>
    <dgm:cxn modelId="{E9C4B085-C5D5-43CA-899D-A24D2740845B}" type="presParOf" srcId="{22DF2014-C69C-4F1D-852C-4DA06EAAB1B6}" destId="{2D19076C-CCA1-4570-9872-0231B02C57C9}" srcOrd="1" destOrd="0" presId="urn:microsoft.com/office/officeart/2016/7/layout/RepeatingBendingProcessNew"/>
    <dgm:cxn modelId="{9803A04F-6142-4586-BA36-E45F3A7D2C97}" type="presParOf" srcId="{2D19076C-CCA1-4570-9872-0231B02C57C9}" destId="{C83E229D-371B-4368-A435-F1EB4A96B150}" srcOrd="0" destOrd="0" presId="urn:microsoft.com/office/officeart/2016/7/layout/RepeatingBendingProcessNew"/>
    <dgm:cxn modelId="{5FF224AE-CEBE-4C1F-938E-80F5DB088B33}" type="presParOf" srcId="{22DF2014-C69C-4F1D-852C-4DA06EAAB1B6}" destId="{D33CB56A-A124-48C2-8D2F-28A2D4F44152}" srcOrd="2" destOrd="0" presId="urn:microsoft.com/office/officeart/2016/7/layout/RepeatingBendingProcessNew"/>
    <dgm:cxn modelId="{5E54C01E-7241-4659-B8D8-8EC6929A21AF}" type="presParOf" srcId="{22DF2014-C69C-4F1D-852C-4DA06EAAB1B6}" destId="{482D6F1B-89B2-4E4C-A117-9D9E3DE36A79}" srcOrd="3" destOrd="0" presId="urn:microsoft.com/office/officeart/2016/7/layout/RepeatingBendingProcessNew"/>
    <dgm:cxn modelId="{3B6D30B4-40D3-460B-BF1E-8917AD7AEEA0}" type="presParOf" srcId="{482D6F1B-89B2-4E4C-A117-9D9E3DE36A79}" destId="{D49F0010-A268-45FB-AB1F-DFB2FCC417B6}" srcOrd="0" destOrd="0" presId="urn:microsoft.com/office/officeart/2016/7/layout/RepeatingBendingProcessNew"/>
    <dgm:cxn modelId="{88523F3A-67AE-453E-8CB5-88D2B395A8F3}" type="presParOf" srcId="{22DF2014-C69C-4F1D-852C-4DA06EAAB1B6}" destId="{AB0E32AF-AB28-49FB-BC5C-995809BF0E9F}" srcOrd="4" destOrd="0" presId="urn:microsoft.com/office/officeart/2016/7/layout/RepeatingBendingProcessNew"/>
    <dgm:cxn modelId="{CECB4340-2D54-4DCB-B14E-477AF71BE0E4}" type="presParOf" srcId="{22DF2014-C69C-4F1D-852C-4DA06EAAB1B6}" destId="{BA2CDE2C-925C-451F-9E62-B838B0761D8C}" srcOrd="5" destOrd="0" presId="urn:microsoft.com/office/officeart/2016/7/layout/RepeatingBendingProcessNew"/>
    <dgm:cxn modelId="{58F95C8B-7A9D-425F-AE51-6C70815D8AFE}" type="presParOf" srcId="{BA2CDE2C-925C-451F-9E62-B838B0761D8C}" destId="{0B31B50F-557F-41B5-8B32-ABFB7B44C31E}" srcOrd="0" destOrd="0" presId="urn:microsoft.com/office/officeart/2016/7/layout/RepeatingBendingProcessNew"/>
    <dgm:cxn modelId="{4A676F1F-AF71-42B5-B499-D63273D43690}" type="presParOf" srcId="{22DF2014-C69C-4F1D-852C-4DA06EAAB1B6}" destId="{B62E0671-FC14-48A0-B80F-EA2C746953EC}" srcOrd="6" destOrd="0" presId="urn:microsoft.com/office/officeart/2016/7/layout/RepeatingBendingProcessNew"/>
    <dgm:cxn modelId="{AD85B150-DE1D-4796-A13F-70D7B0522EAB}" type="presParOf" srcId="{22DF2014-C69C-4F1D-852C-4DA06EAAB1B6}" destId="{F2041027-4364-4D67-8A6B-616B797E5136}" srcOrd="7" destOrd="0" presId="urn:microsoft.com/office/officeart/2016/7/layout/RepeatingBendingProcessNew"/>
    <dgm:cxn modelId="{9F756DA4-3D97-4138-ACDB-7A5978FA3A3A}" type="presParOf" srcId="{F2041027-4364-4D67-8A6B-616B797E5136}" destId="{4A3DAD20-0174-4467-AA3D-443ACF553367}" srcOrd="0" destOrd="0" presId="urn:microsoft.com/office/officeart/2016/7/layout/RepeatingBendingProcessNew"/>
    <dgm:cxn modelId="{68D88D9C-6AEB-49F7-93EF-5EE97A6FA6A2}" type="presParOf" srcId="{22DF2014-C69C-4F1D-852C-4DA06EAAB1B6}" destId="{6ABE01F1-8D43-4895-A496-885FE63AB80C}" srcOrd="8" destOrd="0" presId="urn:microsoft.com/office/officeart/2016/7/layout/RepeatingBendingProcessNew"/>
    <dgm:cxn modelId="{1DCD9415-C4A5-4992-A46B-6046E47EA09A}" type="presParOf" srcId="{22DF2014-C69C-4F1D-852C-4DA06EAAB1B6}" destId="{F27D2866-A0F9-4C29-9DCC-1C32498F3517}" srcOrd="9" destOrd="0" presId="urn:microsoft.com/office/officeart/2016/7/layout/RepeatingBendingProcessNew"/>
    <dgm:cxn modelId="{3FCC35D3-71E5-4964-A4C3-151E55409EA6}" type="presParOf" srcId="{F27D2866-A0F9-4C29-9DCC-1C32498F3517}" destId="{95C7DD69-C4A5-472D-9FBF-ECFC12C0A902}" srcOrd="0" destOrd="0" presId="urn:microsoft.com/office/officeart/2016/7/layout/RepeatingBendingProcessNew"/>
    <dgm:cxn modelId="{4A0832BA-7D25-4312-8EE2-B455DAFD915D}" type="presParOf" srcId="{22DF2014-C69C-4F1D-852C-4DA06EAAB1B6}" destId="{68DEE151-0AA1-4900-89C6-2E1FD34916D6}" srcOrd="10" destOrd="0" presId="urn:microsoft.com/office/officeart/2016/7/layout/RepeatingBendingProcessNew"/>
    <dgm:cxn modelId="{711E98C5-832E-4B92-883D-7902B289B1F7}" type="presParOf" srcId="{22DF2014-C69C-4F1D-852C-4DA06EAAB1B6}" destId="{A1641E89-D9BF-4544-95EB-A4CBFA37E46D}" srcOrd="11" destOrd="0" presId="urn:microsoft.com/office/officeart/2016/7/layout/RepeatingBendingProcessNew"/>
    <dgm:cxn modelId="{87A423BE-9D59-4EA2-A2F2-F5225F8AF06E}" type="presParOf" srcId="{A1641E89-D9BF-4544-95EB-A4CBFA37E46D}" destId="{FB486D4C-B512-40EA-B441-2826EDCF3C64}" srcOrd="0" destOrd="0" presId="urn:microsoft.com/office/officeart/2016/7/layout/RepeatingBendingProcessNew"/>
    <dgm:cxn modelId="{5C5134C4-263B-4CB3-832A-A8784FFEF807}" type="presParOf" srcId="{22DF2014-C69C-4F1D-852C-4DA06EAAB1B6}" destId="{27259469-5EA0-4CB7-BB7B-9407A679A861}" srcOrd="12" destOrd="0" presId="urn:microsoft.com/office/officeart/2016/7/layout/RepeatingBendingProcessNew"/>
    <dgm:cxn modelId="{1EBA6169-268A-4E77-B5C0-AB5B2B7DEE8B}" type="presParOf" srcId="{22DF2014-C69C-4F1D-852C-4DA06EAAB1B6}" destId="{44F2B973-B155-492C-8822-46E242147108}" srcOrd="13" destOrd="0" presId="urn:microsoft.com/office/officeart/2016/7/layout/RepeatingBendingProcessNew"/>
    <dgm:cxn modelId="{1EF1845D-2A1F-4237-B610-2A7B0371BFF1}" type="presParOf" srcId="{44F2B973-B155-492C-8822-46E242147108}" destId="{775910AA-12BA-40C7-9A6E-C76C2CA5F5E8}" srcOrd="0" destOrd="0" presId="urn:microsoft.com/office/officeart/2016/7/layout/RepeatingBendingProcessNew"/>
    <dgm:cxn modelId="{DE58CAA9-2D4B-4D17-BF6C-BEBEEDA9ED71}" type="presParOf" srcId="{22DF2014-C69C-4F1D-852C-4DA06EAAB1B6}" destId="{F6DC678F-8432-4598-9A46-763F45056968}" srcOrd="14" destOrd="0" presId="urn:microsoft.com/office/officeart/2016/7/layout/RepeatingBendingProcessNew"/>
    <dgm:cxn modelId="{A40A0127-B3F3-4F3A-9CAF-A1884C61A0C8}" type="presParOf" srcId="{22DF2014-C69C-4F1D-852C-4DA06EAAB1B6}" destId="{A96BAE0E-BCEE-4504-960F-62D6F3428FDB}" srcOrd="15" destOrd="0" presId="urn:microsoft.com/office/officeart/2016/7/layout/RepeatingBendingProcessNew"/>
    <dgm:cxn modelId="{F27C3DF3-0960-4ED7-81C0-105A59C3102A}" type="presParOf" srcId="{A96BAE0E-BCEE-4504-960F-62D6F3428FDB}" destId="{3C70A400-21BF-4CD9-BBF2-8005CA70342A}" srcOrd="0" destOrd="0" presId="urn:microsoft.com/office/officeart/2016/7/layout/RepeatingBendingProcessNew"/>
    <dgm:cxn modelId="{55EDD7B3-FD7E-4740-880B-992DC89D7533}" type="presParOf" srcId="{22DF2014-C69C-4F1D-852C-4DA06EAAB1B6}" destId="{ADEE482B-D5D9-4A7E-B42F-CACB84EDC44E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5D69B-9DEE-4327-93DD-858B89206F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EE3E4A-FC0D-4C89-AF4A-CE804DDF7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Gradient Boost Regressor  </a:t>
          </a:r>
        </a:p>
        <a:p>
          <a:pPr>
            <a:lnSpc>
              <a:spcPct val="100000"/>
            </a:lnSpc>
          </a:pPr>
          <a:r>
            <a:rPr lang="en-US" b="0" dirty="0"/>
            <a:t>RMSE</a:t>
          </a:r>
          <a:r>
            <a:rPr lang="en-US" b="1" dirty="0"/>
            <a:t> </a:t>
          </a:r>
          <a:r>
            <a:rPr lang="en-US" b="0" dirty="0"/>
            <a:t>is</a:t>
          </a:r>
          <a:r>
            <a:rPr lang="en-US" b="1" dirty="0"/>
            <a:t> </a:t>
          </a:r>
          <a:r>
            <a:rPr lang="en-US" b="0" i="0" dirty="0">
              <a:solidFill>
                <a:schemeClr val="bg1"/>
              </a:solidFill>
              <a:effectLst/>
              <a:latin typeface="Whitney"/>
            </a:rPr>
            <a:t>2.0131283795394395</a:t>
          </a:r>
          <a:endParaRPr lang="en-US" dirty="0">
            <a:solidFill>
              <a:schemeClr val="bg1"/>
            </a:solidFill>
          </a:endParaRPr>
        </a:p>
      </dgm:t>
    </dgm:pt>
    <dgm:pt modelId="{FCEE383E-9914-4BDC-942E-DC1E69C6FE3F}" type="parTrans" cxnId="{A02A3A4E-81FC-4EB9-A9B9-8082272EA4C9}">
      <dgm:prSet/>
      <dgm:spPr/>
      <dgm:t>
        <a:bodyPr/>
        <a:lstStyle/>
        <a:p>
          <a:endParaRPr lang="en-US"/>
        </a:p>
      </dgm:t>
    </dgm:pt>
    <dgm:pt modelId="{5ACF4DE3-6C6B-4F76-98E4-5CBB2DFA0CEC}" type="sibTrans" cxnId="{A02A3A4E-81FC-4EB9-A9B9-8082272EA4C9}">
      <dgm:prSet/>
      <dgm:spPr/>
      <dgm:t>
        <a:bodyPr/>
        <a:lstStyle/>
        <a:p>
          <a:endParaRPr lang="en-US"/>
        </a:p>
      </dgm:t>
    </dgm:pt>
    <dgm:pt modelId="{10A73CB2-AF83-4C09-AABC-67A33B8CA5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Random Forest Regression  </a:t>
          </a:r>
        </a:p>
        <a:p>
          <a:pPr>
            <a:lnSpc>
              <a:spcPct val="100000"/>
            </a:lnSpc>
          </a:pPr>
          <a:r>
            <a:rPr lang="en-US" b="0" i="0" dirty="0"/>
            <a:t>RMSE is </a:t>
          </a:r>
          <a:r>
            <a:rPr lang="en-US" b="0" i="0" dirty="0">
              <a:solidFill>
                <a:schemeClr val="bg1"/>
              </a:solidFill>
              <a:effectLst/>
              <a:latin typeface="Whitney"/>
            </a:rPr>
            <a:t>2.029846419720492</a:t>
          </a:r>
          <a:endParaRPr lang="en-US" dirty="0">
            <a:solidFill>
              <a:schemeClr val="bg1"/>
            </a:solidFill>
          </a:endParaRPr>
        </a:p>
      </dgm:t>
    </dgm:pt>
    <dgm:pt modelId="{ECA562BB-4B49-4D34-84FC-3219E9031F87}" type="parTrans" cxnId="{E8FA0AC1-ED0D-482F-8A13-C6ECF369C382}">
      <dgm:prSet/>
      <dgm:spPr/>
      <dgm:t>
        <a:bodyPr/>
        <a:lstStyle/>
        <a:p>
          <a:endParaRPr lang="en-US"/>
        </a:p>
      </dgm:t>
    </dgm:pt>
    <dgm:pt modelId="{63C0ECF2-B8A9-449D-B5E7-55AC75A6E890}" type="sibTrans" cxnId="{E8FA0AC1-ED0D-482F-8A13-C6ECF369C382}">
      <dgm:prSet/>
      <dgm:spPr/>
      <dgm:t>
        <a:bodyPr/>
        <a:lstStyle/>
        <a:p>
          <a:endParaRPr lang="en-US"/>
        </a:p>
      </dgm:t>
    </dgm:pt>
    <dgm:pt modelId="{55032C67-01E6-4E0B-AA36-C47B7EAB9C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K-Neighbors Regressor</a:t>
          </a:r>
        </a:p>
        <a:p>
          <a:pPr>
            <a:lnSpc>
              <a:spcPct val="100000"/>
            </a:lnSpc>
          </a:pPr>
          <a:r>
            <a:rPr lang="en-US" b="0" i="0" dirty="0"/>
            <a:t>RMSE is </a:t>
          </a:r>
          <a:r>
            <a:rPr lang="en-US" b="1" i="0" dirty="0"/>
            <a:t>2.0644345761356817</a:t>
          </a:r>
          <a:endParaRPr lang="en-US" dirty="0"/>
        </a:p>
      </dgm:t>
    </dgm:pt>
    <dgm:pt modelId="{43A6448C-AB24-42A6-8D3C-177488A05F01}" type="parTrans" cxnId="{664748D2-8B34-4A1B-B9E5-59CE7F3A5032}">
      <dgm:prSet/>
      <dgm:spPr/>
      <dgm:t>
        <a:bodyPr/>
        <a:lstStyle/>
        <a:p>
          <a:endParaRPr lang="en-US"/>
        </a:p>
      </dgm:t>
    </dgm:pt>
    <dgm:pt modelId="{6EE03F58-F211-4AA1-8466-C76BBBAEF28B}" type="sibTrans" cxnId="{664748D2-8B34-4A1B-B9E5-59CE7F3A5032}">
      <dgm:prSet/>
      <dgm:spPr/>
      <dgm:t>
        <a:bodyPr/>
        <a:lstStyle/>
        <a:p>
          <a:endParaRPr lang="en-US"/>
        </a:p>
      </dgm:t>
    </dgm:pt>
    <dgm:pt modelId="{96FE6DC0-54DA-4B5B-B6DF-35C5D38D2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SVC (Support Vector Classifier</a:t>
          </a:r>
          <a:r>
            <a:rPr lang="en-US" dirty="0"/>
            <a:t>) </a:t>
          </a:r>
        </a:p>
        <a:p>
          <a:pPr>
            <a:lnSpc>
              <a:spcPct val="100000"/>
            </a:lnSpc>
          </a:pPr>
          <a:r>
            <a:rPr lang="en-US" b="0" i="0" dirty="0"/>
            <a:t>RMSE is</a:t>
          </a:r>
          <a:r>
            <a:rPr lang="en-US" dirty="0"/>
            <a:t> </a:t>
          </a:r>
          <a:r>
            <a:rPr lang="en-US" b="1" dirty="0"/>
            <a:t>2.2453504943475955</a:t>
          </a:r>
          <a:endParaRPr lang="en-US" dirty="0"/>
        </a:p>
      </dgm:t>
    </dgm:pt>
    <dgm:pt modelId="{11C4509F-6A32-4045-A94A-97BC506B382E}" type="parTrans" cxnId="{CE0D15D8-02BA-484F-9537-326393AA8B1E}">
      <dgm:prSet/>
      <dgm:spPr/>
      <dgm:t>
        <a:bodyPr/>
        <a:lstStyle/>
        <a:p>
          <a:endParaRPr lang="en-US"/>
        </a:p>
      </dgm:t>
    </dgm:pt>
    <dgm:pt modelId="{2C7905BA-973A-473B-B84C-64FE2F1E206D}" type="sibTrans" cxnId="{CE0D15D8-02BA-484F-9537-326393AA8B1E}">
      <dgm:prSet/>
      <dgm:spPr/>
      <dgm:t>
        <a:bodyPr/>
        <a:lstStyle/>
        <a:p>
          <a:endParaRPr lang="en-US"/>
        </a:p>
      </dgm:t>
    </dgm:pt>
    <dgm:pt modelId="{225BFD7F-453F-43F2-888D-A0EDEC8B3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 though the problem we are facing is a regression problem we wanted to try SVC to test its performance </a:t>
          </a:r>
        </a:p>
      </dgm:t>
    </dgm:pt>
    <dgm:pt modelId="{3BD03BCD-6E79-486A-B9DC-B4747824E257}" type="parTrans" cxnId="{D0CAF087-D56C-4ECB-B58C-F8C55749CCC4}">
      <dgm:prSet/>
      <dgm:spPr/>
      <dgm:t>
        <a:bodyPr/>
        <a:lstStyle/>
        <a:p>
          <a:endParaRPr lang="en-US"/>
        </a:p>
      </dgm:t>
    </dgm:pt>
    <dgm:pt modelId="{7E289EC4-7FE0-44A7-80F0-5BE68D525993}" type="sibTrans" cxnId="{D0CAF087-D56C-4ECB-B58C-F8C55749CCC4}">
      <dgm:prSet/>
      <dgm:spPr/>
      <dgm:t>
        <a:bodyPr/>
        <a:lstStyle/>
        <a:p>
          <a:endParaRPr lang="en-US"/>
        </a:p>
      </dgm:t>
    </dgm:pt>
    <dgm:pt modelId="{22139134-4303-43BD-B9D8-DE804AA56A37}" type="pres">
      <dgm:prSet presAssocID="{66C5D69B-9DEE-4327-93DD-858B89206FD9}" presName="root" presStyleCnt="0">
        <dgm:presLayoutVars>
          <dgm:dir/>
          <dgm:resizeHandles val="exact"/>
        </dgm:presLayoutVars>
      </dgm:prSet>
      <dgm:spPr/>
    </dgm:pt>
    <dgm:pt modelId="{C7C799E2-1FE4-4628-8208-7AC07FAE3E9F}" type="pres">
      <dgm:prSet presAssocID="{2EEE3E4A-FC0D-4C89-AF4A-CE804DDF7949}" presName="compNode" presStyleCnt="0"/>
      <dgm:spPr/>
    </dgm:pt>
    <dgm:pt modelId="{E5D5CDE5-DF39-40F8-B811-C7EBB88F5EC1}" type="pres">
      <dgm:prSet presAssocID="{2EEE3E4A-FC0D-4C89-AF4A-CE804DDF7949}" presName="bgRect" presStyleLbl="bgShp" presStyleIdx="0" presStyleCnt="4"/>
      <dgm:spPr>
        <a:solidFill>
          <a:schemeClr val="accent6">
            <a:lumMod val="75000"/>
          </a:schemeClr>
        </a:solidFill>
      </dgm:spPr>
    </dgm:pt>
    <dgm:pt modelId="{43681D54-8FBE-41C3-A1BA-73FC7100C908}" type="pres">
      <dgm:prSet presAssocID="{2EEE3E4A-FC0D-4C89-AF4A-CE804DDF79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B387793-19B5-4671-A675-42B01E49E177}" type="pres">
      <dgm:prSet presAssocID="{2EEE3E4A-FC0D-4C89-AF4A-CE804DDF7949}" presName="spaceRect" presStyleCnt="0"/>
      <dgm:spPr/>
    </dgm:pt>
    <dgm:pt modelId="{74A968FB-2AFF-4E37-8870-6D53609B2621}" type="pres">
      <dgm:prSet presAssocID="{2EEE3E4A-FC0D-4C89-AF4A-CE804DDF7949}" presName="parTx" presStyleLbl="revTx" presStyleIdx="0" presStyleCnt="5">
        <dgm:presLayoutVars>
          <dgm:chMax val="0"/>
          <dgm:chPref val="0"/>
        </dgm:presLayoutVars>
      </dgm:prSet>
      <dgm:spPr/>
    </dgm:pt>
    <dgm:pt modelId="{4C15F326-12AE-44A5-90EC-10B59C049A84}" type="pres">
      <dgm:prSet presAssocID="{5ACF4DE3-6C6B-4F76-98E4-5CBB2DFA0CEC}" presName="sibTrans" presStyleCnt="0"/>
      <dgm:spPr/>
    </dgm:pt>
    <dgm:pt modelId="{9BC1C48A-4F4A-49AA-B96B-4D7ED1E55E35}" type="pres">
      <dgm:prSet presAssocID="{10A73CB2-AF83-4C09-AABC-67A33B8CA5C3}" presName="compNode" presStyleCnt="0"/>
      <dgm:spPr/>
    </dgm:pt>
    <dgm:pt modelId="{261942B7-5F28-4D7A-9F64-D110F2DC12C0}" type="pres">
      <dgm:prSet presAssocID="{10A73CB2-AF83-4C09-AABC-67A33B8CA5C3}" presName="bgRect" presStyleLbl="bgShp" presStyleIdx="1" presStyleCnt="4"/>
      <dgm:spPr/>
    </dgm:pt>
    <dgm:pt modelId="{57DF8E27-2802-4D99-9D62-32C5CBEC9BC5}" type="pres">
      <dgm:prSet presAssocID="{10A73CB2-AF83-4C09-AABC-67A33B8CA5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CDEEBAF3-A27E-44A9-83F3-50667487DF24}" type="pres">
      <dgm:prSet presAssocID="{10A73CB2-AF83-4C09-AABC-67A33B8CA5C3}" presName="spaceRect" presStyleCnt="0"/>
      <dgm:spPr/>
    </dgm:pt>
    <dgm:pt modelId="{F1824033-A6E3-4B86-8C48-20C272356832}" type="pres">
      <dgm:prSet presAssocID="{10A73CB2-AF83-4C09-AABC-67A33B8CA5C3}" presName="parTx" presStyleLbl="revTx" presStyleIdx="1" presStyleCnt="5">
        <dgm:presLayoutVars>
          <dgm:chMax val="0"/>
          <dgm:chPref val="0"/>
        </dgm:presLayoutVars>
      </dgm:prSet>
      <dgm:spPr/>
    </dgm:pt>
    <dgm:pt modelId="{281FBF8C-2819-4A96-A420-3D69D12E3136}" type="pres">
      <dgm:prSet presAssocID="{63C0ECF2-B8A9-449D-B5E7-55AC75A6E890}" presName="sibTrans" presStyleCnt="0"/>
      <dgm:spPr/>
    </dgm:pt>
    <dgm:pt modelId="{10E85B70-DEDF-42F1-B5CC-E734B8271F85}" type="pres">
      <dgm:prSet presAssocID="{55032C67-01E6-4E0B-AA36-C47B7EAB9CA4}" presName="compNode" presStyleCnt="0"/>
      <dgm:spPr/>
    </dgm:pt>
    <dgm:pt modelId="{2DB7222B-5411-46CA-8B22-3E3932B10DF6}" type="pres">
      <dgm:prSet presAssocID="{55032C67-01E6-4E0B-AA36-C47B7EAB9CA4}" presName="bgRect" presStyleLbl="bgShp" presStyleIdx="2" presStyleCnt="4"/>
      <dgm:spPr/>
    </dgm:pt>
    <dgm:pt modelId="{FEC219BB-5B10-43A7-91B7-174B889AFB51}" type="pres">
      <dgm:prSet presAssocID="{55032C67-01E6-4E0B-AA36-C47B7EAB9C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517212DC-D95E-4280-A243-BA84B5B79EAE}" type="pres">
      <dgm:prSet presAssocID="{55032C67-01E6-4E0B-AA36-C47B7EAB9CA4}" presName="spaceRect" presStyleCnt="0"/>
      <dgm:spPr/>
    </dgm:pt>
    <dgm:pt modelId="{4137F864-4D3F-4C3D-A31A-AD937B8A912A}" type="pres">
      <dgm:prSet presAssocID="{55032C67-01E6-4E0B-AA36-C47B7EAB9CA4}" presName="parTx" presStyleLbl="revTx" presStyleIdx="2" presStyleCnt="5">
        <dgm:presLayoutVars>
          <dgm:chMax val="0"/>
          <dgm:chPref val="0"/>
        </dgm:presLayoutVars>
      </dgm:prSet>
      <dgm:spPr/>
    </dgm:pt>
    <dgm:pt modelId="{68D9287B-7BA6-4D5F-835C-4D5CD195892C}" type="pres">
      <dgm:prSet presAssocID="{6EE03F58-F211-4AA1-8466-C76BBBAEF28B}" presName="sibTrans" presStyleCnt="0"/>
      <dgm:spPr/>
    </dgm:pt>
    <dgm:pt modelId="{3E6BD51E-C848-485A-9CCA-DEA89A36940B}" type="pres">
      <dgm:prSet presAssocID="{96FE6DC0-54DA-4B5B-B6DF-35C5D38D2A8E}" presName="compNode" presStyleCnt="0"/>
      <dgm:spPr/>
    </dgm:pt>
    <dgm:pt modelId="{5B976790-B36A-4C24-BD3B-4EB13C393F0E}" type="pres">
      <dgm:prSet presAssocID="{96FE6DC0-54DA-4B5B-B6DF-35C5D38D2A8E}" presName="bgRect" presStyleLbl="bgShp" presStyleIdx="3" presStyleCnt="4"/>
      <dgm:spPr/>
    </dgm:pt>
    <dgm:pt modelId="{829F2979-9A79-4C3D-9D63-1A212D0EB34A}" type="pres">
      <dgm:prSet presAssocID="{96FE6DC0-54DA-4B5B-B6DF-35C5D38D2A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14E3ECB-EBC1-4AA5-AD3C-D0D08E413523}" type="pres">
      <dgm:prSet presAssocID="{96FE6DC0-54DA-4B5B-B6DF-35C5D38D2A8E}" presName="spaceRect" presStyleCnt="0"/>
      <dgm:spPr/>
    </dgm:pt>
    <dgm:pt modelId="{3E0F6CE6-5B4A-4806-BA56-027A4554B676}" type="pres">
      <dgm:prSet presAssocID="{96FE6DC0-54DA-4B5B-B6DF-35C5D38D2A8E}" presName="parTx" presStyleLbl="revTx" presStyleIdx="3" presStyleCnt="5" custScaleX="104192">
        <dgm:presLayoutVars>
          <dgm:chMax val="0"/>
          <dgm:chPref val="0"/>
        </dgm:presLayoutVars>
      </dgm:prSet>
      <dgm:spPr/>
    </dgm:pt>
    <dgm:pt modelId="{1ED4B00C-AA95-4A35-ADD9-53B2440CB116}" type="pres">
      <dgm:prSet presAssocID="{96FE6DC0-54DA-4B5B-B6DF-35C5D38D2A8E}" presName="desTx" presStyleLbl="revTx" presStyleIdx="4" presStyleCnt="5">
        <dgm:presLayoutVars/>
      </dgm:prSet>
      <dgm:spPr/>
    </dgm:pt>
  </dgm:ptLst>
  <dgm:cxnLst>
    <dgm:cxn modelId="{DC74EC1D-6DCB-4751-B8C5-6E21CB27FC2C}" type="presOf" srcId="{2EEE3E4A-FC0D-4C89-AF4A-CE804DDF7949}" destId="{74A968FB-2AFF-4E37-8870-6D53609B2621}" srcOrd="0" destOrd="0" presId="urn:microsoft.com/office/officeart/2018/2/layout/IconVerticalSolidList"/>
    <dgm:cxn modelId="{EECBBF27-0850-4D18-BF98-E6C4BC137E8D}" type="presOf" srcId="{10A73CB2-AF83-4C09-AABC-67A33B8CA5C3}" destId="{F1824033-A6E3-4B86-8C48-20C272356832}" srcOrd="0" destOrd="0" presId="urn:microsoft.com/office/officeart/2018/2/layout/IconVerticalSolidList"/>
    <dgm:cxn modelId="{C1E0B435-24B1-4ED6-BC7B-299749C1E97F}" type="presOf" srcId="{96FE6DC0-54DA-4B5B-B6DF-35C5D38D2A8E}" destId="{3E0F6CE6-5B4A-4806-BA56-027A4554B676}" srcOrd="0" destOrd="0" presId="urn:microsoft.com/office/officeart/2018/2/layout/IconVerticalSolidList"/>
    <dgm:cxn modelId="{A02A3A4E-81FC-4EB9-A9B9-8082272EA4C9}" srcId="{66C5D69B-9DEE-4327-93DD-858B89206FD9}" destId="{2EEE3E4A-FC0D-4C89-AF4A-CE804DDF7949}" srcOrd="0" destOrd="0" parTransId="{FCEE383E-9914-4BDC-942E-DC1E69C6FE3F}" sibTransId="{5ACF4DE3-6C6B-4F76-98E4-5CBB2DFA0CEC}"/>
    <dgm:cxn modelId="{D0CAF087-D56C-4ECB-B58C-F8C55749CCC4}" srcId="{96FE6DC0-54DA-4B5B-B6DF-35C5D38D2A8E}" destId="{225BFD7F-453F-43F2-888D-A0EDEC8B3C1B}" srcOrd="0" destOrd="0" parTransId="{3BD03BCD-6E79-486A-B9DC-B4747824E257}" sibTransId="{7E289EC4-7FE0-44A7-80F0-5BE68D525993}"/>
    <dgm:cxn modelId="{E8FA0AC1-ED0D-482F-8A13-C6ECF369C382}" srcId="{66C5D69B-9DEE-4327-93DD-858B89206FD9}" destId="{10A73CB2-AF83-4C09-AABC-67A33B8CA5C3}" srcOrd="1" destOrd="0" parTransId="{ECA562BB-4B49-4D34-84FC-3219E9031F87}" sibTransId="{63C0ECF2-B8A9-449D-B5E7-55AC75A6E890}"/>
    <dgm:cxn modelId="{D705CCCC-1CFC-4B59-99E1-AE8EC754AE21}" type="presOf" srcId="{66C5D69B-9DEE-4327-93DD-858B89206FD9}" destId="{22139134-4303-43BD-B9D8-DE804AA56A37}" srcOrd="0" destOrd="0" presId="urn:microsoft.com/office/officeart/2018/2/layout/IconVerticalSolidList"/>
    <dgm:cxn modelId="{664748D2-8B34-4A1B-B9E5-59CE7F3A5032}" srcId="{66C5D69B-9DEE-4327-93DD-858B89206FD9}" destId="{55032C67-01E6-4E0B-AA36-C47B7EAB9CA4}" srcOrd="2" destOrd="0" parTransId="{43A6448C-AB24-42A6-8D3C-177488A05F01}" sibTransId="{6EE03F58-F211-4AA1-8466-C76BBBAEF28B}"/>
    <dgm:cxn modelId="{CE0D15D8-02BA-484F-9537-326393AA8B1E}" srcId="{66C5D69B-9DEE-4327-93DD-858B89206FD9}" destId="{96FE6DC0-54DA-4B5B-B6DF-35C5D38D2A8E}" srcOrd="3" destOrd="0" parTransId="{11C4509F-6A32-4045-A94A-97BC506B382E}" sibTransId="{2C7905BA-973A-473B-B84C-64FE2F1E206D}"/>
    <dgm:cxn modelId="{68ECD8F2-B725-49D6-8CF2-6AFC0850524C}" type="presOf" srcId="{55032C67-01E6-4E0B-AA36-C47B7EAB9CA4}" destId="{4137F864-4D3F-4C3D-A31A-AD937B8A912A}" srcOrd="0" destOrd="0" presId="urn:microsoft.com/office/officeart/2018/2/layout/IconVerticalSolidList"/>
    <dgm:cxn modelId="{227762FE-F328-41ED-BE9B-82D4CE31FDBA}" type="presOf" srcId="{225BFD7F-453F-43F2-888D-A0EDEC8B3C1B}" destId="{1ED4B00C-AA95-4A35-ADD9-53B2440CB116}" srcOrd="0" destOrd="0" presId="urn:microsoft.com/office/officeart/2018/2/layout/IconVerticalSolidList"/>
    <dgm:cxn modelId="{160E86B1-2234-4038-87E8-0EE0C8FA18F2}" type="presParOf" srcId="{22139134-4303-43BD-B9D8-DE804AA56A37}" destId="{C7C799E2-1FE4-4628-8208-7AC07FAE3E9F}" srcOrd="0" destOrd="0" presId="urn:microsoft.com/office/officeart/2018/2/layout/IconVerticalSolidList"/>
    <dgm:cxn modelId="{1DE5E24B-18F3-4073-A684-7044C94DFC0D}" type="presParOf" srcId="{C7C799E2-1FE4-4628-8208-7AC07FAE3E9F}" destId="{E5D5CDE5-DF39-40F8-B811-C7EBB88F5EC1}" srcOrd="0" destOrd="0" presId="urn:microsoft.com/office/officeart/2018/2/layout/IconVerticalSolidList"/>
    <dgm:cxn modelId="{3CF5EFF4-C126-4822-AD41-7EC0FD05FB62}" type="presParOf" srcId="{C7C799E2-1FE4-4628-8208-7AC07FAE3E9F}" destId="{43681D54-8FBE-41C3-A1BA-73FC7100C908}" srcOrd="1" destOrd="0" presId="urn:microsoft.com/office/officeart/2018/2/layout/IconVerticalSolidList"/>
    <dgm:cxn modelId="{C942EB94-374E-42E4-973D-4F8CA06A1DC4}" type="presParOf" srcId="{C7C799E2-1FE4-4628-8208-7AC07FAE3E9F}" destId="{9B387793-19B5-4671-A675-42B01E49E177}" srcOrd="2" destOrd="0" presId="urn:microsoft.com/office/officeart/2018/2/layout/IconVerticalSolidList"/>
    <dgm:cxn modelId="{4C1A9748-5160-4DE4-8FB5-1EE1B4337E15}" type="presParOf" srcId="{C7C799E2-1FE4-4628-8208-7AC07FAE3E9F}" destId="{74A968FB-2AFF-4E37-8870-6D53609B2621}" srcOrd="3" destOrd="0" presId="urn:microsoft.com/office/officeart/2018/2/layout/IconVerticalSolidList"/>
    <dgm:cxn modelId="{545E657B-EE0F-4D8E-85D6-387C686DFBA2}" type="presParOf" srcId="{22139134-4303-43BD-B9D8-DE804AA56A37}" destId="{4C15F326-12AE-44A5-90EC-10B59C049A84}" srcOrd="1" destOrd="0" presId="urn:microsoft.com/office/officeart/2018/2/layout/IconVerticalSolidList"/>
    <dgm:cxn modelId="{6DD31205-0E27-45B6-82E6-727FB5E2F60C}" type="presParOf" srcId="{22139134-4303-43BD-B9D8-DE804AA56A37}" destId="{9BC1C48A-4F4A-49AA-B96B-4D7ED1E55E35}" srcOrd="2" destOrd="0" presId="urn:microsoft.com/office/officeart/2018/2/layout/IconVerticalSolidList"/>
    <dgm:cxn modelId="{DDE7BAC8-ACC7-4424-905E-F9C15D8AACC5}" type="presParOf" srcId="{9BC1C48A-4F4A-49AA-B96B-4D7ED1E55E35}" destId="{261942B7-5F28-4D7A-9F64-D110F2DC12C0}" srcOrd="0" destOrd="0" presId="urn:microsoft.com/office/officeart/2018/2/layout/IconVerticalSolidList"/>
    <dgm:cxn modelId="{58E538E5-FD9D-42CD-9E70-E03097907A37}" type="presParOf" srcId="{9BC1C48A-4F4A-49AA-B96B-4D7ED1E55E35}" destId="{57DF8E27-2802-4D99-9D62-32C5CBEC9BC5}" srcOrd="1" destOrd="0" presId="urn:microsoft.com/office/officeart/2018/2/layout/IconVerticalSolidList"/>
    <dgm:cxn modelId="{D4E3A768-478C-4A61-8C0A-82DD9D8047EC}" type="presParOf" srcId="{9BC1C48A-4F4A-49AA-B96B-4D7ED1E55E35}" destId="{CDEEBAF3-A27E-44A9-83F3-50667487DF24}" srcOrd="2" destOrd="0" presId="urn:microsoft.com/office/officeart/2018/2/layout/IconVerticalSolidList"/>
    <dgm:cxn modelId="{DA1152C9-DF6D-42E2-A98F-BAEEEACA754C}" type="presParOf" srcId="{9BC1C48A-4F4A-49AA-B96B-4D7ED1E55E35}" destId="{F1824033-A6E3-4B86-8C48-20C272356832}" srcOrd="3" destOrd="0" presId="urn:microsoft.com/office/officeart/2018/2/layout/IconVerticalSolidList"/>
    <dgm:cxn modelId="{9487E90D-4D18-4161-A6CD-924899608B63}" type="presParOf" srcId="{22139134-4303-43BD-B9D8-DE804AA56A37}" destId="{281FBF8C-2819-4A96-A420-3D69D12E3136}" srcOrd="3" destOrd="0" presId="urn:microsoft.com/office/officeart/2018/2/layout/IconVerticalSolidList"/>
    <dgm:cxn modelId="{EB2927B4-841A-4BB3-8A37-BEAB871510A2}" type="presParOf" srcId="{22139134-4303-43BD-B9D8-DE804AA56A37}" destId="{10E85B70-DEDF-42F1-B5CC-E734B8271F85}" srcOrd="4" destOrd="0" presId="urn:microsoft.com/office/officeart/2018/2/layout/IconVerticalSolidList"/>
    <dgm:cxn modelId="{AFC28471-93A1-49D8-8212-030857D01B68}" type="presParOf" srcId="{10E85B70-DEDF-42F1-B5CC-E734B8271F85}" destId="{2DB7222B-5411-46CA-8B22-3E3932B10DF6}" srcOrd="0" destOrd="0" presId="urn:microsoft.com/office/officeart/2018/2/layout/IconVerticalSolidList"/>
    <dgm:cxn modelId="{1CCE709B-B34F-4524-98E1-D970AD050F70}" type="presParOf" srcId="{10E85B70-DEDF-42F1-B5CC-E734B8271F85}" destId="{FEC219BB-5B10-43A7-91B7-174B889AFB51}" srcOrd="1" destOrd="0" presId="urn:microsoft.com/office/officeart/2018/2/layout/IconVerticalSolidList"/>
    <dgm:cxn modelId="{DA401D89-61AD-4922-BD16-D094F0FBF5E8}" type="presParOf" srcId="{10E85B70-DEDF-42F1-B5CC-E734B8271F85}" destId="{517212DC-D95E-4280-A243-BA84B5B79EAE}" srcOrd="2" destOrd="0" presId="urn:microsoft.com/office/officeart/2018/2/layout/IconVerticalSolidList"/>
    <dgm:cxn modelId="{F012D4A1-C77A-465A-A05C-CE7887C0C5EE}" type="presParOf" srcId="{10E85B70-DEDF-42F1-B5CC-E734B8271F85}" destId="{4137F864-4D3F-4C3D-A31A-AD937B8A912A}" srcOrd="3" destOrd="0" presId="urn:microsoft.com/office/officeart/2018/2/layout/IconVerticalSolidList"/>
    <dgm:cxn modelId="{E1F7910D-C3D8-43AD-AEF0-0B0373EAC8E8}" type="presParOf" srcId="{22139134-4303-43BD-B9D8-DE804AA56A37}" destId="{68D9287B-7BA6-4D5F-835C-4D5CD195892C}" srcOrd="5" destOrd="0" presId="urn:microsoft.com/office/officeart/2018/2/layout/IconVerticalSolidList"/>
    <dgm:cxn modelId="{D7008886-0784-4C49-9173-124B8BD30E04}" type="presParOf" srcId="{22139134-4303-43BD-B9D8-DE804AA56A37}" destId="{3E6BD51E-C848-485A-9CCA-DEA89A36940B}" srcOrd="6" destOrd="0" presId="urn:microsoft.com/office/officeart/2018/2/layout/IconVerticalSolidList"/>
    <dgm:cxn modelId="{139C5EFE-970F-4598-94DE-67FBFB69595B}" type="presParOf" srcId="{3E6BD51E-C848-485A-9CCA-DEA89A36940B}" destId="{5B976790-B36A-4C24-BD3B-4EB13C393F0E}" srcOrd="0" destOrd="0" presId="urn:microsoft.com/office/officeart/2018/2/layout/IconVerticalSolidList"/>
    <dgm:cxn modelId="{6703D81A-9F0F-4878-BA43-EDC2C1882B73}" type="presParOf" srcId="{3E6BD51E-C848-485A-9CCA-DEA89A36940B}" destId="{829F2979-9A79-4C3D-9D63-1A212D0EB34A}" srcOrd="1" destOrd="0" presId="urn:microsoft.com/office/officeart/2018/2/layout/IconVerticalSolidList"/>
    <dgm:cxn modelId="{82DB8A9B-2A20-4840-B441-AF221B405EF4}" type="presParOf" srcId="{3E6BD51E-C848-485A-9CCA-DEA89A36940B}" destId="{014E3ECB-EBC1-4AA5-AD3C-D0D08E413523}" srcOrd="2" destOrd="0" presId="urn:microsoft.com/office/officeart/2018/2/layout/IconVerticalSolidList"/>
    <dgm:cxn modelId="{43309D5A-EB38-4EF0-B0F0-5D1F0931C42C}" type="presParOf" srcId="{3E6BD51E-C848-485A-9CCA-DEA89A36940B}" destId="{3E0F6CE6-5B4A-4806-BA56-027A4554B676}" srcOrd="3" destOrd="0" presId="urn:microsoft.com/office/officeart/2018/2/layout/IconVerticalSolidList"/>
    <dgm:cxn modelId="{CEBE2D2B-C402-487D-A505-D8E248D26B03}" type="presParOf" srcId="{3E6BD51E-C848-485A-9CCA-DEA89A36940B}" destId="{1ED4B00C-AA95-4A35-ADD9-53B2440CB11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9076C-CCA1-4570-9872-0231B02C57C9}">
      <dsp:nvSpPr>
        <dsp:cNvPr id="0" name=""/>
        <dsp:cNvSpPr/>
      </dsp:nvSpPr>
      <dsp:spPr>
        <a:xfrm>
          <a:off x="1852448" y="1558819"/>
          <a:ext cx="394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02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effectLst/>
          </a:endParaRPr>
        </a:p>
      </dsp:txBody>
      <dsp:txXfrm>
        <a:off x="2038848" y="1602414"/>
        <a:ext cx="21231" cy="4250"/>
      </dsp:txXfrm>
    </dsp:sp>
    <dsp:sp modelId="{FCBE226D-6362-4B04-9E04-3A7E826B8D96}">
      <dsp:nvSpPr>
        <dsp:cNvPr id="0" name=""/>
        <dsp:cNvSpPr/>
      </dsp:nvSpPr>
      <dsp:spPr>
        <a:xfrm>
          <a:off x="8031" y="1050674"/>
          <a:ext cx="1846217" cy="11077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66" tIns="94960" rIns="90466" bIns="949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+mn-lt"/>
            </a:rPr>
            <a:t>Dropped ID Column</a:t>
          </a:r>
        </a:p>
      </dsp:txBody>
      <dsp:txXfrm>
        <a:off x="8031" y="1050674"/>
        <a:ext cx="1846217" cy="1107730"/>
      </dsp:txXfrm>
    </dsp:sp>
    <dsp:sp modelId="{482D6F1B-89B2-4E4C-A117-9D9E3DE36A79}">
      <dsp:nvSpPr>
        <dsp:cNvPr id="0" name=""/>
        <dsp:cNvSpPr/>
      </dsp:nvSpPr>
      <dsp:spPr>
        <a:xfrm>
          <a:off x="4123296" y="1558819"/>
          <a:ext cx="394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029" y="45720"/>
              </a:lnTo>
            </a:path>
          </a:pathLst>
        </a:custGeom>
        <a:noFill/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effectLst/>
          </a:endParaRPr>
        </a:p>
      </dsp:txBody>
      <dsp:txXfrm>
        <a:off x="4309695" y="1602414"/>
        <a:ext cx="21231" cy="4250"/>
      </dsp:txXfrm>
    </dsp:sp>
    <dsp:sp modelId="{D33CB56A-A124-48C2-8D2F-28A2D4F44152}">
      <dsp:nvSpPr>
        <dsp:cNvPr id="0" name=""/>
        <dsp:cNvSpPr/>
      </dsp:nvSpPr>
      <dsp:spPr>
        <a:xfrm>
          <a:off x="2278878" y="1050674"/>
          <a:ext cx="1846217" cy="1107730"/>
        </a:xfrm>
        <a:prstGeom prst="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66" tIns="94960" rIns="90466" bIns="949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effectLst/>
              <a:latin typeface="+mn-lt"/>
            </a:rPr>
            <a:t>Dropped columns which had more than 60% of empty rows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+mn-lt"/>
            </a:rPr>
            <a:t>(</a:t>
          </a:r>
          <a:r>
            <a:rPr lang="en-US" sz="1200" kern="1200" dirty="0" err="1">
              <a:effectLst/>
              <a:latin typeface="+mn-lt"/>
            </a:rPr>
            <a:t>NaN</a:t>
          </a:r>
          <a:r>
            <a:rPr lang="en-US" sz="1200" kern="1200" dirty="0">
              <a:effectLst/>
              <a:latin typeface="+mn-lt"/>
            </a:rPr>
            <a:t> Value)</a:t>
          </a:r>
        </a:p>
      </dsp:txBody>
      <dsp:txXfrm>
        <a:off x="2278878" y="1050674"/>
        <a:ext cx="1846217" cy="1107730"/>
      </dsp:txXfrm>
    </dsp:sp>
    <dsp:sp modelId="{BA2CDE2C-925C-451F-9E62-B838B0761D8C}">
      <dsp:nvSpPr>
        <dsp:cNvPr id="0" name=""/>
        <dsp:cNvSpPr/>
      </dsp:nvSpPr>
      <dsp:spPr>
        <a:xfrm>
          <a:off x="931140" y="2156604"/>
          <a:ext cx="4541694" cy="394029"/>
        </a:xfrm>
        <a:custGeom>
          <a:avLst/>
          <a:gdLst/>
          <a:ahLst/>
          <a:cxnLst/>
          <a:rect l="0" t="0" r="0" b="0"/>
          <a:pathLst>
            <a:path>
              <a:moveTo>
                <a:pt x="4541694" y="0"/>
              </a:moveTo>
              <a:lnTo>
                <a:pt x="4541694" y="214114"/>
              </a:lnTo>
              <a:lnTo>
                <a:pt x="0" y="214114"/>
              </a:lnTo>
              <a:lnTo>
                <a:pt x="0" y="394029"/>
              </a:lnTo>
            </a:path>
          </a:pathLst>
        </a:custGeom>
        <a:noFill/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effectLst/>
          </a:endParaRPr>
        </a:p>
      </dsp:txBody>
      <dsp:txXfrm>
        <a:off x="3087949" y="2351494"/>
        <a:ext cx="228075" cy="4250"/>
      </dsp:txXfrm>
    </dsp:sp>
    <dsp:sp modelId="{AB0E32AF-AB28-49FB-BC5C-995809BF0E9F}">
      <dsp:nvSpPr>
        <dsp:cNvPr id="0" name=""/>
        <dsp:cNvSpPr/>
      </dsp:nvSpPr>
      <dsp:spPr>
        <a:xfrm>
          <a:off x="4549726" y="1050674"/>
          <a:ext cx="1846217" cy="1107730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66" tIns="94960" rIns="90466" bIns="949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effectLst/>
            </a:rPr>
            <a:t>Replaced remaining NaN values with mode of the columns</a:t>
          </a:r>
        </a:p>
      </dsp:txBody>
      <dsp:txXfrm>
        <a:off x="4549726" y="1050674"/>
        <a:ext cx="1846217" cy="1107730"/>
      </dsp:txXfrm>
    </dsp:sp>
    <dsp:sp modelId="{F2041027-4364-4D67-8A6B-616B797E5136}">
      <dsp:nvSpPr>
        <dsp:cNvPr id="0" name=""/>
        <dsp:cNvSpPr/>
      </dsp:nvSpPr>
      <dsp:spPr>
        <a:xfrm>
          <a:off x="1852448" y="3091180"/>
          <a:ext cx="394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029" y="45720"/>
              </a:lnTo>
            </a:path>
          </a:pathLst>
        </a:custGeom>
        <a:noFill/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effectLst/>
          </a:endParaRPr>
        </a:p>
      </dsp:txBody>
      <dsp:txXfrm>
        <a:off x="2038848" y="3134774"/>
        <a:ext cx="21231" cy="4250"/>
      </dsp:txXfrm>
    </dsp:sp>
    <dsp:sp modelId="{B62E0671-FC14-48A0-B80F-EA2C746953EC}">
      <dsp:nvSpPr>
        <dsp:cNvPr id="0" name=""/>
        <dsp:cNvSpPr/>
      </dsp:nvSpPr>
      <dsp:spPr>
        <a:xfrm>
          <a:off x="8031" y="2583034"/>
          <a:ext cx="1846217" cy="1107730"/>
        </a:xfrm>
        <a:prstGeom prst="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66" tIns="94960" rIns="90466" bIns="9496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>
              <a:effectLst/>
              <a:latin typeface="Arial" panose="020B0604020202020204" pitchFamily="34" charset="0"/>
            </a:rPr>
            <a:t>Dropped columns regarding their unique label count </a:t>
          </a:r>
          <a:br>
            <a:rPr lang="en-US" sz="1100" kern="1200" baseline="0" dirty="0">
              <a:effectLst/>
              <a:latin typeface="Arial" panose="020B0604020202020204" pitchFamily="34" charset="0"/>
            </a:rPr>
          </a:br>
          <a:r>
            <a:rPr lang="en-US" sz="1100" kern="1200" baseline="0" dirty="0">
              <a:effectLst/>
              <a:latin typeface="Arial" panose="020B0604020202020204" pitchFamily="34" charset="0"/>
            </a:rPr>
            <a:t>(Dropped columns which had 1 unique label or more than 1000 unique labels)</a:t>
          </a:r>
        </a:p>
      </dsp:txBody>
      <dsp:txXfrm>
        <a:off x="8031" y="2583034"/>
        <a:ext cx="1846217" cy="1107730"/>
      </dsp:txXfrm>
    </dsp:sp>
    <dsp:sp modelId="{F27D2866-A0F9-4C29-9DCC-1C32498F3517}">
      <dsp:nvSpPr>
        <dsp:cNvPr id="0" name=""/>
        <dsp:cNvSpPr/>
      </dsp:nvSpPr>
      <dsp:spPr>
        <a:xfrm>
          <a:off x="4123296" y="3091180"/>
          <a:ext cx="394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029" y="45720"/>
              </a:lnTo>
            </a:path>
          </a:pathLst>
        </a:custGeom>
        <a:noFill/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effectLst/>
          </a:endParaRPr>
        </a:p>
      </dsp:txBody>
      <dsp:txXfrm>
        <a:off x="4309695" y="3134774"/>
        <a:ext cx="21231" cy="4250"/>
      </dsp:txXfrm>
    </dsp:sp>
    <dsp:sp modelId="{6ABE01F1-8D43-4895-A496-885FE63AB80C}">
      <dsp:nvSpPr>
        <dsp:cNvPr id="0" name=""/>
        <dsp:cNvSpPr/>
      </dsp:nvSpPr>
      <dsp:spPr>
        <a:xfrm>
          <a:off x="2278878" y="2583034"/>
          <a:ext cx="1846217" cy="110773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66" tIns="94960" rIns="90466" bIns="949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Mapped attributes which have 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hierarchical</a:t>
          </a:r>
          <a:r>
            <a:rPr lang="en-US" sz="1200" kern="1200" dirty="0"/>
            <a:t> </a:t>
          </a:r>
          <a:r>
            <a:rPr lang="en-US" sz="12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 relationship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(Ordinal Categories)</a:t>
          </a:r>
        </a:p>
      </dsp:txBody>
      <dsp:txXfrm>
        <a:off x="2278878" y="2583034"/>
        <a:ext cx="1846217" cy="1107730"/>
      </dsp:txXfrm>
    </dsp:sp>
    <dsp:sp modelId="{A1641E89-D9BF-4544-95EB-A4CBFA37E46D}">
      <dsp:nvSpPr>
        <dsp:cNvPr id="0" name=""/>
        <dsp:cNvSpPr/>
      </dsp:nvSpPr>
      <dsp:spPr>
        <a:xfrm>
          <a:off x="931140" y="3688965"/>
          <a:ext cx="4541694" cy="394029"/>
        </a:xfrm>
        <a:custGeom>
          <a:avLst/>
          <a:gdLst/>
          <a:ahLst/>
          <a:cxnLst/>
          <a:rect l="0" t="0" r="0" b="0"/>
          <a:pathLst>
            <a:path>
              <a:moveTo>
                <a:pt x="4541694" y="0"/>
              </a:moveTo>
              <a:lnTo>
                <a:pt x="4541694" y="214114"/>
              </a:lnTo>
              <a:lnTo>
                <a:pt x="0" y="214114"/>
              </a:lnTo>
              <a:lnTo>
                <a:pt x="0" y="394029"/>
              </a:lnTo>
            </a:path>
          </a:pathLst>
        </a:custGeom>
        <a:noFill/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effectLst/>
          </a:endParaRPr>
        </a:p>
      </dsp:txBody>
      <dsp:txXfrm>
        <a:off x="3087949" y="3883854"/>
        <a:ext cx="228075" cy="4250"/>
      </dsp:txXfrm>
    </dsp:sp>
    <dsp:sp modelId="{68DEE151-0AA1-4900-89C6-2E1FD34916D6}">
      <dsp:nvSpPr>
        <dsp:cNvPr id="0" name=""/>
        <dsp:cNvSpPr/>
      </dsp:nvSpPr>
      <dsp:spPr>
        <a:xfrm>
          <a:off x="4549726" y="2583034"/>
          <a:ext cx="1846217" cy="1107730"/>
        </a:xfrm>
        <a:prstGeom prst="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66" tIns="94960" rIns="90466" bIns="949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Created new columns out of the attributes which consisted of lists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‘Past Job Titles Select’ , ‘ML Skills Select </a:t>
          </a:r>
        </a:p>
      </dsp:txBody>
      <dsp:txXfrm>
        <a:off x="4549726" y="2583034"/>
        <a:ext cx="1846217" cy="1107730"/>
      </dsp:txXfrm>
    </dsp:sp>
    <dsp:sp modelId="{44F2B973-B155-492C-8822-46E242147108}">
      <dsp:nvSpPr>
        <dsp:cNvPr id="0" name=""/>
        <dsp:cNvSpPr/>
      </dsp:nvSpPr>
      <dsp:spPr>
        <a:xfrm>
          <a:off x="1852448" y="4623540"/>
          <a:ext cx="394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029" y="45720"/>
              </a:lnTo>
            </a:path>
          </a:pathLst>
        </a:custGeom>
        <a:noFill/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effectLst/>
          </a:endParaRPr>
        </a:p>
      </dsp:txBody>
      <dsp:txXfrm>
        <a:off x="2038848" y="4667135"/>
        <a:ext cx="21231" cy="4250"/>
      </dsp:txXfrm>
    </dsp:sp>
    <dsp:sp modelId="{27259469-5EA0-4CB7-BB7B-9407A679A861}">
      <dsp:nvSpPr>
        <dsp:cNvPr id="0" name=""/>
        <dsp:cNvSpPr/>
      </dsp:nvSpPr>
      <dsp:spPr>
        <a:xfrm>
          <a:off x="8031" y="4115395"/>
          <a:ext cx="1846217" cy="1107730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66" tIns="94960" rIns="90466" bIns="949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effectLst/>
              <a:latin typeface="Arial" panose="020B0604020202020204" pitchFamily="34" charset="0"/>
              <a:cs typeface="Arial" panose="020B0604020202020204" pitchFamily="34" charset="0"/>
            </a:rPr>
            <a:t>Target variable was determined as Job Satisfaction</a:t>
          </a:r>
        </a:p>
      </dsp:txBody>
      <dsp:txXfrm>
        <a:off x="8031" y="4115395"/>
        <a:ext cx="1846217" cy="1107730"/>
      </dsp:txXfrm>
    </dsp:sp>
    <dsp:sp modelId="{A96BAE0E-BCEE-4504-960F-62D6F3428FDB}">
      <dsp:nvSpPr>
        <dsp:cNvPr id="0" name=""/>
        <dsp:cNvSpPr/>
      </dsp:nvSpPr>
      <dsp:spPr>
        <a:xfrm>
          <a:off x="4123296" y="4623540"/>
          <a:ext cx="4020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8130" y="45720"/>
              </a:lnTo>
              <a:lnTo>
                <a:pt x="218130" y="57905"/>
              </a:lnTo>
              <a:lnTo>
                <a:pt x="402061" y="57905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effectLst/>
          </a:endParaRPr>
        </a:p>
      </dsp:txBody>
      <dsp:txXfrm>
        <a:off x="4313506" y="4667135"/>
        <a:ext cx="21641" cy="4250"/>
      </dsp:txXfrm>
    </dsp:sp>
    <dsp:sp modelId="{F6DC678F-8432-4598-9A46-763F45056968}">
      <dsp:nvSpPr>
        <dsp:cNvPr id="0" name=""/>
        <dsp:cNvSpPr/>
      </dsp:nvSpPr>
      <dsp:spPr>
        <a:xfrm>
          <a:off x="2278878" y="4115395"/>
          <a:ext cx="1846217" cy="1107730"/>
        </a:xfrm>
        <a:prstGeom prst="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66" tIns="94960" rIns="90466" bIns="949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Performed one hot encoding of categorical features</a:t>
          </a:r>
          <a:endParaRPr lang="en-US" sz="12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78878" y="4115395"/>
        <a:ext cx="1846217" cy="1107730"/>
      </dsp:txXfrm>
    </dsp:sp>
    <dsp:sp modelId="{ADEE482B-D5D9-4A7E-B42F-CACB84EDC44E}">
      <dsp:nvSpPr>
        <dsp:cNvPr id="0" name=""/>
        <dsp:cNvSpPr/>
      </dsp:nvSpPr>
      <dsp:spPr>
        <a:xfrm>
          <a:off x="4557757" y="4127580"/>
          <a:ext cx="1846217" cy="110773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66" tIns="94960" rIns="90466" bIns="9496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Calculated correlation scores and dropped columns which had lower correlation score than </a:t>
          </a:r>
          <a:br>
            <a:rPr lang="en-US" sz="11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1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-0.009  or 0.009 correlation with target variable </a:t>
          </a:r>
        </a:p>
      </dsp:txBody>
      <dsp:txXfrm>
        <a:off x="4557757" y="4127580"/>
        <a:ext cx="1846217" cy="1107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5CDE5-DF39-40F8-B811-C7EBB88F5EC1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81D54-8FBE-41C3-A1BA-73FC7100C908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968FB-2AFF-4E37-8870-6D53609B2621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Gradient Boost Regressor 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RMSE</a:t>
          </a:r>
          <a:r>
            <a:rPr lang="en-US" sz="1600" b="1" kern="1200" dirty="0"/>
            <a:t> </a:t>
          </a:r>
          <a:r>
            <a:rPr lang="en-US" sz="1600" b="0" kern="1200" dirty="0"/>
            <a:t>is</a:t>
          </a:r>
          <a:r>
            <a:rPr lang="en-US" sz="1600" b="1" kern="1200" dirty="0"/>
            <a:t> </a:t>
          </a:r>
          <a:r>
            <a:rPr lang="en-US" sz="1600" b="0" i="0" kern="1200" dirty="0">
              <a:solidFill>
                <a:schemeClr val="bg1"/>
              </a:solidFill>
              <a:effectLst/>
              <a:latin typeface="Whitney"/>
            </a:rPr>
            <a:t>2.0131283795394395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374223" y="2347"/>
        <a:ext cx="4874176" cy="1189803"/>
      </dsp:txXfrm>
    </dsp:sp>
    <dsp:sp modelId="{261942B7-5F28-4D7A-9F64-D110F2DC12C0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F8E27-2802-4D99-9D62-32C5CBEC9BC5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24033-A6E3-4B86-8C48-20C272356832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Random Forest Regression 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RMSE is </a:t>
          </a:r>
          <a:r>
            <a:rPr lang="en-US" sz="1600" b="0" i="0" kern="1200" dirty="0">
              <a:solidFill>
                <a:schemeClr val="bg1"/>
              </a:solidFill>
              <a:effectLst/>
              <a:latin typeface="Whitney"/>
            </a:rPr>
            <a:t>2.029846419720492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1374223" y="1489602"/>
        <a:ext cx="4874176" cy="1189803"/>
      </dsp:txXfrm>
    </dsp:sp>
    <dsp:sp modelId="{2DB7222B-5411-46CA-8B22-3E3932B10DF6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219BB-5B10-43A7-91B7-174B889AFB51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7F864-4D3F-4C3D-A31A-AD937B8A912A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K-Neighbors Regressor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RMSE is </a:t>
          </a:r>
          <a:r>
            <a:rPr lang="en-US" sz="1600" b="1" i="0" kern="1200" dirty="0"/>
            <a:t>2.0644345761356817</a:t>
          </a:r>
          <a:endParaRPr lang="en-US" sz="1600" kern="1200" dirty="0"/>
        </a:p>
      </dsp:txBody>
      <dsp:txXfrm>
        <a:off x="1374223" y="2976856"/>
        <a:ext cx="4874176" cy="1189803"/>
      </dsp:txXfrm>
    </dsp:sp>
    <dsp:sp modelId="{5B976790-B36A-4C24-BD3B-4EB13C393F0E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F2979-9A79-4C3D-9D63-1A212D0EB34A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F6CE6-5B4A-4806-BA56-027A4554B676}">
      <dsp:nvSpPr>
        <dsp:cNvPr id="0" name=""/>
        <dsp:cNvSpPr/>
      </dsp:nvSpPr>
      <dsp:spPr>
        <a:xfrm>
          <a:off x="1315288" y="4464111"/>
          <a:ext cx="2929649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SVC (Support Vector Classifier</a:t>
          </a:r>
          <a:r>
            <a:rPr lang="en-US" sz="1600" kern="1200" dirty="0"/>
            <a:t>)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RMSE is</a:t>
          </a:r>
          <a:r>
            <a:rPr lang="en-US" sz="1600" kern="1200" dirty="0"/>
            <a:t> </a:t>
          </a:r>
          <a:r>
            <a:rPr lang="en-US" sz="1600" b="1" kern="1200" dirty="0"/>
            <a:t>2.2453504943475955</a:t>
          </a:r>
          <a:endParaRPr lang="en-US" sz="1600" kern="1200" dirty="0"/>
        </a:p>
      </dsp:txBody>
      <dsp:txXfrm>
        <a:off x="1315288" y="4464111"/>
        <a:ext cx="2929649" cy="1189803"/>
      </dsp:txXfrm>
    </dsp:sp>
    <dsp:sp modelId="{1ED4B00C-AA95-4A35-ADD9-53B2440CB116}">
      <dsp:nvSpPr>
        <dsp:cNvPr id="0" name=""/>
        <dsp:cNvSpPr/>
      </dsp:nvSpPr>
      <dsp:spPr>
        <a:xfrm>
          <a:off x="4186003" y="4464111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Even though the problem we are facing is a regression problem we wanted to try SVC to test its performance </a:t>
          </a:r>
        </a:p>
      </dsp:txBody>
      <dsp:txXfrm>
        <a:off x="4186003" y="4464111"/>
        <a:ext cx="206239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C6A-2C3D-4F43-9B1E-C03923733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B180F-2113-4494-8152-EDD4F8D77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8496-6B41-4C61-B44F-7CDD1F6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A65D-69AC-4B71-88D1-6F9CCDA6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3B9E8-0858-42AE-B632-811AE62A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4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5B3A-5A37-4C9B-85D0-8DCB7078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28963-550F-420C-B4D4-DACA1D089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C2AA-234D-476C-BA47-71230ACE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3E7B-A526-4EEA-BACD-CB000A2B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9A8E-6DFD-457E-BE88-FD6572EB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D0092-C6E6-41B9-81C2-8FE554306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CCF0C-8136-454E-97F2-9BF21A032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FFD1-1366-49DE-B6F5-25908EEF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BAF42-A20E-4155-A7DC-C044FBB2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8249-9519-4969-AC8E-EFB8C6AF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8CF2-9E9C-44E1-A8C5-0DDF95E8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3CF4-D288-422E-9C66-F71959C64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A8FE-E8D7-4281-87D0-42B7BDA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3A18-4C63-4490-8BE7-CE5E0B04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5D66-2AF8-4726-83AB-4B64257B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3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0675-BC10-46F0-9820-B176449F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5B2C4-BB97-4FF3-9603-370DA28BB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65F6-64E0-455E-9B07-7B1A9B3C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EE63-9267-4C94-8676-3B520B95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9C71-8BA8-4BAF-9602-6980A6DE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2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E908-C13D-4687-A908-AF5019C2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D74B-11DA-4D05-A1D7-FCCBB8892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44A01-D4BD-4475-B5F8-8343DF27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8D822-D69A-478A-9995-D049D98F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8BC9-C5F7-4F99-BFD0-42998AD6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399B5-0ED3-4EA1-B6B2-60B23C91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EC9F-62DE-4AF1-891F-B29BA732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6BC17-4B7E-4F7F-AA5A-19CEC0E8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CB522-6A9F-4542-973C-9020F8D4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E7271-2CDE-4BC4-810D-064622650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17621-2A60-4338-A50C-C13EE977D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71D53-080B-4219-A11C-80EBFF1B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8C9FC-F674-438D-9DB8-28424CA1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7B635-E7D5-4A26-94DE-40CF7674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2A1C-F996-4BCA-B37E-4C4D7BAD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E5A6-FDD5-40ED-BB41-588CCEBA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38244-56DB-45A9-9322-50387375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2BF11-B48A-461F-8C15-5B1040A1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AB319-206E-4BB9-A5BE-0326D554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0A51B-857A-4009-8331-5EFEA017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46198-9C3E-4E4F-8388-86DE9423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DB17-9342-4DC2-853A-AC4F8C29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E82A-E582-4DC1-A767-EA0EB6F5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F501C-00F3-4DA7-8004-66199D1F7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06263-A220-4D7C-B6AD-96923BC3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5467-A5C6-4333-B1E8-48A4E71A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5C98-46D1-4925-8824-73A74A4A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5244-37FC-4382-94F1-56494319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17EC8-1BAE-4FE9-8E0F-B6263CDE4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77A86-729F-4FC2-A215-B2F3AB28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04D74-6202-4DB7-A2A4-C5248396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6ECAC-9DE0-47DC-9BFC-ACAD4D4D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870B2-E437-418B-9DAC-0D733BC3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5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66D5B-8E08-4B1C-B703-F4A9F80D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F84F9-4E21-49A8-97E9-C4B3EA74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68C9-8F36-4C16-BEF7-8AA992A47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6436-81D3-471C-9A67-89D92158D69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1C2A-A8C2-4DB8-9765-534B116D7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296F-947F-4568-A962-7CD8C6ADD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643C-D058-4FD3-8AC8-69F07F2A8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2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lab.research.google.com/drive/1sFvHRP-FQY_pF0KGfxb7ZUxsv6OUxBBQ?usp=sharing" TargetMode="External"/><Relationship Id="rId4" Type="http://schemas.openxmlformats.org/officeDocument/2006/relationships/hyperlink" Target="https://colab.research.google.com/drive/1OHVrrp4Mu4lYOimp6bpSo9kH5JsezEyY?usp=sha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54;p11">
            <a:extLst>
              <a:ext uri="{FF2B5EF4-FFF2-40B4-BE49-F238E27FC236}">
                <a16:creationId xmlns:a16="http://schemas.microsoft.com/office/drawing/2014/main" id="{EB17E0C6-36FA-400B-B7FB-58EF3A20B934}"/>
              </a:ext>
            </a:extLst>
          </p:cNvPr>
          <p:cNvSpPr txBox="1">
            <a:spLocks/>
          </p:cNvSpPr>
          <p:nvPr/>
        </p:nvSpPr>
        <p:spPr>
          <a:xfrm>
            <a:off x="1285241" y="1080036"/>
            <a:ext cx="5466287" cy="187719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COURSE PROJECT</a:t>
            </a:r>
            <a:br>
              <a:rPr lang="en-US" sz="8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8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B410D-0BDC-40F7-A033-0D321E21C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906076"/>
            <a:ext cx="3642359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Işıl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Sefünç</a:t>
            </a:r>
            <a:r>
              <a:rPr lang="en-US" sz="2000" dirty="0"/>
              <a:t> -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26698</a:t>
            </a:r>
          </a:p>
          <a:p>
            <a:pPr algn="l"/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Yusufhan Kırçova - 26678</a:t>
            </a:r>
          </a:p>
          <a:p>
            <a:pPr algn="l"/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Faik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Şahin</a:t>
            </a:r>
            <a:r>
              <a:rPr lang="en-US" sz="2000" dirty="0"/>
              <a:t> -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21784</a:t>
            </a:r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E12FD879-8241-4B82-9DD3-509C537F6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4300" y="1283667"/>
            <a:ext cx="1066258" cy="10662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96993E-026C-4F1B-93C7-0C1710962856}"/>
              </a:ext>
            </a:extLst>
          </p:cNvPr>
          <p:cNvSpPr txBox="1"/>
          <p:nvPr/>
        </p:nvSpPr>
        <p:spPr>
          <a:xfrm>
            <a:off x="1285241" y="3221273"/>
            <a:ext cx="516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Whitney"/>
                <a:hlinkClick r:id="rId4" tooltip="https://colab.research.google.com/drive/1OHVrrp4Mu4lYOimp6bpSo9kH5JsezEyY?usp=sharing"/>
              </a:rPr>
              <a:t>https://colab.research.google.com/drive/1OHVrrp4Mu4lYOimp6bpSo9kH5JsezEyY?usp=sharing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6521A-50D5-4BF4-BF17-349268C71C07}"/>
              </a:ext>
            </a:extLst>
          </p:cNvPr>
          <p:cNvSpPr txBox="1"/>
          <p:nvPr/>
        </p:nvSpPr>
        <p:spPr>
          <a:xfrm>
            <a:off x="1285241" y="4180349"/>
            <a:ext cx="516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effectLst/>
                <a:latin typeface="Whitney"/>
                <a:hlinkClick r:id="rId5" tooltip="https://colab.research.google.com/drive/1sFvHRP-FQY_pF0KGfxb7ZUxsv6OUxBBQ?usp=sharing"/>
              </a:rPr>
              <a:t>https://colab.research.google.com/drive/1sFvHRP-FQY_pF0KGfxb7ZUxsv6OUxBBQ?usp=sharing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BAC67-E5B6-486A-8D33-E4D736A73273}"/>
              </a:ext>
            </a:extLst>
          </p:cNvPr>
          <p:cNvSpPr txBox="1"/>
          <p:nvPr/>
        </p:nvSpPr>
        <p:spPr>
          <a:xfrm>
            <a:off x="1285241" y="2975488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Python Notebook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28C9F-D51F-477F-A0B8-2A041B9225A6}"/>
              </a:ext>
            </a:extLst>
          </p:cNvPr>
          <p:cNvSpPr txBox="1"/>
          <p:nvPr/>
        </p:nvSpPr>
        <p:spPr>
          <a:xfrm>
            <a:off x="1285241" y="3952744"/>
            <a:ext cx="307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Python Notebook</a:t>
            </a:r>
          </a:p>
        </p:txBody>
      </p:sp>
    </p:spTree>
    <p:extLst>
      <p:ext uri="{BB962C8B-B14F-4D97-AF65-F5344CB8AC3E}">
        <p14:creationId xmlns:p14="http://schemas.microsoft.com/office/powerpoint/2010/main" val="191533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4758-F3A8-40CA-B493-324B2A57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599" y="273843"/>
            <a:ext cx="6146800" cy="631826"/>
          </a:xfrm>
        </p:spPr>
        <p:txBody>
          <a:bodyPr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Boosting Regressor</a:t>
            </a:r>
            <a:endParaRPr lang="en-US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C328558-BB8B-4A8F-B142-C8C908FD294F}"/>
              </a:ext>
            </a:extLst>
          </p:cNvPr>
          <p:cNvSpPr/>
          <p:nvPr/>
        </p:nvSpPr>
        <p:spPr>
          <a:xfrm>
            <a:off x="0" y="333375"/>
            <a:ext cx="1676400" cy="512763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83953-3A5F-445B-ACC4-57A05664A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Training the GBR model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Made an instance of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GradientBoostingRegressor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fo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an instance,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of the class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GradientBoostingRegressor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by passing the best hyper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 the constructor.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 method was called on the model instance and it predicted y 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B0A80C9-9879-4AE4-847F-7CBFCAD1A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520" y="2740818"/>
            <a:ext cx="5667375" cy="17621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7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C328558-BB8B-4A8F-B142-C8C908FD294F}"/>
              </a:ext>
            </a:extLst>
          </p:cNvPr>
          <p:cNvSpPr/>
          <p:nvPr/>
        </p:nvSpPr>
        <p:spPr>
          <a:xfrm>
            <a:off x="0" y="333375"/>
            <a:ext cx="1676400" cy="512763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1272E0-E981-4566-A13D-E5EC1B894549}"/>
              </a:ext>
            </a:extLst>
          </p:cNvPr>
          <p:cNvSpPr txBox="1">
            <a:spLocks/>
          </p:cNvSpPr>
          <p:nvPr/>
        </p:nvSpPr>
        <p:spPr>
          <a:xfrm>
            <a:off x="3022599" y="273843"/>
            <a:ext cx="6146800" cy="63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Gradient Boosting Regressor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EB5332-AA1F-4249-9FDB-59838AEE07DA}"/>
              </a:ext>
            </a:extLst>
          </p:cNvPr>
          <p:cNvSpPr txBox="1">
            <a:spLocks/>
          </p:cNvSpPr>
          <p:nvPr/>
        </p:nvSpPr>
        <p:spPr>
          <a:xfrm>
            <a:off x="838200" y="1317321"/>
            <a:ext cx="10515600" cy="3467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dirty="0"/>
              <a:t>Model Evaluation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400" b="1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Root Mean Square Error(RMSE) on test data  is </a:t>
            </a:r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1.96966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9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9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Root Mean Square Error (RMSE)  of mean of the cross-validation score is </a:t>
            </a:r>
            <a:r>
              <a:rPr lang="en-US" sz="19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2.0060102251564653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9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is used to improve a regression tree by creating multiple models. 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 Regressor will have a </a:t>
            </a:r>
            <a:r>
              <a:rPr lang="en-US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performance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than other methods which we have used in our project.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9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 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BD629-8444-4BF9-A230-26F24E553230}"/>
              </a:ext>
            </a:extLst>
          </p:cNvPr>
          <p:cNvSpPr txBox="1"/>
          <p:nvPr/>
        </p:nvSpPr>
        <p:spPr>
          <a:xfrm>
            <a:off x="838200" y="4313499"/>
            <a:ext cx="9604332" cy="1766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Gradient Boosting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flexibility: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Regression can be used with many hyper-parameter and loss functions. This made the model highly flexible and it can be used to solve a wide variety of problems.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accuracy: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Gradient Boosting Regression provided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accuracy. When we compare the accuracy of GBR with other models we tried</a:t>
            </a:r>
          </a:p>
        </p:txBody>
      </p:sp>
    </p:spTree>
    <p:extLst>
      <p:ext uri="{BB962C8B-B14F-4D97-AF65-F5344CB8AC3E}">
        <p14:creationId xmlns:p14="http://schemas.microsoft.com/office/powerpoint/2010/main" val="187043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748A-9513-4934-8C48-13F6DB0A6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96" y="1957586"/>
            <a:ext cx="10515600" cy="3421796"/>
          </a:xfrm>
        </p:spPr>
        <p:txBody>
          <a:bodyPr>
            <a:normAutofit/>
          </a:bodyPr>
          <a:lstStyle/>
          <a:p>
            <a:r>
              <a:rPr lang="en-US" sz="2000" dirty="0"/>
              <a:t>In gradient boosting, each predictor corrects its predecessor’s error. The weights of the training instances are not tweaked, instead, each predictor is trained using the remaining errors of predecessor as labels.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Made an instance of the </a:t>
            </a:r>
            <a:r>
              <a:rPr lang="en-US" sz="2000" b="1" dirty="0" err="1"/>
              <a:t>GradientBoostingRegressor</a:t>
            </a:r>
            <a:r>
              <a:rPr lang="en-US" sz="2000" dirty="0"/>
              <a:t> and created our grid with the various values for the hyperparameters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Determined the best combination of hyperparameters.</a:t>
            </a:r>
          </a:p>
          <a:p>
            <a:endParaRPr lang="en-US" sz="2000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7F7197A-7F0F-4420-A0BE-D6138A9062FC}"/>
              </a:ext>
            </a:extLst>
          </p:cNvPr>
          <p:cNvSpPr/>
          <p:nvPr/>
        </p:nvSpPr>
        <p:spPr>
          <a:xfrm>
            <a:off x="0" y="333375"/>
            <a:ext cx="1676400" cy="512763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Models</a:t>
            </a:r>
          </a:p>
        </p:txBody>
      </p:sp>
      <p:sp>
        <p:nvSpPr>
          <p:cNvPr id="5" name="Google Shape;80;p13">
            <a:extLst>
              <a:ext uri="{FF2B5EF4-FFF2-40B4-BE49-F238E27FC236}">
                <a16:creationId xmlns:a16="http://schemas.microsoft.com/office/drawing/2014/main" id="{2215FA38-4DE3-4F64-8A4D-C718FAC6E5FC}"/>
              </a:ext>
            </a:extLst>
          </p:cNvPr>
          <p:cNvSpPr txBox="1">
            <a:spLocks/>
          </p:cNvSpPr>
          <p:nvPr/>
        </p:nvSpPr>
        <p:spPr>
          <a:xfrm>
            <a:off x="838200" y="114287"/>
            <a:ext cx="10515600" cy="11334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Boost Regressor</a:t>
            </a:r>
          </a:p>
        </p:txBody>
      </p:sp>
      <p:pic>
        <p:nvPicPr>
          <p:cNvPr id="7" name="Resim 4">
            <a:extLst>
              <a:ext uri="{FF2B5EF4-FFF2-40B4-BE49-F238E27FC236}">
                <a16:creationId xmlns:a16="http://schemas.microsoft.com/office/drawing/2014/main" id="{9B9EB4DC-25DA-4719-9832-06B36ABA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250" y="4149336"/>
            <a:ext cx="3130230" cy="1833242"/>
          </a:xfrm>
          <a:prstGeom prst="rect">
            <a:avLst/>
          </a:prstGeom>
        </p:spPr>
      </p:pic>
      <p:sp>
        <p:nvSpPr>
          <p:cNvPr id="8" name="Metin kutusu 5">
            <a:extLst>
              <a:ext uri="{FF2B5EF4-FFF2-40B4-BE49-F238E27FC236}">
                <a16:creationId xmlns:a16="http://schemas.microsoft.com/office/drawing/2014/main" id="{CF80EECE-F700-4FE5-ACAC-4EFCA59DC489}"/>
              </a:ext>
            </a:extLst>
          </p:cNvPr>
          <p:cNvSpPr txBox="1"/>
          <p:nvPr/>
        </p:nvSpPr>
        <p:spPr>
          <a:xfrm>
            <a:off x="1183520" y="5187024"/>
            <a:ext cx="3557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Didact Gothic" panose="020B0604020202020204" charset="0"/>
              </a:rPr>
              <a:t>search_grid</a:t>
            </a:r>
            <a:r>
              <a:rPr lang="en-US" sz="1200" dirty="0">
                <a:latin typeface="Didact Gothic" panose="020B0604020202020204" charset="0"/>
              </a:rPr>
              <a:t>={</a:t>
            </a:r>
            <a:r>
              <a:rPr lang="en-US" sz="1200" dirty="0">
                <a:solidFill>
                  <a:srgbClr val="A31515"/>
                </a:solidFill>
                <a:latin typeface="Didact Gothic" panose="020B0604020202020204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Didact Gothic" panose="020B0604020202020204" charset="0"/>
              </a:rPr>
              <a:t>n_estimators</a:t>
            </a:r>
            <a:r>
              <a:rPr lang="en-US" sz="1200" dirty="0">
                <a:solidFill>
                  <a:srgbClr val="A31515"/>
                </a:solidFill>
                <a:latin typeface="Didact Gothic" panose="020B0604020202020204" charset="0"/>
              </a:rPr>
              <a:t>'</a:t>
            </a:r>
            <a:r>
              <a:rPr lang="en-US" sz="1200" dirty="0">
                <a:latin typeface="Didact Gothic" panose="020B0604020202020204" charset="0"/>
              </a:rPr>
              <a:t>:[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500</a:t>
            </a:r>
            <a:r>
              <a:rPr lang="en-US" sz="1200" dirty="0">
                <a:latin typeface="Didact Gothic" panose="020B0604020202020204" charset="0"/>
              </a:rPr>
              <a:t>,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1000</a:t>
            </a:r>
            <a:r>
              <a:rPr lang="en-US" sz="1200" dirty="0">
                <a:latin typeface="Didact Gothic" panose="020B0604020202020204" charset="0"/>
              </a:rPr>
              <a:t>,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2000</a:t>
            </a:r>
            <a:r>
              <a:rPr lang="en-US" sz="1200" dirty="0">
                <a:latin typeface="Didact Gothic" panose="020B0604020202020204" charset="0"/>
              </a:rPr>
              <a:t>],</a:t>
            </a:r>
            <a:endParaRPr lang="tr-TR" sz="1200" dirty="0">
              <a:latin typeface="Didact Gothic" panose="020B0604020202020204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Didact Gothic" panose="020B0604020202020204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Didact Gothic" panose="020B0604020202020204" charset="0"/>
              </a:rPr>
              <a:t>learning_rate</a:t>
            </a:r>
            <a:r>
              <a:rPr lang="en-US" sz="1200" dirty="0">
                <a:solidFill>
                  <a:srgbClr val="A31515"/>
                </a:solidFill>
                <a:latin typeface="Didact Gothic" panose="020B0604020202020204" charset="0"/>
              </a:rPr>
              <a:t>'</a:t>
            </a:r>
            <a:r>
              <a:rPr lang="en-US" sz="1200" dirty="0">
                <a:latin typeface="Didact Gothic" panose="020B0604020202020204" charset="0"/>
              </a:rPr>
              <a:t>:[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.001</a:t>
            </a:r>
            <a:r>
              <a:rPr lang="en-US" sz="1200" dirty="0">
                <a:latin typeface="Didact Gothic" panose="020B0604020202020204" charset="0"/>
              </a:rPr>
              <a:t>,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0.01</a:t>
            </a:r>
            <a:r>
              <a:rPr lang="en-US" sz="1200" dirty="0">
                <a:latin typeface="Didact Gothic" panose="020B0604020202020204" charset="0"/>
              </a:rPr>
              <a:t>,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.1</a:t>
            </a:r>
            <a:r>
              <a:rPr lang="en-US" sz="1200" dirty="0">
                <a:latin typeface="Didact Gothic" panose="020B0604020202020204" charset="0"/>
              </a:rPr>
              <a:t>],</a:t>
            </a:r>
            <a:endParaRPr lang="tr-TR" sz="1200" dirty="0">
              <a:latin typeface="Didact Gothic" panose="020B0604020202020204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Didact Gothic" panose="020B0604020202020204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Didact Gothic" panose="020B0604020202020204" charset="0"/>
              </a:rPr>
              <a:t>max_depth</a:t>
            </a:r>
            <a:r>
              <a:rPr lang="en-US" sz="1200" dirty="0">
                <a:solidFill>
                  <a:srgbClr val="A31515"/>
                </a:solidFill>
                <a:latin typeface="Didact Gothic" panose="020B0604020202020204" charset="0"/>
              </a:rPr>
              <a:t>'</a:t>
            </a:r>
            <a:r>
              <a:rPr lang="en-US" sz="1200" dirty="0">
                <a:latin typeface="Didact Gothic" panose="020B0604020202020204" charset="0"/>
              </a:rPr>
              <a:t>:[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1</a:t>
            </a:r>
            <a:r>
              <a:rPr lang="en-US" sz="1200" dirty="0">
                <a:latin typeface="Didact Gothic" panose="020B0604020202020204" charset="0"/>
              </a:rPr>
              <a:t>,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2</a:t>
            </a:r>
            <a:r>
              <a:rPr lang="en-US" sz="1200" dirty="0">
                <a:latin typeface="Didact Gothic" panose="020B0604020202020204" charset="0"/>
              </a:rPr>
              <a:t>,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4</a:t>
            </a:r>
            <a:r>
              <a:rPr lang="en-US" sz="1200" dirty="0">
                <a:latin typeface="Didact Gothic" panose="020B0604020202020204" charset="0"/>
              </a:rPr>
              <a:t>],</a:t>
            </a:r>
            <a:endParaRPr lang="tr-TR" sz="1200" dirty="0">
              <a:latin typeface="Didact Gothic" panose="020B0604020202020204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Didact Gothic" panose="020B0604020202020204" charset="0"/>
              </a:rPr>
              <a:t>'subsample'</a:t>
            </a:r>
            <a:r>
              <a:rPr lang="en-US" sz="1200" dirty="0">
                <a:latin typeface="Didact Gothic" panose="020B0604020202020204" charset="0"/>
              </a:rPr>
              <a:t>:[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.5</a:t>
            </a:r>
            <a:r>
              <a:rPr lang="en-US" sz="1200" dirty="0">
                <a:latin typeface="Didact Gothic" panose="020B0604020202020204" charset="0"/>
              </a:rPr>
              <a:t>,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.75</a:t>
            </a:r>
            <a:r>
              <a:rPr lang="en-US" sz="1200" dirty="0">
                <a:latin typeface="Didact Gothic" panose="020B0604020202020204" charset="0"/>
              </a:rPr>
              <a:t>,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1</a:t>
            </a:r>
            <a:r>
              <a:rPr lang="en-US" sz="1200" dirty="0">
                <a:latin typeface="Didact Gothic" panose="020B0604020202020204" charset="0"/>
              </a:rPr>
              <a:t>],</a:t>
            </a:r>
            <a:endParaRPr lang="tr-TR" sz="1200" dirty="0">
              <a:latin typeface="Didact Gothic" panose="020B0604020202020204" charset="0"/>
            </a:endParaRPr>
          </a:p>
          <a:p>
            <a:r>
              <a:rPr lang="en-US" sz="1200" dirty="0">
                <a:solidFill>
                  <a:srgbClr val="A31515"/>
                </a:solidFill>
                <a:latin typeface="Didact Gothic" panose="020B0604020202020204" charset="0"/>
              </a:rPr>
              <a:t>'</a:t>
            </a:r>
            <a:r>
              <a:rPr lang="en-US" sz="1200" dirty="0" err="1">
                <a:solidFill>
                  <a:srgbClr val="A31515"/>
                </a:solidFill>
                <a:latin typeface="Didact Gothic" panose="020B0604020202020204" charset="0"/>
              </a:rPr>
              <a:t>random_state</a:t>
            </a:r>
            <a:r>
              <a:rPr lang="en-US" sz="1200" dirty="0">
                <a:solidFill>
                  <a:srgbClr val="A31515"/>
                </a:solidFill>
                <a:latin typeface="Didact Gothic" panose="020B0604020202020204" charset="0"/>
              </a:rPr>
              <a:t>'</a:t>
            </a:r>
            <a:r>
              <a:rPr lang="en-US" sz="1200" dirty="0">
                <a:latin typeface="Didact Gothic" panose="020B0604020202020204" charset="0"/>
              </a:rPr>
              <a:t>:[</a:t>
            </a:r>
            <a:r>
              <a:rPr lang="en-US" sz="1200" dirty="0">
                <a:solidFill>
                  <a:srgbClr val="09885A"/>
                </a:solidFill>
                <a:latin typeface="Didact Gothic" panose="020B0604020202020204" charset="0"/>
              </a:rPr>
              <a:t>1</a:t>
            </a:r>
            <a:r>
              <a:rPr lang="en-US" sz="1200" dirty="0">
                <a:latin typeface="Didact Gothic" panose="020B0604020202020204" charset="0"/>
              </a:rPr>
              <a:t>]}</a:t>
            </a:r>
          </a:p>
          <a:p>
            <a:endParaRPr lang="en-US" sz="1200" dirty="0">
              <a:latin typeface="Didact Gothic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670CA-20FF-4820-8898-DC5AB0BDEA51}"/>
              </a:ext>
            </a:extLst>
          </p:cNvPr>
          <p:cNvSpPr txBox="1"/>
          <p:nvPr/>
        </p:nvSpPr>
        <p:spPr>
          <a:xfrm>
            <a:off x="3993132" y="1060823"/>
            <a:ext cx="41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hitney"/>
              </a:rPr>
              <a:t>Root Mean Square Error (RMSE) is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hitney"/>
              </a:rPr>
              <a:t>1.96966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08E16-AD7E-4A54-BE15-11B33BBD83ED}"/>
              </a:ext>
            </a:extLst>
          </p:cNvPr>
          <p:cNvSpPr txBox="1"/>
          <p:nvPr/>
        </p:nvSpPr>
        <p:spPr>
          <a:xfrm>
            <a:off x="1575675" y="1423342"/>
            <a:ext cx="903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hitney"/>
              </a:rPr>
              <a:t>Root Mean Square Error (RMSE)  of mean of the cross-validation score is 2.0131283795394395</a:t>
            </a:r>
            <a:endParaRPr lang="en-U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226509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F8F95DF5-D20A-4339-9C3F-721E6BDCB39E}"/>
              </a:ext>
            </a:extLst>
          </p:cNvPr>
          <p:cNvSpPr/>
          <p:nvPr/>
        </p:nvSpPr>
        <p:spPr>
          <a:xfrm>
            <a:off x="0" y="333375"/>
            <a:ext cx="1676400" cy="512763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Models</a:t>
            </a:r>
          </a:p>
        </p:txBody>
      </p:sp>
      <p:sp>
        <p:nvSpPr>
          <p:cNvPr id="4" name="Google Shape;80;p13">
            <a:extLst>
              <a:ext uri="{FF2B5EF4-FFF2-40B4-BE49-F238E27FC236}">
                <a16:creationId xmlns:a16="http://schemas.microsoft.com/office/drawing/2014/main" id="{6C7F4366-5810-4409-87F8-95D69584BD0D}"/>
              </a:ext>
            </a:extLst>
          </p:cNvPr>
          <p:cNvSpPr txBox="1">
            <a:spLocks/>
          </p:cNvSpPr>
          <p:nvPr/>
        </p:nvSpPr>
        <p:spPr>
          <a:xfrm>
            <a:off x="1909762" y="126975"/>
            <a:ext cx="8372475" cy="11334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Regression</a:t>
            </a:r>
          </a:p>
        </p:txBody>
      </p:sp>
      <p:sp>
        <p:nvSpPr>
          <p:cNvPr id="5" name="Metin Yer Tutucusu 5">
            <a:extLst>
              <a:ext uri="{FF2B5EF4-FFF2-40B4-BE49-F238E27FC236}">
                <a16:creationId xmlns:a16="http://schemas.microsoft.com/office/drawing/2014/main" id="{4A55AD3B-ED5E-4712-AA03-702AD36C665B}"/>
              </a:ext>
            </a:extLst>
          </p:cNvPr>
          <p:cNvSpPr txBox="1">
            <a:spLocks/>
          </p:cNvSpPr>
          <p:nvPr/>
        </p:nvSpPr>
        <p:spPr>
          <a:xfrm>
            <a:off x="1547809" y="2200754"/>
            <a:ext cx="9096375" cy="215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Random Forest has multiple decision trees as base learning models. Randomly performed row sampling and feature sampling from the dataset forming sample datasets for every mode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Improving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Each hyperparameter’s range was narrowed down using </a:t>
            </a:r>
            <a:r>
              <a:rPr lang="en-US" sz="1800" b="1" dirty="0" err="1"/>
              <a:t>RandomizedSearchCV</a:t>
            </a:r>
            <a:endParaRPr lang="en-US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3-fold cross validation is used to search across 100 different </a:t>
            </a:r>
            <a:br>
              <a:rPr lang="en-US" sz="1800" dirty="0"/>
            </a:br>
            <a:r>
              <a:rPr lang="en-US" sz="1800" dirty="0"/>
              <a:t>combinations, found the </a:t>
            </a:r>
            <a:r>
              <a:rPr lang="en-US" sz="1800" b="1" dirty="0"/>
              <a:t>best hyperparameter </a:t>
            </a:r>
            <a:r>
              <a:rPr lang="en-US" sz="1800" dirty="0"/>
              <a:t>combination.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Using the best hyperparameters, a prediction was made </a:t>
            </a:r>
            <a:br>
              <a:rPr lang="en-US" sz="1800" dirty="0"/>
            </a:br>
            <a:r>
              <a:rPr lang="en-US" sz="1800" dirty="0"/>
              <a:t>regarding job satisfaction score.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6" name="Resim 17">
            <a:extLst>
              <a:ext uri="{FF2B5EF4-FFF2-40B4-BE49-F238E27FC236}">
                <a16:creationId xmlns:a16="http://schemas.microsoft.com/office/drawing/2014/main" id="{EBE2FBFC-8711-4B7D-B9AC-CCD117FC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162" y="4461945"/>
            <a:ext cx="1996308" cy="113558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32D84-E4B8-4CE2-8282-2872BB78BF83}"/>
              </a:ext>
            </a:extLst>
          </p:cNvPr>
          <p:cNvSpPr txBox="1"/>
          <p:nvPr/>
        </p:nvSpPr>
        <p:spPr>
          <a:xfrm>
            <a:off x="3996833" y="1260474"/>
            <a:ext cx="419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hitney"/>
              </a:rPr>
              <a:t>Root Mean Square Error (RMSE) is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hitney"/>
              </a:rPr>
              <a:t>1.98727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1D1FE-4FD4-4AA5-82D2-F0D5D1C11581}"/>
              </a:ext>
            </a:extLst>
          </p:cNvPr>
          <p:cNvSpPr txBox="1"/>
          <p:nvPr/>
        </p:nvSpPr>
        <p:spPr>
          <a:xfrm>
            <a:off x="1637887" y="1545948"/>
            <a:ext cx="891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hitney"/>
              </a:rPr>
              <a:t>Root Mean Square Error (RMSE)  of mean of the cross-validation score is 2.029846419720492</a:t>
            </a:r>
            <a:endParaRPr lang="en-U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9428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D002-13CC-4594-82F8-7BF32B01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25" y="2330846"/>
            <a:ext cx="4591050" cy="4056212"/>
          </a:xfrm>
          <a:ln w="12700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First, we define a dictionary of KNN parameters for the grid search. Here, we will consider K values between 60 and 100 and p values of 1 (Manhattan), 2 (Euclidean), and 5 (</a:t>
            </a:r>
            <a:r>
              <a:rPr lang="en-US" sz="1400" dirty="0" err="1"/>
              <a:t>Minkowiski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Then we pass </a:t>
            </a:r>
            <a:r>
              <a:rPr lang="en-US" sz="1400" dirty="0" err="1"/>
              <a:t>KNeighborsRegressor</a:t>
            </a:r>
            <a:r>
              <a:rPr lang="en-US" sz="1400" dirty="0"/>
              <a:t>() and </a:t>
            </a:r>
            <a:r>
              <a:rPr lang="en-US" sz="1400" dirty="0" err="1"/>
              <a:t>KNN_params</a:t>
            </a:r>
            <a:r>
              <a:rPr lang="en-US" sz="1400" dirty="0"/>
              <a:t> as the model and the parameter dictionary. </a:t>
            </a:r>
          </a:p>
          <a:p>
            <a:endParaRPr lang="en-US" sz="1400" dirty="0"/>
          </a:p>
          <a:p>
            <a:r>
              <a:rPr lang="en-US" sz="1400" dirty="0"/>
              <a:t>After repeating 5-fold cross-validation three times, we observe that the optimal parameters are :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Google Shape;80;p13">
            <a:extLst>
              <a:ext uri="{FF2B5EF4-FFF2-40B4-BE49-F238E27FC236}">
                <a16:creationId xmlns:a16="http://schemas.microsoft.com/office/drawing/2014/main" id="{ED7FC8C1-27CF-4BB9-B509-DFF1B5F63FD8}"/>
              </a:ext>
            </a:extLst>
          </p:cNvPr>
          <p:cNvSpPr txBox="1">
            <a:spLocks/>
          </p:cNvSpPr>
          <p:nvPr/>
        </p:nvSpPr>
        <p:spPr>
          <a:xfrm>
            <a:off x="838200" y="114287"/>
            <a:ext cx="10515600" cy="11334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K-Neighbors Regressor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CCB5BCC-AEA9-47DC-BE11-E6AD8F7EE615}"/>
              </a:ext>
            </a:extLst>
          </p:cNvPr>
          <p:cNvSpPr/>
          <p:nvPr/>
        </p:nvSpPr>
        <p:spPr>
          <a:xfrm>
            <a:off x="0" y="333375"/>
            <a:ext cx="1676400" cy="512763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ML Models</a:t>
            </a:r>
            <a:endParaRPr lang="en-US" dirty="0"/>
          </a:p>
        </p:txBody>
      </p:sp>
      <p:pic>
        <p:nvPicPr>
          <p:cNvPr id="12" name="Resim 7">
            <a:extLst>
              <a:ext uri="{FF2B5EF4-FFF2-40B4-BE49-F238E27FC236}">
                <a16:creationId xmlns:a16="http://schemas.microsoft.com/office/drawing/2014/main" id="{E5339420-0526-4A81-8E36-2DC580CC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13" y="5202702"/>
            <a:ext cx="3440874" cy="89124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C504BFE-8EE9-4853-BCDB-ABFFC5D0EA1B}"/>
              </a:ext>
            </a:extLst>
          </p:cNvPr>
          <p:cNvSpPr txBox="1">
            <a:spLocks/>
          </p:cNvSpPr>
          <p:nvPr/>
        </p:nvSpPr>
        <p:spPr>
          <a:xfrm>
            <a:off x="6096000" y="2464171"/>
            <a:ext cx="4591050" cy="405621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Visualizing the hyperparameter tuning from  the cross-validation: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6" name="Resim 5">
            <a:extLst>
              <a:ext uri="{FF2B5EF4-FFF2-40B4-BE49-F238E27FC236}">
                <a16:creationId xmlns:a16="http://schemas.microsoft.com/office/drawing/2014/main" id="{D7E44101-2F44-4A2B-8E07-452F521CA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65" y="3220178"/>
            <a:ext cx="4477720" cy="28682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5EE47E-49A7-4F5A-ADF0-D835404C03B4}"/>
              </a:ext>
            </a:extLst>
          </p:cNvPr>
          <p:cNvSpPr txBox="1"/>
          <p:nvPr/>
        </p:nvSpPr>
        <p:spPr>
          <a:xfrm>
            <a:off x="1308100" y="1209676"/>
            <a:ext cx="957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hitney"/>
              </a:rPr>
              <a:t>Root Mean Square Error (RMSE) of mean of the cross-validation score is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Whitney"/>
              </a:rPr>
              <a:t>2.0644345761356817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5873A13-260B-421F-A6E6-065709B4909C}"/>
              </a:ext>
            </a:extLst>
          </p:cNvPr>
          <p:cNvSpPr txBox="1">
            <a:spLocks/>
          </p:cNvSpPr>
          <p:nvPr/>
        </p:nvSpPr>
        <p:spPr>
          <a:xfrm>
            <a:off x="1063625" y="1758093"/>
            <a:ext cx="9623425" cy="607631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KNN algorithm assumes that similar job satisfactions exist in </a:t>
            </a:r>
            <a:r>
              <a:rPr lang="en-US" sz="1600" b="1" dirty="0"/>
              <a:t>closer proximity</a:t>
            </a:r>
            <a:r>
              <a:rPr lang="en-US" sz="1600" dirty="0"/>
              <a:t>. KNN captures the idea of similarity with calculating the distance between points on a graph</a:t>
            </a:r>
          </a:p>
        </p:txBody>
      </p:sp>
    </p:spTree>
    <p:extLst>
      <p:ext uri="{BB962C8B-B14F-4D97-AF65-F5344CB8AC3E}">
        <p14:creationId xmlns:p14="http://schemas.microsoft.com/office/powerpoint/2010/main" val="293822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B29C87-680E-4850-AF9E-41F7C9F5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" y="227734"/>
            <a:ext cx="4443667" cy="365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68;p12">
            <a:extLst>
              <a:ext uri="{FF2B5EF4-FFF2-40B4-BE49-F238E27FC236}">
                <a16:creationId xmlns:a16="http://schemas.microsoft.com/office/drawing/2014/main" id="{59908E84-503E-4A9D-BE75-B295EB4AC38D}"/>
              </a:ext>
            </a:extLst>
          </p:cNvPr>
          <p:cNvSpPr txBox="1">
            <a:spLocks/>
          </p:cNvSpPr>
          <p:nvPr/>
        </p:nvSpPr>
        <p:spPr>
          <a:xfrm>
            <a:off x="4610623" y="615272"/>
            <a:ext cx="2535901" cy="136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contains 54 columns and 5530 observations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42 categorical and 4 numerical variables including the target variable which is job satisfaction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69;p12">
            <a:extLst>
              <a:ext uri="{FF2B5EF4-FFF2-40B4-BE49-F238E27FC236}">
                <a16:creationId xmlns:a16="http://schemas.microsoft.com/office/drawing/2014/main" id="{88D4C55B-FC0D-4CFD-BDF2-E344AC2E38DB}"/>
              </a:ext>
            </a:extLst>
          </p:cNvPr>
          <p:cNvSpPr txBox="1">
            <a:spLocks/>
          </p:cNvSpPr>
          <p:nvPr/>
        </p:nvSpPr>
        <p:spPr>
          <a:xfrm>
            <a:off x="5814308" y="2570487"/>
            <a:ext cx="34839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tr-TR" sz="1000"/>
              <a:t> </a:t>
            </a:r>
            <a:endParaRPr lang="tr-TR" sz="1000" dirty="0"/>
          </a:p>
        </p:txBody>
      </p:sp>
      <p:sp>
        <p:nvSpPr>
          <p:cNvPr id="7" name="Google Shape;70;p12">
            <a:extLst>
              <a:ext uri="{FF2B5EF4-FFF2-40B4-BE49-F238E27FC236}">
                <a16:creationId xmlns:a16="http://schemas.microsoft.com/office/drawing/2014/main" id="{CF91EE37-252E-4F00-AF51-C87CFE96696A}"/>
              </a:ext>
            </a:extLst>
          </p:cNvPr>
          <p:cNvSpPr txBox="1">
            <a:spLocks/>
          </p:cNvSpPr>
          <p:nvPr/>
        </p:nvSpPr>
        <p:spPr>
          <a:xfrm>
            <a:off x="2678222" y="4231138"/>
            <a:ext cx="67701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sz="1000"/>
          </a:p>
          <a:p>
            <a:pPr marL="0" indent="0">
              <a:spcAft>
                <a:spcPts val="1000"/>
              </a:spcAft>
              <a:buFont typeface="Arial" panose="020B0604020202020204" pitchFamily="34" charset="0"/>
              <a:buNone/>
            </a:pPr>
            <a:endParaRPr lang="en-US" sz="1000" dirty="0"/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759F3935-8DD3-4D0D-B158-E3ACA77B6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9" y="3086326"/>
            <a:ext cx="6283512" cy="41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11B9FEE-885A-4079-A0E7-B1D4D254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42" y="3086327"/>
            <a:ext cx="5578131" cy="41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BDD10AD-268D-4398-AA74-A38C55B0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63" y="-129316"/>
            <a:ext cx="4839766" cy="408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80;p13">
            <a:extLst>
              <a:ext uri="{FF2B5EF4-FFF2-40B4-BE49-F238E27FC236}">
                <a16:creationId xmlns:a16="http://schemas.microsoft.com/office/drawing/2014/main" id="{D8F1B1F8-78BF-4CEB-9A56-93AAA9557E8C}"/>
              </a:ext>
            </a:extLst>
          </p:cNvPr>
          <p:cNvSpPr txBox="1">
            <a:spLocks/>
          </p:cNvSpPr>
          <p:nvPr/>
        </p:nvSpPr>
        <p:spPr>
          <a:xfrm>
            <a:off x="2989198" y="-239929"/>
            <a:ext cx="5991311" cy="11334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EXPLORING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170084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36DE061-2898-4ACB-9DBF-E3F67226E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3459162"/>
            <a:ext cx="7038617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9FEFECD-0F64-463A-9DC5-DEBF8536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10" y="140503"/>
            <a:ext cx="7464915" cy="331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6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1;p13">
            <a:extLst>
              <a:ext uri="{FF2B5EF4-FFF2-40B4-BE49-F238E27FC236}">
                <a16:creationId xmlns:a16="http://schemas.microsoft.com/office/drawing/2014/main" id="{9161642C-F241-4219-B657-86BC2F4656CA}"/>
              </a:ext>
            </a:extLst>
          </p:cNvPr>
          <p:cNvSpPr txBox="1">
            <a:spLocks/>
          </p:cNvSpPr>
          <p:nvPr/>
        </p:nvSpPr>
        <p:spPr>
          <a:xfrm>
            <a:off x="866775" y="2990850"/>
            <a:ext cx="6412800" cy="172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tr-TR" sz="3600" b="1"/>
              <a:t> </a:t>
            </a:r>
            <a:endParaRPr lang="tr-TR" sz="3600" b="1" dirty="0"/>
          </a:p>
        </p:txBody>
      </p:sp>
      <p:pic>
        <p:nvPicPr>
          <p:cNvPr id="6" name="İçerik Yer Tutucusu 8">
            <a:extLst>
              <a:ext uri="{FF2B5EF4-FFF2-40B4-BE49-F238E27FC236}">
                <a16:creationId xmlns:a16="http://schemas.microsoft.com/office/drawing/2014/main" id="{0FAF70E1-938E-4F13-9B1E-C4777224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0349" y="1289758"/>
            <a:ext cx="5560963" cy="4842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Metin kutusu 1">
            <a:extLst>
              <a:ext uri="{FF2B5EF4-FFF2-40B4-BE49-F238E27FC236}">
                <a16:creationId xmlns:a16="http://schemas.microsoft.com/office/drawing/2014/main" id="{2DA7D364-CB83-4394-AA53-102C530CEC44}"/>
              </a:ext>
            </a:extLst>
          </p:cNvPr>
          <p:cNvSpPr txBox="1"/>
          <p:nvPr/>
        </p:nvSpPr>
        <p:spPr>
          <a:xfrm>
            <a:off x="6625699" y="1300008"/>
            <a:ext cx="3783013" cy="463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Age</a:t>
            </a:r>
            <a:endParaRPr lang="en-US" sz="1600" dirty="0"/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Title Fit</a:t>
            </a:r>
          </a:p>
          <a:p>
            <a:pPr marL="742950" lvl="1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How well do you feel your title suits you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ML Skills Select</a:t>
            </a:r>
            <a:endParaRPr lang="en-US" sz="1600" dirty="0"/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Past Job Title Select</a:t>
            </a:r>
          </a:p>
          <a:p>
            <a:pPr marL="742950" lvl="1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Last 10 years past job titles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Current Job Title Select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Major Select</a:t>
            </a:r>
          </a:p>
          <a:p>
            <a:pPr marL="742950" lvl="1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University Major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Work Algorithm Select</a:t>
            </a:r>
          </a:p>
          <a:p>
            <a:pPr marL="742950" lvl="1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What algorithms do you use in your job?</a:t>
            </a:r>
            <a:endParaRPr lang="en-US" sz="1600" b="1" dirty="0"/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Compensation Score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Work Challenge Frequency Dirty Data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Country</a:t>
            </a: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Google Shape;80;p13">
            <a:extLst>
              <a:ext uri="{FF2B5EF4-FFF2-40B4-BE49-F238E27FC236}">
                <a16:creationId xmlns:a16="http://schemas.microsoft.com/office/drawing/2014/main" id="{F37B4591-CD12-47E7-A69C-35D9727DB503}"/>
              </a:ext>
            </a:extLst>
          </p:cNvPr>
          <p:cNvSpPr txBox="1">
            <a:spLocks/>
          </p:cNvSpPr>
          <p:nvPr/>
        </p:nvSpPr>
        <p:spPr>
          <a:xfrm>
            <a:off x="866775" y="218669"/>
            <a:ext cx="10515600" cy="108133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FEATURE IMPORTANCES</a:t>
            </a:r>
          </a:p>
          <a:p>
            <a:pPr algn="ctr">
              <a:spcAft>
                <a:spcPts val="600"/>
              </a:spcAft>
            </a:pP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77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634E36E4-E80F-4E54-AC43-16DCF6E1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2" y="429251"/>
            <a:ext cx="9732711" cy="30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7F7C49E-AAE1-49EE-80A9-02DA61E7520A}"/>
              </a:ext>
            </a:extLst>
          </p:cNvPr>
          <p:cNvSpPr/>
          <p:nvPr/>
        </p:nvSpPr>
        <p:spPr>
          <a:xfrm>
            <a:off x="9949821" y="610750"/>
            <a:ext cx="1856115" cy="1027810"/>
          </a:xfrm>
          <a:prstGeom prst="rect">
            <a:avLst/>
          </a:prstGeom>
          <a:solidFill>
            <a:srgbClr val="EAEAF2"/>
          </a:solidFill>
          <a:ln>
            <a:solidFill>
              <a:srgbClr val="DED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0C7F41C5-25DD-4E57-B7C4-177F8FE2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27" y="3569362"/>
            <a:ext cx="9732716" cy="300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3F95AB-6F10-47BF-90CE-C541F6510127}"/>
              </a:ext>
            </a:extLst>
          </p:cNvPr>
          <p:cNvSpPr/>
          <p:nvPr/>
        </p:nvSpPr>
        <p:spPr>
          <a:xfrm>
            <a:off x="9864123" y="3741449"/>
            <a:ext cx="1657826" cy="1418101"/>
          </a:xfrm>
          <a:prstGeom prst="rect">
            <a:avLst/>
          </a:prstGeom>
          <a:solidFill>
            <a:srgbClr val="EAEAF2"/>
          </a:solidFill>
          <a:ln>
            <a:solidFill>
              <a:srgbClr val="DEDE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87;p14">
            <a:extLst>
              <a:ext uri="{FF2B5EF4-FFF2-40B4-BE49-F238E27FC236}">
                <a16:creationId xmlns:a16="http://schemas.microsoft.com/office/drawing/2014/main" id="{BCAB6C10-0E9B-4568-96D9-8DA675AC85A1}"/>
              </a:ext>
            </a:extLst>
          </p:cNvPr>
          <p:cNvSpPr txBox="1">
            <a:spLocks/>
          </p:cNvSpPr>
          <p:nvPr/>
        </p:nvSpPr>
        <p:spPr>
          <a:xfrm>
            <a:off x="4375937" y="2135563"/>
            <a:ext cx="65505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tr-TR"/>
              <a:t>  </a:t>
            </a:r>
            <a:endParaRPr lang="tr-TR" dirty="0"/>
          </a:p>
        </p:txBody>
      </p:sp>
      <p:sp>
        <p:nvSpPr>
          <p:cNvPr id="7" name="Google Shape;88;p14">
            <a:extLst>
              <a:ext uri="{FF2B5EF4-FFF2-40B4-BE49-F238E27FC236}">
                <a16:creationId xmlns:a16="http://schemas.microsoft.com/office/drawing/2014/main" id="{A477F8EE-8C48-4DD4-ADF5-03FDC7045FA6}"/>
              </a:ext>
            </a:extLst>
          </p:cNvPr>
          <p:cNvSpPr txBox="1">
            <a:spLocks/>
          </p:cNvSpPr>
          <p:nvPr/>
        </p:nvSpPr>
        <p:spPr>
          <a:xfrm>
            <a:off x="2502353" y="3960261"/>
            <a:ext cx="65505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/>
              <a:t> </a:t>
            </a:r>
            <a:endParaRPr lang="tr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D07155-6807-487A-9E7C-0A47BC980C90}"/>
              </a:ext>
            </a:extLst>
          </p:cNvPr>
          <p:cNvSpPr/>
          <p:nvPr/>
        </p:nvSpPr>
        <p:spPr>
          <a:xfrm>
            <a:off x="10035602" y="724655"/>
            <a:ext cx="190500" cy="190500"/>
          </a:xfrm>
          <a:prstGeom prst="rect">
            <a:avLst/>
          </a:prstGeom>
          <a:solidFill>
            <a:srgbClr val="5353FA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C188A-1BD2-44DA-A474-FDD2F8AF6556}"/>
              </a:ext>
            </a:extLst>
          </p:cNvPr>
          <p:cNvSpPr txBox="1"/>
          <p:nvPr/>
        </p:nvSpPr>
        <p:spPr>
          <a:xfrm>
            <a:off x="10215364" y="67064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Freelancer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EA88D-C4DE-470E-9C44-BE2D867DDB3F}"/>
              </a:ext>
            </a:extLst>
          </p:cNvPr>
          <p:cNvSpPr/>
          <p:nvPr/>
        </p:nvSpPr>
        <p:spPr>
          <a:xfrm>
            <a:off x="10035602" y="1388741"/>
            <a:ext cx="190500" cy="190500"/>
          </a:xfrm>
          <a:prstGeom prst="rect">
            <a:avLst/>
          </a:prstGeom>
          <a:solidFill>
            <a:srgbClr val="F75356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36CE7-D756-4373-B897-04A3E667D835}"/>
              </a:ext>
            </a:extLst>
          </p:cNvPr>
          <p:cNvSpPr txBox="1"/>
          <p:nvPr/>
        </p:nvSpPr>
        <p:spPr>
          <a:xfrm>
            <a:off x="10195625" y="1330102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Employed full-time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329739-A661-4732-A027-F8408460749A}"/>
              </a:ext>
            </a:extLst>
          </p:cNvPr>
          <p:cNvSpPr/>
          <p:nvPr/>
        </p:nvSpPr>
        <p:spPr>
          <a:xfrm>
            <a:off x="10035602" y="1052154"/>
            <a:ext cx="190500" cy="190500"/>
          </a:xfrm>
          <a:prstGeom prst="rect">
            <a:avLst/>
          </a:prstGeom>
          <a:solidFill>
            <a:srgbClr val="CBCB47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A9593-D548-467F-B6B0-6969CC00EBC9}"/>
              </a:ext>
            </a:extLst>
          </p:cNvPr>
          <p:cNvSpPr txBox="1"/>
          <p:nvPr/>
        </p:nvSpPr>
        <p:spPr>
          <a:xfrm>
            <a:off x="10195625" y="994463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Employed part-time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AFC40E-5483-4C23-8DE1-5AC698019437}"/>
              </a:ext>
            </a:extLst>
          </p:cNvPr>
          <p:cNvSpPr/>
          <p:nvPr/>
        </p:nvSpPr>
        <p:spPr>
          <a:xfrm>
            <a:off x="10035602" y="3822134"/>
            <a:ext cx="190500" cy="190500"/>
          </a:xfrm>
          <a:prstGeom prst="rect">
            <a:avLst/>
          </a:prstGeom>
          <a:solidFill>
            <a:srgbClr val="5353FA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3DA6C-B611-437A-90D1-B40635E3F4DA}"/>
              </a:ext>
            </a:extLst>
          </p:cNvPr>
          <p:cNvSpPr txBox="1"/>
          <p:nvPr/>
        </p:nvSpPr>
        <p:spPr>
          <a:xfrm>
            <a:off x="10195625" y="3741449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Always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95BA1F-6F2D-4D99-9D24-56D5D573A2F2}"/>
              </a:ext>
            </a:extLst>
          </p:cNvPr>
          <p:cNvSpPr/>
          <p:nvPr/>
        </p:nvSpPr>
        <p:spPr>
          <a:xfrm>
            <a:off x="10035602" y="4082690"/>
            <a:ext cx="190500" cy="190500"/>
          </a:xfrm>
          <a:prstGeom prst="rect">
            <a:avLst/>
          </a:prstGeom>
          <a:solidFill>
            <a:srgbClr val="F75356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E1E63-9546-438C-A6EF-747AE38B41A4}"/>
              </a:ext>
            </a:extLst>
          </p:cNvPr>
          <p:cNvSpPr txBox="1"/>
          <p:nvPr/>
        </p:nvSpPr>
        <p:spPr>
          <a:xfrm>
            <a:off x="10197712" y="4018450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Most of the 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F92CBA-B65A-4CA4-914B-5E7F354619C5}"/>
              </a:ext>
            </a:extLst>
          </p:cNvPr>
          <p:cNvSpPr/>
          <p:nvPr/>
        </p:nvSpPr>
        <p:spPr>
          <a:xfrm>
            <a:off x="10035602" y="4340114"/>
            <a:ext cx="190500" cy="190500"/>
          </a:xfrm>
          <a:prstGeom prst="rect">
            <a:avLst/>
          </a:prstGeom>
          <a:solidFill>
            <a:srgbClr val="CBCB47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F08E71-D8BA-4057-BECC-3824DE1FC006}"/>
              </a:ext>
            </a:extLst>
          </p:cNvPr>
          <p:cNvSpPr txBox="1"/>
          <p:nvPr/>
        </p:nvSpPr>
        <p:spPr>
          <a:xfrm>
            <a:off x="10226102" y="430497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Sometimes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9E3058-D2D0-42D3-AEAA-E12C6AA9931F}"/>
              </a:ext>
            </a:extLst>
          </p:cNvPr>
          <p:cNvSpPr/>
          <p:nvPr/>
        </p:nvSpPr>
        <p:spPr>
          <a:xfrm>
            <a:off x="10035602" y="4614113"/>
            <a:ext cx="190500" cy="190500"/>
          </a:xfrm>
          <a:prstGeom prst="rect">
            <a:avLst/>
          </a:prstGeom>
          <a:solidFill>
            <a:srgbClr val="F3832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3C1DD7-4BAD-4BEB-B49F-9AA2371BFEA2}"/>
              </a:ext>
            </a:extLst>
          </p:cNvPr>
          <p:cNvSpPr txBox="1"/>
          <p:nvPr/>
        </p:nvSpPr>
        <p:spPr>
          <a:xfrm>
            <a:off x="10215518" y="45591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Rarely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A65638-775D-4323-954C-A53244161A82}"/>
              </a:ext>
            </a:extLst>
          </p:cNvPr>
          <p:cNvSpPr/>
          <p:nvPr/>
        </p:nvSpPr>
        <p:spPr>
          <a:xfrm>
            <a:off x="10035602" y="4924408"/>
            <a:ext cx="190500" cy="190500"/>
          </a:xfrm>
          <a:prstGeom prst="rect">
            <a:avLst/>
          </a:prstGeom>
          <a:solidFill>
            <a:srgbClr val="58CFD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7D03F-1907-4000-BAEA-1F0086874A35}"/>
              </a:ext>
            </a:extLst>
          </p:cNvPr>
          <p:cNvSpPr txBox="1"/>
          <p:nvPr/>
        </p:nvSpPr>
        <p:spPr>
          <a:xfrm>
            <a:off x="10215518" y="488675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23689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7A160C0-DBFF-48B9-BDF2-22C75085C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51" y="294697"/>
            <a:ext cx="10588543" cy="313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2EB1320-7A00-497E-A32F-82FF40C4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51" y="3547980"/>
            <a:ext cx="10445696" cy="309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8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16;p17">
            <a:extLst>
              <a:ext uri="{FF2B5EF4-FFF2-40B4-BE49-F238E27FC236}">
                <a16:creationId xmlns:a16="http://schemas.microsoft.com/office/drawing/2014/main" id="{DAADE35E-CC63-4A12-9D2E-A4A67B51264E}"/>
              </a:ext>
            </a:extLst>
          </p:cNvPr>
          <p:cNvSpPr txBox="1">
            <a:spLocks/>
          </p:cNvSpPr>
          <p:nvPr/>
        </p:nvSpPr>
        <p:spPr>
          <a:xfrm>
            <a:off x="733425" y="2902775"/>
            <a:ext cx="27336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/>
              <a:t> </a:t>
            </a:r>
            <a:endParaRPr lang="tr-TR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76F5BF6-07C9-4CCE-BE64-9EEE789D3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116843"/>
              </p:ext>
            </p:extLst>
          </p:nvPr>
        </p:nvGraphicFramePr>
        <p:xfrm>
          <a:off x="5252595" y="352523"/>
          <a:ext cx="6403975" cy="627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6">
            <a:extLst>
              <a:ext uri="{FF2B5EF4-FFF2-40B4-BE49-F238E27FC236}">
                <a16:creationId xmlns:a16="http://schemas.microsoft.com/office/drawing/2014/main" id="{09F3EFBC-81FD-459B-8EC0-71FD933E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39314" y="1099735"/>
            <a:ext cx="6798841" cy="4720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0;p13">
            <a:extLst>
              <a:ext uri="{FF2B5EF4-FFF2-40B4-BE49-F238E27FC236}">
                <a16:creationId xmlns:a16="http://schemas.microsoft.com/office/drawing/2014/main" id="{2C75EA80-FF1C-4D0E-A007-C6AE938F1DC3}"/>
              </a:ext>
            </a:extLst>
          </p:cNvPr>
          <p:cNvSpPr txBox="1">
            <a:spLocks/>
          </p:cNvSpPr>
          <p:nvPr/>
        </p:nvSpPr>
        <p:spPr>
          <a:xfrm>
            <a:off x="6715060" y="367037"/>
            <a:ext cx="3479045" cy="11334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139092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AF9E7D9-9A59-4DF3-B591-D67BC287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42" y="1780904"/>
            <a:ext cx="360325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Machine Learning Models Utilized</a:t>
            </a:r>
          </a:p>
        </p:txBody>
      </p:sp>
      <p:sp>
        <p:nvSpPr>
          <p:cNvPr id="46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1FD8691-BE5D-44D3-9BDC-9771A7F76B37}"/>
              </a:ext>
            </a:extLst>
          </p:cNvPr>
          <p:cNvSpPr/>
          <p:nvPr/>
        </p:nvSpPr>
        <p:spPr>
          <a:xfrm>
            <a:off x="0" y="333375"/>
            <a:ext cx="1676400" cy="512763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ML Models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F396C39B-DACB-4CAC-BA2E-D67E4723E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123575"/>
              </p:ext>
            </p:extLst>
          </p:nvPr>
        </p:nvGraphicFramePr>
        <p:xfrm>
          <a:off x="5506670" y="677646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65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4758-F3A8-40CA-B493-324B2A57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94084"/>
            <a:ext cx="6146800" cy="588168"/>
          </a:xfrm>
        </p:spPr>
        <p:txBody>
          <a:bodyPr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 Boosting Regressor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8301-F98A-48AF-8EB3-8C11DB23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512"/>
            <a:ext cx="10515600" cy="597574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Hyperparameter Tuning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Hyperparameter tuning is used to set the value of parameters that the algorithm cannot learn on its own.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There are multiple hyperparameters we need to arrange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Estimators;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estimators is the number of boosting stages to be 		   	   performed by the model.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-Maximum Depth;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 depth is the depth of the decision tree estimator in the gradient 	   boosting regressor. 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-Learning Rate;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learning rate is a hyper-parameter in gradient boosting regressor algorithm that 	    determines the step size at each iteration while moving toward a minimum of a loss function.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-Subsample;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Subsample is fraction of samples used for fitting the individual tree learners.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1800" dirty="0"/>
              <a:t>Made an instance of the </a:t>
            </a:r>
            <a:r>
              <a:rPr lang="en-US" sz="1800" b="1" dirty="0" err="1"/>
              <a:t>GradientBoostingRegressor</a:t>
            </a:r>
            <a:r>
              <a:rPr lang="en-US" sz="1800" dirty="0"/>
              <a:t> and created our grid with the various values for the hyperparameters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Determined the </a:t>
            </a:r>
            <a:r>
              <a:rPr lang="en-US" sz="1800" b="1" dirty="0"/>
              <a:t>best combination of hyperparameters.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C328558-BB8B-4A8F-B142-C8C908FD294F}"/>
              </a:ext>
            </a:extLst>
          </p:cNvPr>
          <p:cNvSpPr/>
          <p:nvPr/>
        </p:nvSpPr>
        <p:spPr>
          <a:xfrm>
            <a:off x="0" y="333375"/>
            <a:ext cx="1676400" cy="512763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6A3344-C263-4C9C-B7C1-317DDCED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947" y="5501602"/>
            <a:ext cx="2192850" cy="128425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E3D9F7-0724-4C25-97CD-1F35275F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661967"/>
            <a:ext cx="8591550" cy="7143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23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1042</Words>
  <Application>Microsoft Office PowerPoint</Application>
  <PresentationFormat>Widescreen</PresentationFormat>
  <Paragraphs>152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Didact Gothic</vt:lpstr>
      <vt:lpstr>Rockwell</vt:lpstr>
      <vt:lpstr>Whitney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Models Utilized</vt:lpstr>
      <vt:lpstr>Gradient Boosting Regressor</vt:lpstr>
      <vt:lpstr>Gradient Boosting Regressor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Yusufhan</dc:creator>
  <cp:lastModifiedBy>Yusufhan</cp:lastModifiedBy>
  <cp:revision>42</cp:revision>
  <dcterms:created xsi:type="dcterms:W3CDTF">2021-01-10T14:50:52Z</dcterms:created>
  <dcterms:modified xsi:type="dcterms:W3CDTF">2021-01-18T18:50:58Z</dcterms:modified>
</cp:coreProperties>
</file>