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08" d="100"/>
          <a:sy n="108" d="100"/>
        </p:scale>
        <p:origin x="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e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9/13/21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9/13/21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9/13/21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9/13/21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66C65E6-CC03-7D44-B64E-847C969ABB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Dommerkurs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30F95861-BA2E-F340-B980-5FE1A958E5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For kjøtthuer</a:t>
            </a:r>
          </a:p>
        </p:txBody>
      </p:sp>
    </p:spTree>
    <p:extLst>
      <p:ext uri="{BB962C8B-B14F-4D97-AF65-F5344CB8AC3E}">
        <p14:creationId xmlns:p14="http://schemas.microsoft.com/office/powerpoint/2010/main" val="1532255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54E99F9-FDFD-E74D-B263-8266F298F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Slide 1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75EA619-2109-DB46-80DC-D2C2417C6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Litt om kurset</a:t>
            </a:r>
          </a:p>
        </p:txBody>
      </p:sp>
    </p:spTree>
    <p:extLst>
      <p:ext uri="{BB962C8B-B14F-4D97-AF65-F5344CB8AC3E}">
        <p14:creationId xmlns:p14="http://schemas.microsoft.com/office/powerpoint/2010/main" val="3216368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BD28189-FC1A-D645-9C6E-CD51C5EC9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Slide 2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69E54BF-1594-2344-A7A6-67166BAEB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En av mange regler</a:t>
            </a:r>
          </a:p>
        </p:txBody>
      </p:sp>
    </p:spTree>
    <p:extLst>
      <p:ext uri="{BB962C8B-B14F-4D97-AF65-F5344CB8AC3E}">
        <p14:creationId xmlns:p14="http://schemas.microsoft.com/office/powerpoint/2010/main" val="1783276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6184EEE-6E78-4C4C-9939-1237BA3BB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Slide 3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DBD828A-0E8F-9846-A3BC-495D7D913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Nå skal dere ut og dømme</a:t>
            </a:r>
          </a:p>
        </p:txBody>
      </p:sp>
    </p:spTree>
    <p:extLst>
      <p:ext uri="{BB962C8B-B14F-4D97-AF65-F5344CB8AC3E}">
        <p14:creationId xmlns:p14="http://schemas.microsoft.com/office/powerpoint/2010/main" val="1893882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an gjeng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Kan gjengis</Template>
  <TotalTime>22</TotalTime>
  <Words>22</Words>
  <Application>Microsoft Macintosh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4</vt:i4>
      </vt:variant>
    </vt:vector>
  </HeadingPairs>
  <TitlesOfParts>
    <vt:vector size="7" baseType="lpstr">
      <vt:lpstr>Century Gothic</vt:lpstr>
      <vt:lpstr>Wingdings 2</vt:lpstr>
      <vt:lpstr>Kan gjengis</vt:lpstr>
      <vt:lpstr>Dommerkurs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Dommerkurs</dc:title>
  <dc:creator>Martin Gøranson</dc:creator>
  <cp:lastModifiedBy>Martin Gøranson</cp:lastModifiedBy>
  <cp:revision>1</cp:revision>
  <dcterms:created xsi:type="dcterms:W3CDTF">2021-09-13T15:06:57Z</dcterms:created>
  <dcterms:modified xsi:type="dcterms:W3CDTF">2021-09-13T15:29:39Z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93ecc0f-ccb9-4361-8333-eab9c279fcaa_Enabled">
    <vt:lpwstr>true</vt:lpwstr>
  </property>
  <property fmtid="{D5CDD505-2E9C-101B-9397-08002B2CF9AE}" pid="3" name="MSIP_Label_593ecc0f-ccb9-4361-8333-eab9c279fcaa_SetDate">
    <vt:lpwstr>2021-09-13T15:06:57Z</vt:lpwstr>
  </property>
  <property fmtid="{D5CDD505-2E9C-101B-9397-08002B2CF9AE}" pid="4" name="MSIP_Label_593ecc0f-ccb9-4361-8333-eab9c279fcaa_Method">
    <vt:lpwstr>Standard</vt:lpwstr>
  </property>
  <property fmtid="{D5CDD505-2E9C-101B-9397-08002B2CF9AE}" pid="5" name="MSIP_Label_593ecc0f-ccb9-4361-8333-eab9c279fcaa_Name">
    <vt:lpwstr>Intern</vt:lpwstr>
  </property>
  <property fmtid="{D5CDD505-2E9C-101B-9397-08002B2CF9AE}" pid="6" name="MSIP_Label_593ecc0f-ccb9-4361-8333-eab9c279fcaa_SiteId">
    <vt:lpwstr>07ba06ff-14f4-464b-b7e8-bc3a7e21e203</vt:lpwstr>
  </property>
  <property fmtid="{D5CDD505-2E9C-101B-9397-08002B2CF9AE}" pid="7" name="MSIP_Label_593ecc0f-ccb9-4361-8333-eab9c279fcaa_ActionId">
    <vt:lpwstr>be0cc835-a92e-42af-b425-c010f20cdd3e</vt:lpwstr>
  </property>
  <property fmtid="{D5CDD505-2E9C-101B-9397-08002B2CF9AE}" pid="8" name="MSIP_Label_593ecc0f-ccb9-4361-8333-eab9c279fcaa_ContentBits">
    <vt:lpwstr>0</vt:lpwstr>
  </property>
</Properties>
</file>