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348" r:id="rId5"/>
    <p:sldId id="349" r:id="rId6"/>
    <p:sldId id="353" r:id="rId7"/>
    <p:sldId id="352" r:id="rId8"/>
    <p:sldId id="351" r:id="rId9"/>
    <p:sldId id="263" r:id="rId10"/>
    <p:sldId id="262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201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710F1-4D15-44BA-9319-9DB0E9F30528}" type="datetimeFigureOut">
              <a:rPr lang="es-AR" smtClean="0"/>
              <a:t>12/12/2023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67BA2-6047-4E60-B340-427F4F0E56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364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0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0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0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6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6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5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3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Placa de circuito">
            <a:extLst>
              <a:ext uri="{FF2B5EF4-FFF2-40B4-BE49-F238E27FC236}">
                <a16:creationId xmlns:a16="http://schemas.microsoft.com/office/drawing/2014/main" id="{D3FB343A-B2D5-14AF-84C7-5EF9CD925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420527-5476-B455-3D39-909A53375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9693" y="987604"/>
            <a:ext cx="3341753" cy="2901694"/>
          </a:xfrm>
        </p:spPr>
        <p:txBody>
          <a:bodyPr anchor="b">
            <a:normAutofit/>
          </a:bodyPr>
          <a:lstStyle/>
          <a:p>
            <a:pPr algn="ctr"/>
            <a:r>
              <a:rPr lang="es-AR" sz="3200" dirty="0">
                <a:solidFill>
                  <a:schemeClr val="tx1"/>
                </a:solidFill>
              </a:rPr>
              <a:t>Trabajo final</a:t>
            </a:r>
            <a:br>
              <a:rPr lang="es-AR" sz="3200" dirty="0">
                <a:solidFill>
                  <a:schemeClr val="tx1"/>
                </a:solidFill>
              </a:rPr>
            </a:br>
            <a:br>
              <a:rPr lang="es-AR" sz="3200" dirty="0">
                <a:solidFill>
                  <a:schemeClr val="tx1"/>
                </a:solidFill>
              </a:rPr>
            </a:br>
            <a:r>
              <a:rPr lang="es-AR" sz="3200" dirty="0">
                <a:solidFill>
                  <a:schemeClr val="tx1"/>
                </a:solidFill>
              </a:rPr>
              <a:t> Microarquitecturas y </a:t>
            </a:r>
            <a:r>
              <a:rPr lang="es-AR" sz="3200" dirty="0" err="1">
                <a:solidFill>
                  <a:schemeClr val="tx1"/>
                </a:solidFill>
              </a:rPr>
              <a:t>Softcores</a:t>
            </a:r>
            <a:r>
              <a:rPr lang="es-AR" sz="3200" dirty="0">
                <a:solidFill>
                  <a:schemeClr val="tx1"/>
                </a:solidFill>
              </a:rPr>
              <a:t>(</a:t>
            </a:r>
            <a:r>
              <a:rPr lang="es-AR" sz="3200" dirty="0" err="1">
                <a:solidFill>
                  <a:schemeClr val="tx1"/>
                </a:solidFill>
              </a:rPr>
              <a:t>MyS</a:t>
            </a:r>
            <a:r>
              <a:rPr lang="es-AR" sz="3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FD7FFD-EB4A-9564-1D29-96360FA1A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55000" lnSpcReduction="20000"/>
          </a:bodyPr>
          <a:lstStyle/>
          <a:p>
            <a:r>
              <a:rPr lang="es-AR" sz="2000" dirty="0"/>
              <a:t>Alumno: Ing. Pavelek Israel</a:t>
            </a:r>
          </a:p>
          <a:p>
            <a:r>
              <a:rPr lang="es-AR" sz="2000" dirty="0"/>
              <a:t>Profesor: Ing. </a:t>
            </a:r>
            <a:r>
              <a:rPr lang="es-AR" sz="2000" dirty="0" err="1"/>
              <a:t>Alvarez</a:t>
            </a:r>
            <a:r>
              <a:rPr lang="es-AR" sz="2000" dirty="0"/>
              <a:t> Nicolas</a:t>
            </a:r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9506B4-18BE-124E-EFEC-BF6BDF12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4" y="5569730"/>
            <a:ext cx="2496763" cy="8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ignos de interrogación de diferentes colores">
            <a:extLst>
              <a:ext uri="{FF2B5EF4-FFF2-40B4-BE49-F238E27FC236}">
                <a16:creationId xmlns:a16="http://schemas.microsoft.com/office/drawing/2014/main" id="{E50AC345-1085-9E7B-CB5C-37E75DA76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607CD2-2813-72A2-2EB7-E524815A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Preguntas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60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09CB2A-2B7A-3180-806D-49BB0137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05" y="681113"/>
            <a:ext cx="4726913" cy="1450757"/>
          </a:xfrm>
        </p:spPr>
        <p:txBody>
          <a:bodyPr>
            <a:normAutofit fontScale="90000"/>
          </a:bodyPr>
          <a:lstStyle/>
          <a:p>
            <a:r>
              <a:rPr lang="es-AR" dirty="0"/>
              <a:t>Desarrollo de un módulo I2C en FPGA</a:t>
            </a:r>
            <a:br>
              <a:rPr lang="es-AR" dirty="0"/>
            </a:br>
            <a:r>
              <a:rPr lang="es-AR" dirty="0"/>
              <a:t>Integrando PS y PL</a:t>
            </a:r>
          </a:p>
        </p:txBody>
      </p:sp>
      <p:cxnSp>
        <p:nvCxnSpPr>
          <p:cNvPr id="44" name="Straight Connector 3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4" name="Picture 2" descr="i2c Bus Logo PNG Transparent &amp; SVG Vector - Freebie Supply">
            <a:extLst>
              <a:ext uri="{FF2B5EF4-FFF2-40B4-BE49-F238E27FC236}">
                <a16:creationId xmlns:a16="http://schemas.microsoft.com/office/drawing/2014/main" id="{820D1CFF-B6B6-1A62-1821-EF1B95EB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9395" y="305478"/>
            <a:ext cx="1807430" cy="180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am your FPGA in Python - PYNQ Development Board - Digilent PYNQ-Z1">
            <a:extLst>
              <a:ext uri="{FF2B5EF4-FFF2-40B4-BE49-F238E27FC236}">
                <a16:creationId xmlns:a16="http://schemas.microsoft.com/office/drawing/2014/main" id="{741B30AF-C1D2-2CA9-A28D-F767B563F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73" y="2112908"/>
            <a:ext cx="5666311" cy="405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62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FB92DC-391A-77A7-E847-0C0F89AB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Diagrama de estados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4B4640E-EA68-FD27-F7A5-1FB3F19E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" y="13113"/>
            <a:ext cx="7596355" cy="6437912"/>
          </a:xfrm>
          <a:prstGeom prst="rect">
            <a:avLst/>
          </a:prstGeom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2587F9-58D9-4B51-ABC0-6CB683AE0E5F}"/>
              </a:ext>
            </a:extLst>
          </p:cNvPr>
          <p:cNvSpPr txBox="1"/>
          <p:nvPr/>
        </p:nvSpPr>
        <p:spPr>
          <a:xfrm>
            <a:off x="6315397" y="5470914"/>
            <a:ext cx="5861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*Al estado CLK_STATE se accede desde ADDR, READ_DATA y WRITE_DATA para generar los pulsos de reloj correspondientes.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681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E78A8-256D-7AF1-AFC3-925B6E9C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Esquemático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9136D9-BB90-FC03-4A3C-99F9E19E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46" y="2127551"/>
            <a:ext cx="8733158" cy="39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7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419D4-25E4-6849-8C85-F8D780BD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IP Core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6402BF-B5A0-D5C9-FB57-2DD0C793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635" y="307933"/>
            <a:ext cx="6385517" cy="60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5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D08DB-2420-5235-052A-9FE2F89F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en C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1BCEB7-5290-E6AB-053A-DF9A03CB5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79" y="2589854"/>
            <a:ext cx="1952898" cy="26292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9A1E59-E6A8-FB7D-B42B-3B0B4C018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57" y="438912"/>
            <a:ext cx="4917186" cy="59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6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EEC8D-86B2-D1FE-E3F3-9657DBEF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Captura de trama de inicialización de LCD 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934277-540A-CC48-EF43-6C2374A7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2520111"/>
            <a:ext cx="7849695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6B29-E809-169B-459A-DD400E20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DA9504-0EF6-A30C-5EFC-821FFD628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0" y="2553868"/>
            <a:ext cx="5179310" cy="24577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4BB0F8-A1D1-C172-2BC0-F0162E76B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67" y="0"/>
            <a:ext cx="3372321" cy="177189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8417BDA-FA55-A443-A24D-027807871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956" y="91663"/>
            <a:ext cx="3286584" cy="226726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DAC6273-7EED-082D-00C7-E93A6AAA9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043" y="2151572"/>
            <a:ext cx="6677957" cy="309605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3C8055F-9348-0809-63D9-E942F9D26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920" y="5247629"/>
            <a:ext cx="8449854" cy="15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8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5DC0C-EE8A-4CB2-EC47-947BC12D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Demostración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Maestro">
            <a:extLst>
              <a:ext uri="{FF2B5EF4-FFF2-40B4-BE49-F238E27FC236}">
                <a16:creationId xmlns:a16="http://schemas.microsoft.com/office/drawing/2014/main" id="{52642769-BB34-ADD8-69C5-66E21F1A8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53656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39B0C4"/>
      </a:accent1>
      <a:accent2>
        <a:srgbClr val="5594E4"/>
      </a:accent2>
      <a:accent3>
        <a:srgbClr val="7477E9"/>
      </a:accent3>
      <a:accent4>
        <a:srgbClr val="8D55E4"/>
      </a:accent4>
      <a:accent5>
        <a:srgbClr val="D274E9"/>
      </a:accent5>
      <a:accent6>
        <a:srgbClr val="E455C4"/>
      </a:accent6>
      <a:hlink>
        <a:srgbClr val="AE7369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81</Words>
  <Application>Microsoft Office PowerPoint</Application>
  <PresentationFormat>Panorámica</PresentationFormat>
  <Paragraphs>13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Univers</vt:lpstr>
      <vt:lpstr>Univers Condensed</vt:lpstr>
      <vt:lpstr>RetrospectVTI</vt:lpstr>
      <vt:lpstr>Trabajo final   Microarquitecturas y Softcores(MyS)</vt:lpstr>
      <vt:lpstr>Desarrollo de un módulo I2C en FPGA Integrando PS y PL</vt:lpstr>
      <vt:lpstr>Diagrama de estados</vt:lpstr>
      <vt:lpstr>Esquemático</vt:lpstr>
      <vt:lpstr>Código IP Core</vt:lpstr>
      <vt:lpstr>Código en C</vt:lpstr>
      <vt:lpstr>Captura de trama de inicialización de LCD </vt:lpstr>
      <vt:lpstr>Resumen</vt:lpstr>
      <vt:lpstr>Demostración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de la materia protocolos de microcontroladores</dc:title>
  <dc:creator>Israel Pavelek</dc:creator>
  <cp:lastModifiedBy>Israel Pavelek</cp:lastModifiedBy>
  <cp:revision>23</cp:revision>
  <dcterms:created xsi:type="dcterms:W3CDTF">2023-04-15T14:38:02Z</dcterms:created>
  <dcterms:modified xsi:type="dcterms:W3CDTF">2023-12-13T01:48:04Z</dcterms:modified>
</cp:coreProperties>
</file>