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</p:sldIdLst>
  <p:sldSz cx="9144000" cy="6858000" type="screen4x3"/>
  <p:notesSz cx="6881813" cy="92964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85" d="100"/>
          <a:sy n="85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19.02.2013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19.02.2013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3788</Words>
  <Application>Microsoft Office PowerPoint</Application>
  <PresentationFormat>On-screen Show (4:3)</PresentationFormat>
  <Paragraphs>707</Paragraphs>
  <Slides>58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446</cp:revision>
  <dcterms:created xsi:type="dcterms:W3CDTF">2007-12-08T16:03:35Z</dcterms:created>
  <dcterms:modified xsi:type="dcterms:W3CDTF">2013-02-19T20:45:00Z</dcterms:modified>
  <cp:category>software engineering</cp:category>
</cp:coreProperties>
</file>