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4D94D-D915-4C97-B80A-F5FA312F7AEF}" v="2" dt="2024-01-19T01:20:23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nocent Isirajie" userId="cfc3c85ecf7e201f" providerId="LiveId" clId="{7544D94D-D915-4C97-B80A-F5FA312F7AEF}"/>
    <pc:docChg chg="undo custSel addSld delSld modSld sldOrd">
      <pc:chgData name="Innocent Isirajie" userId="cfc3c85ecf7e201f" providerId="LiveId" clId="{7544D94D-D915-4C97-B80A-F5FA312F7AEF}" dt="2024-01-19T01:37:47.756" v="228"/>
      <pc:docMkLst>
        <pc:docMk/>
      </pc:docMkLst>
      <pc:sldChg chg="delSp modSp new del mod">
        <pc:chgData name="Innocent Isirajie" userId="cfc3c85ecf7e201f" providerId="LiveId" clId="{7544D94D-D915-4C97-B80A-F5FA312F7AEF}" dt="2024-01-19T01:15:24.756" v="82" actId="2696"/>
        <pc:sldMkLst>
          <pc:docMk/>
          <pc:sldMk cId="667574753" sldId="265"/>
        </pc:sldMkLst>
        <pc:spChg chg="del">
          <ac:chgData name="Innocent Isirajie" userId="cfc3c85ecf7e201f" providerId="LiveId" clId="{7544D94D-D915-4C97-B80A-F5FA312F7AEF}" dt="2024-01-19T01:10:55.521" v="1" actId="478"/>
          <ac:spMkLst>
            <pc:docMk/>
            <pc:sldMk cId="667574753" sldId="265"/>
            <ac:spMk id="2" creationId="{9E3E308B-698B-2C71-55DB-FD3404B09C2E}"/>
          </ac:spMkLst>
        </pc:spChg>
        <pc:spChg chg="mod">
          <ac:chgData name="Innocent Isirajie" userId="cfc3c85ecf7e201f" providerId="LiveId" clId="{7544D94D-D915-4C97-B80A-F5FA312F7AEF}" dt="2024-01-19T01:15:17.290" v="81" actId="27636"/>
          <ac:spMkLst>
            <pc:docMk/>
            <pc:sldMk cId="667574753" sldId="265"/>
            <ac:spMk id="3" creationId="{283EF504-9B59-716B-1763-AB94E088081F}"/>
          </ac:spMkLst>
        </pc:spChg>
      </pc:sldChg>
      <pc:sldChg chg="addSp delSp modSp new mod">
        <pc:chgData name="Innocent Isirajie" userId="cfc3c85ecf7e201f" providerId="LiveId" clId="{7544D94D-D915-4C97-B80A-F5FA312F7AEF}" dt="2024-01-19T01:28:00.607" v="180" actId="27636"/>
        <pc:sldMkLst>
          <pc:docMk/>
          <pc:sldMk cId="2386906099" sldId="265"/>
        </pc:sldMkLst>
        <pc:spChg chg="del">
          <ac:chgData name="Innocent Isirajie" userId="cfc3c85ecf7e201f" providerId="LiveId" clId="{7544D94D-D915-4C97-B80A-F5FA312F7AEF}" dt="2024-01-19T01:15:41.306" v="85" actId="21"/>
          <ac:spMkLst>
            <pc:docMk/>
            <pc:sldMk cId="2386906099" sldId="265"/>
            <ac:spMk id="2" creationId="{F6E22460-EB5A-1092-6F06-F6548C5CF33A}"/>
          </ac:spMkLst>
        </pc:spChg>
        <pc:spChg chg="del">
          <ac:chgData name="Innocent Isirajie" userId="cfc3c85ecf7e201f" providerId="LiveId" clId="{7544D94D-D915-4C97-B80A-F5FA312F7AEF}" dt="2024-01-19T01:15:42.846" v="86"/>
          <ac:spMkLst>
            <pc:docMk/>
            <pc:sldMk cId="2386906099" sldId="265"/>
            <ac:spMk id="3" creationId="{F8A2D9B5-D543-AEB7-E606-3221A65D466C}"/>
          </ac:spMkLst>
        </pc:spChg>
        <pc:spChg chg="add del mod">
          <ac:chgData name="Innocent Isirajie" userId="cfc3c85ecf7e201f" providerId="LiveId" clId="{7544D94D-D915-4C97-B80A-F5FA312F7AEF}" dt="2024-01-19T01:28:00.607" v="180" actId="27636"/>
          <ac:spMkLst>
            <pc:docMk/>
            <pc:sldMk cId="2386906099" sldId="265"/>
            <ac:spMk id="4" creationId="{DC4BE4E8-9BF6-2DB7-947D-F009B6AFCB57}"/>
          </ac:spMkLst>
        </pc:spChg>
        <pc:spChg chg="add del mod">
          <ac:chgData name="Innocent Isirajie" userId="cfc3c85ecf7e201f" providerId="LiveId" clId="{7544D94D-D915-4C97-B80A-F5FA312F7AEF}" dt="2024-01-19T01:16:28.992" v="91" actId="22"/>
          <ac:spMkLst>
            <pc:docMk/>
            <pc:sldMk cId="2386906099" sldId="265"/>
            <ac:spMk id="6" creationId="{ECB43B7F-556A-E5B3-6F61-45A99A739E42}"/>
          </ac:spMkLst>
        </pc:spChg>
      </pc:sldChg>
      <pc:sldChg chg="addSp delSp modSp new mod">
        <pc:chgData name="Innocent Isirajie" userId="cfc3c85ecf7e201f" providerId="LiveId" clId="{7544D94D-D915-4C97-B80A-F5FA312F7AEF}" dt="2024-01-19T01:20:36.998" v="174" actId="14100"/>
        <pc:sldMkLst>
          <pc:docMk/>
          <pc:sldMk cId="203959747" sldId="266"/>
        </pc:sldMkLst>
        <pc:spChg chg="del">
          <ac:chgData name="Innocent Isirajie" userId="cfc3c85ecf7e201f" providerId="LiveId" clId="{7544D94D-D915-4C97-B80A-F5FA312F7AEF}" dt="2024-01-19T01:18:58.293" v="164" actId="21"/>
          <ac:spMkLst>
            <pc:docMk/>
            <pc:sldMk cId="203959747" sldId="266"/>
            <ac:spMk id="2" creationId="{518D5A98-5AE5-310F-BFDB-1C5ABBCBB587}"/>
          </ac:spMkLst>
        </pc:spChg>
        <pc:spChg chg="del mod">
          <ac:chgData name="Innocent Isirajie" userId="cfc3c85ecf7e201f" providerId="LiveId" clId="{7544D94D-D915-4C97-B80A-F5FA312F7AEF}" dt="2024-01-19T01:20:23.242" v="166"/>
          <ac:spMkLst>
            <pc:docMk/>
            <pc:sldMk cId="203959747" sldId="266"/>
            <ac:spMk id="3" creationId="{606CAEC6-AF71-107F-80AB-382FDDBAE129}"/>
          </ac:spMkLst>
        </pc:spChg>
        <pc:picChg chg="add mod">
          <ac:chgData name="Innocent Isirajie" userId="cfc3c85ecf7e201f" providerId="LiveId" clId="{7544D94D-D915-4C97-B80A-F5FA312F7AEF}" dt="2024-01-19T01:20:36.998" v="174" actId="14100"/>
          <ac:picMkLst>
            <pc:docMk/>
            <pc:sldMk cId="203959747" sldId="266"/>
            <ac:picMk id="5" creationId="{ED7902AC-2E63-E36C-4CE4-30A6F8A1770E}"/>
          </ac:picMkLst>
        </pc:picChg>
      </pc:sldChg>
      <pc:sldChg chg="delSp new del mod">
        <pc:chgData name="Innocent Isirajie" userId="cfc3c85ecf7e201f" providerId="LiveId" clId="{7544D94D-D915-4C97-B80A-F5FA312F7AEF}" dt="2024-01-19T01:15:27.983" v="83" actId="2696"/>
        <pc:sldMkLst>
          <pc:docMk/>
          <pc:sldMk cId="3244997838" sldId="266"/>
        </pc:sldMkLst>
        <pc:spChg chg="del">
          <ac:chgData name="Innocent Isirajie" userId="cfc3c85ecf7e201f" providerId="LiveId" clId="{7544D94D-D915-4C97-B80A-F5FA312F7AEF}" dt="2024-01-19T01:13:39.541" v="79" actId="21"/>
          <ac:spMkLst>
            <pc:docMk/>
            <pc:sldMk cId="3244997838" sldId="266"/>
            <ac:spMk id="2" creationId="{E1F3075F-25CB-55D6-4B5C-942028A48598}"/>
          </ac:spMkLst>
        </pc:spChg>
      </pc:sldChg>
      <pc:sldChg chg="modSp new mod ord">
        <pc:chgData name="Innocent Isirajie" userId="cfc3c85ecf7e201f" providerId="LiveId" clId="{7544D94D-D915-4C97-B80A-F5FA312F7AEF}" dt="2024-01-19T01:37:47.756" v="228"/>
        <pc:sldMkLst>
          <pc:docMk/>
          <pc:sldMk cId="2422892441" sldId="267"/>
        </pc:sldMkLst>
        <pc:spChg chg="mod">
          <ac:chgData name="Innocent Isirajie" userId="cfc3c85ecf7e201f" providerId="LiveId" clId="{7544D94D-D915-4C97-B80A-F5FA312F7AEF}" dt="2024-01-19T01:37:47.756" v="228"/>
          <ac:spMkLst>
            <pc:docMk/>
            <pc:sldMk cId="2422892441" sldId="267"/>
            <ac:spMk id="2" creationId="{7B5131C0-3F8B-F4EE-D403-99D8D8724257}"/>
          </ac:spMkLst>
        </pc:spChg>
        <pc:spChg chg="mod">
          <ac:chgData name="Innocent Isirajie" userId="cfc3c85ecf7e201f" providerId="LiveId" clId="{7544D94D-D915-4C97-B80A-F5FA312F7AEF}" dt="2024-01-19T01:37:46.036" v="227" actId="21"/>
          <ac:spMkLst>
            <pc:docMk/>
            <pc:sldMk cId="2422892441" sldId="267"/>
            <ac:spMk id="3" creationId="{B9366BAC-5B1F-730A-3BA3-BB2884E047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31FE-3A42-826A-4E49-0701F08E3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3410E-ED11-AEA1-B513-4B22AB29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0A8A-C816-9760-49FB-D4CC65C1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5BC5-3F17-68D2-AC11-6FB5382A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FD30-0071-8323-FFF5-0E666DCB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8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0050-B585-3E3B-9FDA-FE7656DA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5F9F1-D222-50F8-37A1-BE0FD9C72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7155-AE75-7F82-5556-35621481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7D1E-E576-46D2-9BCF-8097A7DD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33B5-6101-0FC2-61BB-31ABA347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85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115C6-C2CA-F074-EC06-E16EC2CA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31F89-3D1F-1EBD-EDA1-A39FA1E95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B458-9C5D-D9EF-A7D6-025F59B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2086-B6FA-4163-02A7-2B8FF7FD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3B33-C662-6D62-0F83-D595BE40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61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6AC9-235E-3EA4-4E14-8067296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D2DE-0A36-5D69-F336-CF2C9283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F0DF-FDF8-A556-B3A1-83E9564F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0C09-B3F3-1A0D-99EA-AA3AD23F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4023-4EED-9B51-EB1F-F124E150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059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2B39-7F95-31F2-DCB2-E41EB5BA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DDF5D-BFAF-C93F-6AB7-4CEDD6DB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D337-545D-D615-52DD-34EEF00A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76FB-D250-5012-705B-021718E3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C9699-DAA5-EB85-3F5F-E8EDD309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17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FEB-D3D8-2CC6-1EE1-55EF4977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97EA-0A71-9C7F-C32B-16CCFF196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B6E90-38B3-8C7E-4CDE-4C3CD1AD8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E9BDC-F870-BAC9-8B68-E135F21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A2F22-CC72-A187-B00D-1B7B0190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C1BAA-FD98-1422-0A88-1340AE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818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3494-3928-F270-8D05-44F281F0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BCC64-91FB-23CD-D0D3-2D687C69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82309-6D58-D402-26F8-BA8E1E140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7969F-1177-19A4-78B4-F8E09B6B4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E4BFA-E6C1-692E-8EA6-7436B8602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D08D7-4899-3D20-9358-52279905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0A253-A6F1-0F02-9EBD-DB06B2A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FB501-9BE1-3C2B-F494-E27B5E24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10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B716-6C36-509C-336B-23FA6408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D2DDC-1CCC-003C-EA78-6FAD500C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4B2EF-F8B9-762B-E53E-59469B0A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24D31-88AB-D8FF-24ED-5F09D7F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242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EB6CE-D6AF-A981-4EF1-BCA97E0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8F025-50DD-F54D-8181-92119CD8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6B492-29C8-2E5B-09AD-9ADAD834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21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F639-E4DB-2ED9-A2F3-33EDCF90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C24E-8A37-214C-45F7-AD8D1D12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75F12-2663-A822-8826-432570E96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C0383-BA3F-F9CC-B2AF-708CDD22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F3018-50EB-F6AA-4949-7B6C8A06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7269E-DDA3-FB32-5697-A7BE3C34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70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742D-F993-C74D-A44F-8A5BD167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D62BD-161C-C95C-6EEB-D3E4F4FB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1F030-0096-9E0F-9820-9E1D7B54D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D2B16-A44F-869B-718E-E3C7417B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56017-5B6F-6EFD-9901-46DACAF0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0E2EB-2125-6627-3204-2174BA0C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367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85272-8836-5497-4019-2EBAE587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592D-4678-8A8B-B96E-7EEAA057D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9FB0-EF77-F92D-3F35-DD8FD0B82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BEDCE-79A1-4F27-9882-A123068CC0B9}" type="datetimeFigureOut">
              <a:rPr lang="LID4096" smtClean="0"/>
              <a:t>01/18/2024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C0FF-C007-4B81-6DCC-C5BB30D02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E278-B780-AC13-6520-3FDED05F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D2F7A-DE83-4095-9A77-3094AF6EF9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45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31C0-3F8B-F4EE-D403-99D8D872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IN R</a:t>
            </a:r>
            <a:br>
              <a:rPr lang="LID4096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6BAC-5B1F-730A-3BA3-BB2884E0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2289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BE4E8-9BF6-2DB7-947D-F009B6AFC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3"/>
            <a:ext cx="10515600" cy="5981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# Replaced "School" with school in Category column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Columncleaned_book_sale_data</a:t>
            </a:r>
            <a:r>
              <a:rPr lang="en-GB" dirty="0"/>
              <a:t> &lt;- </a:t>
            </a:r>
            <a:r>
              <a:rPr lang="en-GB" dirty="0" err="1"/>
              <a:t>book_sales_data</a:t>
            </a:r>
            <a:r>
              <a:rPr lang="en-GB" dirty="0"/>
              <a:t> %&gt;%  mutate(Category = </a:t>
            </a:r>
            <a:r>
              <a:rPr lang="en-GB" dirty="0" err="1"/>
              <a:t>ifelse</a:t>
            </a:r>
            <a:r>
              <a:rPr lang="en-GB" dirty="0"/>
              <a:t>(Category == "School", "school", Category))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# Comparison of sales by book category</a:t>
            </a:r>
          </a:p>
          <a:p>
            <a:pPr marL="0" indent="0">
              <a:buNone/>
            </a:pPr>
            <a:r>
              <a:rPr lang="en-GB" dirty="0" err="1"/>
              <a:t>ggplot</a:t>
            </a:r>
            <a:r>
              <a:rPr lang="en-GB" dirty="0"/>
              <a:t>(data=</a:t>
            </a:r>
            <a:r>
              <a:rPr lang="en-GB" dirty="0" err="1"/>
              <a:t>cleaned_book_sale_data</a:t>
            </a:r>
            <a:r>
              <a:rPr lang="en-GB" dirty="0"/>
              <a:t>)+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geom_bar</a:t>
            </a:r>
            <a:r>
              <a:rPr lang="en-GB" dirty="0"/>
              <a:t>(mapping=</a:t>
            </a:r>
            <a:r>
              <a:rPr lang="en-GB" dirty="0" err="1"/>
              <a:t>aes</a:t>
            </a:r>
            <a:r>
              <a:rPr lang="en-GB" dirty="0"/>
              <a:t>(x=</a:t>
            </a:r>
            <a:r>
              <a:rPr lang="en-GB" dirty="0" err="1"/>
              <a:t>Category,fill</a:t>
            </a:r>
            <a:r>
              <a:rPr lang="en-GB" dirty="0"/>
              <a:t>="Category"))+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labs(title = "Exploratory Data </a:t>
            </a:r>
            <a:r>
              <a:rPr lang="en-GB" dirty="0" err="1"/>
              <a:t>Analysis:Book</a:t>
            </a:r>
            <a:r>
              <a:rPr lang="en-GB" dirty="0"/>
              <a:t> </a:t>
            </a:r>
            <a:r>
              <a:rPr lang="en-GB" dirty="0" err="1"/>
              <a:t>sales",subtitle</a:t>
            </a:r>
            <a:r>
              <a:rPr lang="en-GB" dirty="0"/>
              <a:t>="Comparison of sales by </a:t>
            </a:r>
            <a:r>
              <a:rPr lang="en-GB" dirty="0" err="1"/>
              <a:t>Category",caption</a:t>
            </a:r>
            <a:r>
              <a:rPr lang="en-GB" dirty="0"/>
              <a:t> = "Data </a:t>
            </a:r>
            <a:r>
              <a:rPr lang="en-GB" dirty="0" err="1"/>
              <a:t>Source:Kaggle</a:t>
            </a:r>
            <a:r>
              <a:rPr lang="en-GB" dirty="0"/>
              <a:t>")+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annotate("</a:t>
            </a:r>
            <a:r>
              <a:rPr lang="en-GB" dirty="0" err="1"/>
              <a:t>text",x</a:t>
            </a:r>
            <a:r>
              <a:rPr lang="en-GB" dirty="0"/>
              <a:t>=2,y=1000,label="The school category has the </a:t>
            </a:r>
            <a:r>
              <a:rPr lang="en-GB" dirty="0" err="1"/>
              <a:t>higest</a:t>
            </a:r>
            <a:r>
              <a:rPr lang="en-GB" dirty="0"/>
              <a:t> sales", size=4,color="</a:t>
            </a:r>
            <a:r>
              <a:rPr lang="en-GB" dirty="0" err="1"/>
              <a:t>purple",angle</a:t>
            </a:r>
            <a:r>
              <a:rPr lang="en-GB" dirty="0"/>
              <a:t>=25)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8690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red squares">
            <a:extLst>
              <a:ext uri="{FF2B5EF4-FFF2-40B4-BE49-F238E27FC236}">
                <a16:creationId xmlns:a16="http://schemas.microsoft.com/office/drawing/2014/main" id="{ED7902AC-2E63-E36C-4CE4-30A6F8A17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63" y="0"/>
            <a:ext cx="8842341" cy="6655323"/>
          </a:xfrm>
        </p:spPr>
      </p:pic>
    </p:spTree>
    <p:extLst>
      <p:ext uri="{BB962C8B-B14F-4D97-AF65-F5344CB8AC3E}">
        <p14:creationId xmlns:p14="http://schemas.microsoft.com/office/powerpoint/2010/main" val="2039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5FBD-811F-8E46-0BE7-0B58CAAA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15CF-C88D-086D-7565-D5CC947C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# comparison of sales by Quarter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ggplot</a:t>
            </a:r>
            <a:r>
              <a:rPr lang="en-GB" dirty="0"/>
              <a:t>(data=</a:t>
            </a:r>
            <a:r>
              <a:rPr lang="en-GB" dirty="0" err="1"/>
              <a:t>book_sales_data</a:t>
            </a:r>
            <a:r>
              <a:rPr lang="en-GB" dirty="0"/>
              <a:t>)+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geom_bar</a:t>
            </a:r>
            <a:r>
              <a:rPr lang="en-GB" dirty="0"/>
              <a:t>(mapping=</a:t>
            </a:r>
            <a:r>
              <a:rPr lang="en-GB" dirty="0" err="1"/>
              <a:t>aes</a:t>
            </a:r>
            <a:r>
              <a:rPr lang="en-GB" dirty="0"/>
              <a:t>(x=</a:t>
            </a:r>
            <a:r>
              <a:rPr lang="en-GB" dirty="0" err="1"/>
              <a:t>Quarter,fill</a:t>
            </a:r>
            <a:r>
              <a:rPr lang="en-GB" dirty="0"/>
              <a:t>=Quarter))+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facet_wrap</a:t>
            </a:r>
            <a:r>
              <a:rPr lang="en-GB" dirty="0"/>
              <a:t>(~Quarter)+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labs(title = "Exploratory data analysis: Book sales", subtitle = "Comparison of Sales by </a:t>
            </a:r>
            <a:r>
              <a:rPr lang="en-GB" dirty="0" err="1"/>
              <a:t>Quarter",caption</a:t>
            </a:r>
            <a:r>
              <a:rPr lang="en-GB" dirty="0"/>
              <a:t> = “Data Source: Kaggle")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379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DA98D061-2E40-185B-AD88-23D0ABA09C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94C461-9977-160F-61DD-A9EC4686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524"/>
            <a:ext cx="12192000" cy="674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5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A58AF0-29B6-E3D2-4167-A20FA929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14597"/>
            <a:ext cx="10989039" cy="5562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# Comparison of sales by year plot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ggplot</a:t>
            </a:r>
            <a:r>
              <a:rPr lang="en-GB" dirty="0"/>
              <a:t>(data=</a:t>
            </a:r>
            <a:r>
              <a:rPr lang="en-GB" dirty="0" err="1"/>
              <a:t>book_sales_data</a:t>
            </a:r>
            <a:r>
              <a:rPr lang="en-GB" dirty="0"/>
              <a:t>)+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err="1"/>
              <a:t>geom_bar</a:t>
            </a:r>
            <a:r>
              <a:rPr lang="en-GB" dirty="0"/>
              <a:t>(mapping=</a:t>
            </a:r>
            <a:r>
              <a:rPr lang="en-GB" dirty="0" err="1"/>
              <a:t>aes</a:t>
            </a:r>
            <a:r>
              <a:rPr lang="en-GB" dirty="0"/>
              <a:t>(x=Year),</a:t>
            </a:r>
            <a:r>
              <a:rPr lang="en-GB" dirty="0" err="1"/>
              <a:t>color</a:t>
            </a:r>
            <a:r>
              <a:rPr lang="en-GB" dirty="0"/>
              <a:t>="purple")+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labs(title = "Exploratory data analysis: Book sales", subtitle="Comparison of Sales by </a:t>
            </a:r>
            <a:r>
              <a:rPr lang="en-GB" dirty="0" err="1"/>
              <a:t>year",caption</a:t>
            </a:r>
            <a:r>
              <a:rPr lang="en-GB" dirty="0"/>
              <a:t>="Data source: </a:t>
            </a:r>
            <a:r>
              <a:rPr lang="en-GB" dirty="0" err="1"/>
              <a:t>kaggle</a:t>
            </a:r>
            <a:r>
              <a:rPr lang="en-GB" dirty="0"/>
              <a:t>")+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annotate(    "text",    x = 2018.25,    y = 1400,    label = "Sales in 2019 are higher",    </a:t>
            </a:r>
            <a:r>
              <a:rPr lang="en-GB" dirty="0" err="1"/>
              <a:t>color</a:t>
            </a:r>
            <a:r>
              <a:rPr lang="en-GB" dirty="0"/>
              <a:t> = "blue",    size = 4,angle=25)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944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a number of sales&#10;&#10;Description automatically generated">
            <a:extLst>
              <a:ext uri="{FF2B5EF4-FFF2-40B4-BE49-F238E27FC236}">
                <a16:creationId xmlns:a16="http://schemas.microsoft.com/office/drawing/2014/main" id="{0AA0D3AB-2BAC-C212-2496-1D2C7732E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38" y="801278"/>
            <a:ext cx="9468713" cy="5828121"/>
          </a:xfrm>
        </p:spPr>
      </p:pic>
    </p:spTree>
    <p:extLst>
      <p:ext uri="{BB962C8B-B14F-4D97-AF65-F5344CB8AC3E}">
        <p14:creationId xmlns:p14="http://schemas.microsoft.com/office/powerpoint/2010/main" val="281162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290E-C35D-020F-BC82-DB3C651A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216816"/>
            <a:ext cx="10835326" cy="656105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Variable for 2018 sales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Data_2018&lt;-</a:t>
            </a:r>
            <a:r>
              <a:rPr lang="en-GB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book_sales_data</a:t>
            </a: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%&gt;%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filter(Year=="2018")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Variable for 2019 sales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Data_2019&lt;- </a:t>
            </a:r>
            <a:r>
              <a:rPr lang="en-GB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book_sales_data</a:t>
            </a: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%&gt;%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filter(Year=="2019")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3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Variable for Total_profit_2018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Total_profit_2018 &lt;- Data_2018 %&gt;%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summarise(Total_Profit_2018 = sum(`Profit (INR)`))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1347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99E8-BB79-AAE1-920F-B6DE4EC0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04"/>
            <a:ext cx="10515600" cy="62499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Variable for Total_profit_2019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Total_profit_2019 &lt;- Data_2019 %&gt;%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summarise(Total_Profit_2019 = sum(`Profit (INR)`))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Profit percentage increase calculation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percentage_increase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((Total_profit_2019 - Total_profit_2018) / Total_profit_2018) * 100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data frame for 2018 and 2019 total profit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Total_Profit_2018_2019 &lt;-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data.frame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Yr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=c(2018,2019), profit=c(99780.75,108358.4))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59950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4A9F-B3F8-1409-1C7B-9390FFB35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266"/>
            <a:ext cx="10515600" cy="53096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comparison of profit by year plot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(data=Total_Profit_2018_2019)+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geom_point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(mapping=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(x=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Yr,y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=profit),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red",size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=8)+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labs(title="Exploratory Data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Analysis",subtitle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="Comparison of profit by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year",caption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="Data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source:Kaggle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")+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annotate("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text",x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=2018.50, y=100000, label="2019 Marked a Remarkable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Milestone:A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Robust 8.6% Surge in Profit Growth",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fontface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="bold",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="blue")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7102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numbers and red dots">
            <a:extLst>
              <a:ext uri="{FF2B5EF4-FFF2-40B4-BE49-F238E27FC236}">
                <a16:creationId xmlns:a16="http://schemas.microsoft.com/office/drawing/2014/main" id="{80C81402-6AAC-A9E8-55FC-2EC514352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37" y="18608"/>
            <a:ext cx="8644379" cy="6759017"/>
          </a:xfrm>
        </p:spPr>
      </p:pic>
    </p:spTree>
    <p:extLst>
      <p:ext uri="{BB962C8B-B14F-4D97-AF65-F5344CB8AC3E}">
        <p14:creationId xmlns:p14="http://schemas.microsoft.com/office/powerpoint/2010/main" val="252290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582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EXPLORATORY DATA ANALYSIS IN R 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</dc:title>
  <dc:creator>Innocent Isirajie</dc:creator>
  <cp:lastModifiedBy>Innocent Isirajie</cp:lastModifiedBy>
  <cp:revision>1</cp:revision>
  <dcterms:created xsi:type="dcterms:W3CDTF">2024-01-18T12:02:00Z</dcterms:created>
  <dcterms:modified xsi:type="dcterms:W3CDTF">2024-01-19T01:38:18Z</dcterms:modified>
</cp:coreProperties>
</file>