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8" r:id="rId3"/>
    <p:sldId id="259" r:id="rId4"/>
    <p:sldId id="260" r:id="rId5"/>
    <p:sldId id="257" r:id="rId6"/>
    <p:sldId id="265" r:id="rId7"/>
    <p:sldId id="266" r:id="rId8"/>
    <p:sldId id="262" r:id="rId9"/>
    <p:sldId id="263" r:id="rId10"/>
    <p:sldId id="264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5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7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23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0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7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6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6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208048B-57AF-4F53-BC84-8E0A1033FBEC}" type="datetimeFigureOut">
              <a:rPr lang="en-US" smtClean="0"/>
              <a:t>4/28/22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6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30AFD3CF-8B9E-7768-6A86-9B5A2F8CF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B6561A-BFF9-7649-9C45-EC7530987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Quality of life and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ED587-4960-B067-FE62-0A2CF5BC3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Nemanja Acimovic &amp; Isis Ramirez</a:t>
            </a:r>
          </a:p>
        </p:txBody>
      </p:sp>
    </p:spTree>
    <p:extLst>
      <p:ext uri="{BB962C8B-B14F-4D97-AF65-F5344CB8AC3E}">
        <p14:creationId xmlns:p14="http://schemas.microsoft.com/office/powerpoint/2010/main" val="3087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7715A6-008D-6F7E-8CE8-A661DA6A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36" y="1441094"/>
            <a:ext cx="9939528" cy="397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0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23B8CF-0321-8071-1D34-BB9ACE33D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300"/>
            <a:ext cx="12192000" cy="599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AFEFA-5189-2E1C-15EB-896388CE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9" y="4928136"/>
            <a:ext cx="7729728" cy="1134402"/>
          </a:xfrm>
        </p:spPr>
        <p:txBody>
          <a:bodyPr>
            <a:normAutofit/>
          </a:bodyPr>
          <a:lstStyle/>
          <a:p>
            <a:r>
              <a:rPr lang="en-US"/>
              <a:t>Thank you!</a:t>
            </a:r>
            <a:endParaRPr lang="en-US" dirty="0"/>
          </a:p>
        </p:txBody>
      </p:sp>
      <p:pic>
        <p:nvPicPr>
          <p:cNvPr id="4" name="Picture 3" descr="A picture containing text, newspaper, accessory&#10;&#10;Description automatically generated">
            <a:extLst>
              <a:ext uri="{FF2B5EF4-FFF2-40B4-BE49-F238E27FC236}">
                <a16:creationId xmlns:a16="http://schemas.microsoft.com/office/drawing/2014/main" id="{AD36C746-5C6D-2397-B75A-97BA0DC32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28" y="960118"/>
            <a:ext cx="9547744" cy="35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B439BCE2-29E0-6092-EB9E-587746B0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789"/>
            <a:ext cx="12192000" cy="643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7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1AC10371-88BC-8647-42AA-17FA61683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36"/>
            <a:ext cx="12192000" cy="64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7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E45BCF-F051-ADB0-3D50-63FBD8477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25"/>
            <a:ext cx="12192000" cy="65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9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3B878244-49BF-3C50-69A5-A394D139E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" b="-1"/>
          <a:stretch/>
        </p:blipFill>
        <p:spPr>
          <a:xfrm>
            <a:off x="-2313" y="156949"/>
            <a:ext cx="12193547" cy="65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0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768C64E-8DF7-C195-9AA0-40A76790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816"/>
            <a:ext cx="12192000" cy="45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3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A9B096D-8F17-F942-AAAE-5DC81F872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153"/>
            <a:ext cx="12192000" cy="46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0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C80293B-65E2-9E6D-A7FB-8030F74A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36" y="1615036"/>
            <a:ext cx="9939528" cy="36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7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7FE07BE-D173-957D-C7CB-91A8A1D5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534"/>
            <a:ext cx="12192000" cy="1584556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11CD2C-F581-DFCE-B864-81F19A1F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3183"/>
            <a:ext cx="12192000" cy="22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173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{850F785B-6BB4-C149-9EFF-F86A8F5B6838}tf10001120</Template>
  <TotalTime>71</TotalTime>
  <Words>13</Words>
  <Application>Microsoft Macintosh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Quality of life and Health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of life and Health</dc:title>
  <dc:creator>Acimovic, Nemanja</dc:creator>
  <cp:lastModifiedBy>Acimovic, Nemanja</cp:lastModifiedBy>
  <cp:revision>2</cp:revision>
  <dcterms:created xsi:type="dcterms:W3CDTF">2022-04-27T17:40:47Z</dcterms:created>
  <dcterms:modified xsi:type="dcterms:W3CDTF">2022-04-28T14:53:04Z</dcterms:modified>
</cp:coreProperties>
</file>