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210" y="27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13/03/2015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13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13/03/2015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2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13/03/2015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61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13/03/2015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886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13/03/2015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88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13/03/2015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62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13/03/2015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62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13/03/2015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95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13/03/2015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14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13/03/2015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20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13/03/2015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45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C35D8-3231-4754-9AE7-6DBAFD39FC18}" type="datetimeFigureOut">
              <a:rPr lang="en-GB" smtClean="0"/>
              <a:t>13/03/2015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03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204864"/>
            <a:ext cx="310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err="1" smtClean="0">
                <a:solidFill>
                  <a:schemeClr val="accent6"/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Isis</a:t>
            </a:r>
            <a:r>
              <a:rPr lang="en-GB" sz="4800" dirty="0" err="1" smtClean="0">
                <a:solidFill>
                  <a:schemeClr val="accent1"/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Add</a:t>
            </a:r>
            <a:r>
              <a:rPr lang="en-GB" sz="4800" dirty="0" err="1" smtClean="0">
                <a:solidFill>
                  <a:schemeClr val="accent3"/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ons</a:t>
            </a:r>
            <a:endParaRPr lang="en-GB" sz="4800" dirty="0">
              <a:solidFill>
                <a:schemeClr val="accent3"/>
              </a:solidFill>
              <a:latin typeface="Britannic Bold" panose="020B0903060703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1640" y="2951233"/>
            <a:ext cx="2880320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31640" y="2303161"/>
            <a:ext cx="2880320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268178" y="3310806"/>
            <a:ext cx="1144150" cy="821182"/>
          </a:xfrm>
          <a:prstGeom prst="rect">
            <a:avLst/>
          </a:prstGeom>
          <a:noFill/>
        </p:spPr>
        <p:txBody>
          <a:bodyPr wrap="none" lIns="72000" tIns="36000" rtlCol="0">
            <a:spAutoFit/>
          </a:bodyPr>
          <a:lstStyle/>
          <a:p>
            <a:r>
              <a:rPr lang="en-GB" sz="4800" spc="110" dirty="0">
                <a:solidFill>
                  <a:schemeClr val="accent6"/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i</a:t>
            </a:r>
            <a:r>
              <a:rPr lang="en-GB" sz="4800" spc="110" dirty="0" smtClean="0">
                <a:solidFill>
                  <a:schemeClr val="accent6"/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sis</a:t>
            </a:r>
            <a:endParaRPr lang="en-GB" sz="4800" spc="110" dirty="0">
              <a:solidFill>
                <a:schemeClr val="accent3"/>
              </a:solidFill>
              <a:latin typeface="Britannic Bold" panose="020B0903060703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086" y="3777038"/>
            <a:ext cx="1154089" cy="821182"/>
          </a:xfrm>
          <a:prstGeom prst="rect">
            <a:avLst/>
          </a:prstGeom>
          <a:noFill/>
        </p:spPr>
        <p:txBody>
          <a:bodyPr wrap="none" lIns="72000" tIns="36000" rtlCol="0">
            <a:spAutoFit/>
          </a:bodyPr>
          <a:lstStyle/>
          <a:p>
            <a:r>
              <a:rPr lang="en-GB" sz="4800" dirty="0" smtClean="0">
                <a:solidFill>
                  <a:schemeClr val="accent1"/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add</a:t>
            </a:r>
            <a:endParaRPr lang="en-GB" sz="4800" dirty="0">
              <a:solidFill>
                <a:schemeClr val="accent3"/>
              </a:solidFill>
              <a:latin typeface="Britannic Bold" panose="020B0903060703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2540" y="4191994"/>
            <a:ext cx="1166592" cy="821182"/>
          </a:xfrm>
          <a:prstGeom prst="rect">
            <a:avLst/>
          </a:prstGeom>
          <a:noFill/>
        </p:spPr>
        <p:txBody>
          <a:bodyPr wrap="none" lIns="72000" tIns="36000" rtlCol="0">
            <a:spAutoFit/>
          </a:bodyPr>
          <a:lstStyle/>
          <a:p>
            <a:r>
              <a:rPr lang="en-GB" sz="4800" spc="70" dirty="0" smtClean="0">
                <a:solidFill>
                  <a:schemeClr val="accent3"/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ons</a:t>
            </a:r>
            <a:endParaRPr lang="en-GB" sz="4800" spc="70" dirty="0">
              <a:solidFill>
                <a:schemeClr val="accent3"/>
              </a:solidFill>
              <a:latin typeface="Britannic Bold" panose="020B0903060703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1726732" y="4141079"/>
            <a:ext cx="1296143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4</cp:revision>
  <dcterms:created xsi:type="dcterms:W3CDTF">2015-03-13T17:25:34Z</dcterms:created>
  <dcterms:modified xsi:type="dcterms:W3CDTF">2015-03-13T17:47:20Z</dcterms:modified>
</cp:coreProperties>
</file>