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87" y="22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C35D8-3231-4754-9AE7-6DBAFD39FC18}" type="datetimeFigureOut">
              <a:rPr lang="en-GB" smtClean="0"/>
              <a:t>22/04/2015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0712-7E4C-4708-949B-8D23924142B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6137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C35D8-3231-4754-9AE7-6DBAFD39FC18}" type="datetimeFigureOut">
              <a:rPr lang="en-GB" smtClean="0"/>
              <a:t>22/04/2015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0712-7E4C-4708-949B-8D23924142B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024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C35D8-3231-4754-9AE7-6DBAFD39FC18}" type="datetimeFigureOut">
              <a:rPr lang="en-GB" smtClean="0"/>
              <a:t>22/04/2015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0712-7E4C-4708-949B-8D23924142B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3616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C35D8-3231-4754-9AE7-6DBAFD39FC18}" type="datetimeFigureOut">
              <a:rPr lang="en-GB" smtClean="0"/>
              <a:t>22/04/2015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0712-7E4C-4708-949B-8D23924142B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8867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C35D8-3231-4754-9AE7-6DBAFD39FC18}" type="datetimeFigureOut">
              <a:rPr lang="en-GB" smtClean="0"/>
              <a:t>22/04/2015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0712-7E4C-4708-949B-8D23924142B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6883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C35D8-3231-4754-9AE7-6DBAFD39FC18}" type="datetimeFigureOut">
              <a:rPr lang="en-GB" smtClean="0"/>
              <a:t>22/04/2015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0712-7E4C-4708-949B-8D23924142B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6622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C35D8-3231-4754-9AE7-6DBAFD39FC18}" type="datetimeFigureOut">
              <a:rPr lang="en-GB" smtClean="0"/>
              <a:t>22/04/2015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0712-7E4C-4708-949B-8D23924142B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7629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C35D8-3231-4754-9AE7-6DBAFD39FC18}" type="datetimeFigureOut">
              <a:rPr lang="en-GB" smtClean="0"/>
              <a:t>22/04/2015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0712-7E4C-4708-949B-8D23924142B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7954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C35D8-3231-4754-9AE7-6DBAFD39FC18}" type="datetimeFigureOut">
              <a:rPr lang="en-GB" smtClean="0"/>
              <a:t>22/04/2015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0712-7E4C-4708-949B-8D23924142B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3145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C35D8-3231-4754-9AE7-6DBAFD39FC18}" type="datetimeFigureOut">
              <a:rPr lang="en-GB" smtClean="0"/>
              <a:t>22/04/2015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0712-7E4C-4708-949B-8D23924142B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1205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C35D8-3231-4754-9AE7-6DBAFD39FC18}" type="datetimeFigureOut">
              <a:rPr lang="en-GB" smtClean="0"/>
              <a:t>22/04/2015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0712-7E4C-4708-949B-8D23924142B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4459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C35D8-3231-4754-9AE7-6DBAFD39FC18}" type="datetimeFigureOut">
              <a:rPr lang="en-GB" smtClean="0"/>
              <a:t>22/04/2015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E0712-7E4C-4708-949B-8D23924142B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5038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9632" y="2204864"/>
            <a:ext cx="3106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 err="1" smtClean="0">
                <a:solidFill>
                  <a:schemeClr val="accent6"/>
                </a:solidFill>
                <a:latin typeface="Britannic Bold" panose="020B0903060703020204" pitchFamily="34" charset="0"/>
                <a:cs typeface="Aharoni" panose="02010803020104030203" pitchFamily="2" charset="-79"/>
              </a:rPr>
              <a:t>Isis</a:t>
            </a:r>
            <a:r>
              <a:rPr lang="en-GB" sz="4800" dirty="0" err="1" smtClean="0">
                <a:solidFill>
                  <a:schemeClr val="accent1"/>
                </a:solidFill>
                <a:latin typeface="Britannic Bold" panose="020B0903060703020204" pitchFamily="34" charset="0"/>
                <a:cs typeface="Aharoni" panose="02010803020104030203" pitchFamily="2" charset="-79"/>
              </a:rPr>
              <a:t>Add</a:t>
            </a:r>
            <a:r>
              <a:rPr lang="en-GB" sz="4800" dirty="0" err="1" smtClean="0">
                <a:solidFill>
                  <a:schemeClr val="accent3"/>
                </a:solidFill>
                <a:latin typeface="Britannic Bold" panose="020B0903060703020204" pitchFamily="34" charset="0"/>
                <a:cs typeface="Aharoni" panose="02010803020104030203" pitchFamily="2" charset="-79"/>
              </a:rPr>
              <a:t>ons</a:t>
            </a:r>
            <a:endParaRPr lang="en-GB" sz="4800" dirty="0">
              <a:solidFill>
                <a:schemeClr val="accent3"/>
              </a:solidFill>
              <a:latin typeface="Britannic Bold" panose="020B0903060703020204" pitchFamily="34" charset="0"/>
              <a:cs typeface="Aharoni" panose="02010803020104030203" pitchFamily="2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31640" y="2951233"/>
            <a:ext cx="2880320" cy="4571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331640" y="2303161"/>
            <a:ext cx="2880320" cy="4571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1242540" y="3310806"/>
            <a:ext cx="1169788" cy="1702370"/>
            <a:chOff x="1242540" y="3310806"/>
            <a:chExt cx="1169788" cy="1702370"/>
          </a:xfrm>
        </p:grpSpPr>
        <p:sp>
          <p:nvSpPr>
            <p:cNvPr id="7" name="TextBox 6"/>
            <p:cNvSpPr txBox="1"/>
            <p:nvPr/>
          </p:nvSpPr>
          <p:spPr>
            <a:xfrm>
              <a:off x="1268178" y="3310806"/>
              <a:ext cx="1144150" cy="821182"/>
            </a:xfrm>
            <a:prstGeom prst="rect">
              <a:avLst/>
            </a:prstGeom>
            <a:noFill/>
          </p:spPr>
          <p:txBody>
            <a:bodyPr wrap="none" lIns="72000" tIns="36000" rtlCol="0">
              <a:spAutoFit/>
            </a:bodyPr>
            <a:lstStyle/>
            <a:p>
              <a:r>
                <a:rPr lang="en-GB" sz="4800" spc="110" dirty="0">
                  <a:solidFill>
                    <a:schemeClr val="accent6"/>
                  </a:solidFill>
                  <a:latin typeface="Britannic Bold" panose="020B0903060703020204" pitchFamily="34" charset="0"/>
                  <a:cs typeface="Aharoni" panose="02010803020104030203" pitchFamily="2" charset="-79"/>
                </a:rPr>
                <a:t>i</a:t>
              </a:r>
              <a:r>
                <a:rPr lang="en-GB" sz="4800" spc="110" dirty="0" smtClean="0">
                  <a:solidFill>
                    <a:schemeClr val="accent6"/>
                  </a:solidFill>
                  <a:latin typeface="Britannic Bold" panose="020B0903060703020204" pitchFamily="34" charset="0"/>
                  <a:cs typeface="Aharoni" panose="02010803020104030203" pitchFamily="2" charset="-79"/>
                </a:rPr>
                <a:t>sis</a:t>
              </a:r>
              <a:endParaRPr lang="en-GB" sz="4800" spc="110" dirty="0">
                <a:solidFill>
                  <a:schemeClr val="accent3"/>
                </a:solidFill>
                <a:latin typeface="Britannic Bold" panose="020B0903060703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51086" y="3777038"/>
              <a:ext cx="1154089" cy="821182"/>
            </a:xfrm>
            <a:prstGeom prst="rect">
              <a:avLst/>
            </a:prstGeom>
            <a:noFill/>
          </p:spPr>
          <p:txBody>
            <a:bodyPr wrap="none" lIns="72000" tIns="36000" rtlCol="0">
              <a:spAutoFit/>
            </a:bodyPr>
            <a:lstStyle/>
            <a:p>
              <a:r>
                <a:rPr lang="en-GB" sz="4800" dirty="0" smtClean="0">
                  <a:solidFill>
                    <a:schemeClr val="accent1"/>
                  </a:solidFill>
                  <a:latin typeface="Britannic Bold" panose="020B0903060703020204" pitchFamily="34" charset="0"/>
                  <a:cs typeface="Aharoni" panose="02010803020104030203" pitchFamily="2" charset="-79"/>
                </a:rPr>
                <a:t>add</a:t>
              </a:r>
              <a:endParaRPr lang="en-GB" sz="4800" dirty="0">
                <a:solidFill>
                  <a:schemeClr val="accent3"/>
                </a:solidFill>
                <a:latin typeface="Britannic Bold" panose="020B0903060703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42540" y="4191994"/>
              <a:ext cx="1166592" cy="821182"/>
            </a:xfrm>
            <a:prstGeom prst="rect">
              <a:avLst/>
            </a:prstGeom>
            <a:noFill/>
          </p:spPr>
          <p:txBody>
            <a:bodyPr wrap="none" lIns="72000" tIns="36000" rtlCol="0">
              <a:spAutoFit/>
            </a:bodyPr>
            <a:lstStyle/>
            <a:p>
              <a:r>
                <a:rPr lang="en-GB" sz="4800" spc="70" dirty="0" smtClean="0">
                  <a:solidFill>
                    <a:schemeClr val="accent3"/>
                  </a:solidFill>
                  <a:latin typeface="Britannic Bold" panose="020B0903060703020204" pitchFamily="34" charset="0"/>
                  <a:cs typeface="Aharoni" panose="02010803020104030203" pitchFamily="2" charset="-79"/>
                </a:rPr>
                <a:t>ons</a:t>
              </a:r>
              <a:endParaRPr lang="en-GB" sz="4800" spc="70" dirty="0">
                <a:solidFill>
                  <a:schemeClr val="accent3"/>
                </a:solidFill>
                <a:latin typeface="Britannic Bold" panose="020B0903060703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 rot="16200000">
              <a:off x="1726732" y="4141079"/>
              <a:ext cx="1296143" cy="4571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7940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242536" y="556300"/>
            <a:ext cx="3257454" cy="4750807"/>
            <a:chOff x="1242540" y="3310806"/>
            <a:chExt cx="750968" cy="1645171"/>
          </a:xfrm>
        </p:grpSpPr>
        <p:sp>
          <p:nvSpPr>
            <p:cNvPr id="4" name="TextBox 3"/>
            <p:cNvSpPr txBox="1"/>
            <p:nvPr/>
          </p:nvSpPr>
          <p:spPr>
            <a:xfrm>
              <a:off x="1268178" y="3310806"/>
              <a:ext cx="669688" cy="763983"/>
            </a:xfrm>
            <a:prstGeom prst="rect">
              <a:avLst/>
            </a:prstGeom>
            <a:noFill/>
          </p:spPr>
          <p:txBody>
            <a:bodyPr wrap="none" lIns="72000" tIns="36000" rtlCol="0">
              <a:spAutoFit/>
            </a:bodyPr>
            <a:lstStyle/>
            <a:p>
              <a:r>
                <a:rPr lang="en-GB" sz="13800" spc="110" dirty="0">
                  <a:solidFill>
                    <a:schemeClr val="accent6"/>
                  </a:solidFill>
                  <a:latin typeface="Britannic Bold" panose="020B0903060703020204" pitchFamily="34" charset="0"/>
                  <a:cs typeface="Aharoni" panose="02010803020104030203" pitchFamily="2" charset="-79"/>
                </a:rPr>
                <a:t>i</a:t>
              </a:r>
              <a:r>
                <a:rPr lang="en-GB" sz="13800" spc="110" dirty="0" smtClean="0">
                  <a:solidFill>
                    <a:schemeClr val="accent6"/>
                  </a:solidFill>
                  <a:latin typeface="Britannic Bold" panose="020B0903060703020204" pitchFamily="34" charset="0"/>
                  <a:cs typeface="Aharoni" panose="02010803020104030203" pitchFamily="2" charset="-79"/>
                </a:rPr>
                <a:t>sis</a:t>
              </a:r>
              <a:endParaRPr lang="en-GB" sz="13800" spc="110" dirty="0">
                <a:solidFill>
                  <a:schemeClr val="accent3"/>
                </a:solidFill>
                <a:latin typeface="Britannic Bold" panose="020B0903060703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251086" y="3777038"/>
              <a:ext cx="693635" cy="763983"/>
            </a:xfrm>
            <a:prstGeom prst="rect">
              <a:avLst/>
            </a:prstGeom>
            <a:noFill/>
          </p:spPr>
          <p:txBody>
            <a:bodyPr wrap="none" lIns="72000" tIns="36000" rtlCol="0">
              <a:spAutoFit/>
            </a:bodyPr>
            <a:lstStyle/>
            <a:p>
              <a:r>
                <a:rPr lang="en-GB" sz="13800" dirty="0" smtClean="0">
                  <a:solidFill>
                    <a:schemeClr val="accent1"/>
                  </a:solidFill>
                  <a:latin typeface="Britannic Bold" panose="020B0903060703020204" pitchFamily="34" charset="0"/>
                  <a:cs typeface="Aharoni" panose="02010803020104030203" pitchFamily="2" charset="-79"/>
                </a:rPr>
                <a:t>add</a:t>
              </a:r>
              <a:endParaRPr lang="en-GB" sz="13800" dirty="0">
                <a:solidFill>
                  <a:schemeClr val="accent3"/>
                </a:solidFill>
                <a:latin typeface="Britannic Bold" panose="020B0903060703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242540" y="4191994"/>
              <a:ext cx="690235" cy="763983"/>
            </a:xfrm>
            <a:prstGeom prst="rect">
              <a:avLst/>
            </a:prstGeom>
            <a:noFill/>
          </p:spPr>
          <p:txBody>
            <a:bodyPr wrap="none" lIns="72000" tIns="36000" rtlCol="0">
              <a:spAutoFit/>
            </a:bodyPr>
            <a:lstStyle/>
            <a:p>
              <a:r>
                <a:rPr lang="en-GB" sz="13800" spc="70" dirty="0" smtClean="0">
                  <a:solidFill>
                    <a:schemeClr val="accent3"/>
                  </a:solidFill>
                  <a:latin typeface="Britannic Bold" panose="020B0903060703020204" pitchFamily="34" charset="0"/>
                  <a:cs typeface="Aharoni" panose="02010803020104030203" pitchFamily="2" charset="-79"/>
                </a:rPr>
                <a:t>ons</a:t>
              </a:r>
              <a:endParaRPr lang="en-GB" sz="13800" spc="70" dirty="0">
                <a:solidFill>
                  <a:schemeClr val="accent3"/>
                </a:solidFill>
                <a:latin typeface="Britannic Bold" panose="020B0903060703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 rot="16200000">
              <a:off x="1322577" y="4126925"/>
              <a:ext cx="1296143" cy="4571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5400" dirty="0"/>
            </a:p>
          </p:txBody>
        </p:sp>
      </p:grpSp>
    </p:spTree>
    <p:extLst>
      <p:ext uri="{BB962C8B-B14F-4D97-AF65-F5344CB8AC3E}">
        <p14:creationId xmlns:p14="http://schemas.microsoft.com/office/powerpoint/2010/main" val="72141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7</Words>
  <Application>Microsoft Office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Haywood</dc:creator>
  <cp:lastModifiedBy>Dan Haywood</cp:lastModifiedBy>
  <cp:revision>7</cp:revision>
  <dcterms:created xsi:type="dcterms:W3CDTF">2015-03-13T17:25:34Z</dcterms:created>
  <dcterms:modified xsi:type="dcterms:W3CDTF">2015-04-22T22:43:16Z</dcterms:modified>
</cp:coreProperties>
</file>