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Didact Gothic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Didact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f54826c3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f54826c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f54826c3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f54826c3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54826c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54826c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f54826c3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f54826c3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54826c3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54826c3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54826c3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54826c3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54826c3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54826c3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6dd764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6dd764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182A2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76778" y="1610825"/>
            <a:ext cx="6346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178378" y="3144850"/>
            <a:ext cx="65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2A2E"/>
              </a:solidFill>
            </a:endParaRP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76778" y="1704600"/>
            <a:ext cx="6419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Montserrat"/>
              <a:buChar char="∎"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□"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▪"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34146" y="1219732"/>
            <a:ext cx="296600" cy="203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64100" y="2925350"/>
            <a:ext cx="68157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64100" y="2774575"/>
            <a:ext cx="3308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1601" y="2774575"/>
            <a:ext cx="3308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64000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73455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782910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0C2D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6000"/>
              <a:buFont typeface="Montserrat"/>
              <a:buNone/>
              <a:defRPr b="1" sz="6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4100" y="3105148"/>
            <a:ext cx="68157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∎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□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▪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82A2E"/>
              </a:buClr>
              <a:buSzPts val="1400"/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968050" y="777725"/>
            <a:ext cx="6832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/>
              <a:t>Serviços Públicos</a:t>
            </a:r>
            <a:endParaRPr sz="5200"/>
          </a:p>
        </p:txBody>
      </p:sp>
      <p:sp>
        <p:nvSpPr>
          <p:cNvPr id="58" name="Google Shape;58;p12"/>
          <p:cNvSpPr txBox="1"/>
          <p:nvPr/>
        </p:nvSpPr>
        <p:spPr>
          <a:xfrm>
            <a:off x="1247150" y="2205150"/>
            <a:ext cx="46524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Elena Bueno Ventura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Ísis de Britto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Kelli Catarina Pereira Horta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Lívia Ferreira dos Santos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Rebeca Cabral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2047725" y="719900"/>
            <a:ext cx="68157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uSecured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218325" y="2080425"/>
            <a:ext cx="68157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rPr>
              <a:t>Sistema que facilita a comunicação dos cidadãos com a prefeitura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2A2E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01375" y="1030250"/>
            <a:ext cx="565500" cy="573300"/>
          </a:xfrm>
          <a:prstGeom prst="rect">
            <a:avLst/>
          </a:prstGeom>
          <a:solidFill>
            <a:srgbClr val="F89A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301375" y="224250"/>
            <a:ext cx="64563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F89A00"/>
                </a:solidFill>
                <a:latin typeface="Montserrat"/>
                <a:ea typeface="Montserrat"/>
                <a:cs typeface="Montserrat"/>
                <a:sym typeface="Montserrat"/>
              </a:rPr>
              <a:t>Descrição de Casos de Uso</a:t>
            </a:r>
            <a:endParaRPr b="1" sz="3400">
              <a:solidFill>
                <a:srgbClr val="F89A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2A2E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1301375" y="1030250"/>
            <a:ext cx="565500" cy="573300"/>
          </a:xfrm>
          <a:prstGeom prst="rect">
            <a:avLst/>
          </a:prstGeom>
          <a:solidFill>
            <a:srgbClr val="F89A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929400" y="1712150"/>
            <a:ext cx="28674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F89A00"/>
                </a:solidFill>
                <a:latin typeface="Montserrat"/>
                <a:ea typeface="Montserrat"/>
                <a:cs typeface="Montserrat"/>
                <a:sym typeface="Montserrat"/>
              </a:rPr>
              <a:t>Diagrama de sequência</a:t>
            </a:r>
            <a:endParaRPr b="1" sz="3400">
              <a:solidFill>
                <a:srgbClr val="F89A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025" y="55538"/>
            <a:ext cx="5296366" cy="50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2A2E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1301375" y="1030250"/>
            <a:ext cx="565500" cy="573300"/>
          </a:xfrm>
          <a:prstGeom prst="rect">
            <a:avLst/>
          </a:prstGeom>
          <a:solidFill>
            <a:srgbClr val="F89A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092000" y="1006700"/>
            <a:ext cx="64563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F89A00"/>
                </a:solidFill>
                <a:latin typeface="Montserrat"/>
                <a:ea typeface="Montserrat"/>
                <a:cs typeface="Montserrat"/>
                <a:sym typeface="Montserrat"/>
              </a:rPr>
              <a:t>Elaboração do projeto</a:t>
            </a:r>
            <a:endParaRPr b="1" sz="3400">
              <a:solidFill>
                <a:srgbClr val="F89A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301375" y="1603550"/>
            <a:ext cx="72138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➔"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Visão geral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➔"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➔"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Funcionalidades do Sistema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➔"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Padronização para Banco de Dados e HTMl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➔"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Opções de Pedidos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C2D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054925" y="84975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Projeto contratado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EfforlessBus</a:t>
            </a:r>
            <a:endParaRPr sz="48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232725" y="2539300"/>
            <a:ext cx="68157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rPr>
              <a:t>Camilly Aline </a:t>
            </a:r>
            <a:endParaRPr sz="1800">
              <a:solidFill>
                <a:srgbClr val="182A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rPr>
              <a:t>Camilly Santos</a:t>
            </a:r>
            <a:endParaRPr sz="1800">
              <a:solidFill>
                <a:srgbClr val="182A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rPr>
              <a:t>Evelyn Pedrosa</a:t>
            </a:r>
            <a:endParaRPr sz="1800">
              <a:solidFill>
                <a:srgbClr val="182A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rPr>
              <a:t>Guilherme Rodrigues</a:t>
            </a:r>
            <a:endParaRPr sz="1800">
              <a:solidFill>
                <a:srgbClr val="182A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rPr>
              <a:t>João Vitor</a:t>
            </a:r>
            <a:endParaRPr sz="1800">
              <a:solidFill>
                <a:srgbClr val="182A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rPr>
              <a:t>Laís Reis</a:t>
            </a:r>
            <a:endParaRPr sz="1800">
              <a:solidFill>
                <a:srgbClr val="182A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2A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2A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182A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2A2E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1301375" y="1030250"/>
            <a:ext cx="565500" cy="573300"/>
          </a:xfrm>
          <a:prstGeom prst="rect">
            <a:avLst/>
          </a:prstGeom>
          <a:solidFill>
            <a:srgbClr val="00C2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092075" y="941775"/>
            <a:ext cx="64563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C2D4"/>
                </a:solidFill>
                <a:latin typeface="Montserrat"/>
                <a:ea typeface="Montserrat"/>
                <a:cs typeface="Montserrat"/>
                <a:sym typeface="Montserrat"/>
              </a:rPr>
              <a:t>Estado atual de andamento do projeto.</a:t>
            </a:r>
            <a:endParaRPr b="1" sz="3400">
              <a:solidFill>
                <a:srgbClr val="00C2D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334575" y="2135300"/>
            <a:ext cx="72138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➔"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Planejamento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➔"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Reuniões de decisões e dúvidas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➔"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Descrição de Casos de Uso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➔"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Diagrama de </a:t>
            </a: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Sequência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3647250" y="1657625"/>
            <a:ext cx="1849500" cy="1766100"/>
          </a:xfrm>
          <a:prstGeom prst="rect">
            <a:avLst/>
          </a:prstGeom>
          <a:solidFill>
            <a:srgbClr val="182A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ctrTitle"/>
          </p:nvPr>
        </p:nvSpPr>
        <p:spPr>
          <a:xfrm>
            <a:off x="311700" y="2094900"/>
            <a:ext cx="8520600" cy="9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C2D4"/>
                </a:solidFill>
              </a:rPr>
              <a:t>FIM</a:t>
            </a:r>
            <a:endParaRPr>
              <a:solidFill>
                <a:srgbClr val="00C2D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nyme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