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Anaheim"/>
      <p:regular r:id="rId34"/>
    </p:embeddedFont>
    <p:embeddedFont>
      <p:font typeface="Barlow Condensed ExtraBold"/>
      <p:bold r:id="rId35"/>
      <p:boldItalic r:id="rId36"/>
    </p:embeddedFont>
    <p:embeddedFont>
      <p:font typeface="Overpass Mono"/>
      <p:regular r:id="rId37"/>
      <p:bold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6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BarlowCondensedExtraBold-bold.fntdata"/><Relationship Id="rId12" Type="http://schemas.openxmlformats.org/officeDocument/2006/relationships/slide" Target="slides/slide8.xml"/><Relationship Id="rId34" Type="http://schemas.openxmlformats.org/officeDocument/2006/relationships/font" Target="fonts/Anaheim-regular.fntdata"/><Relationship Id="rId15" Type="http://schemas.openxmlformats.org/officeDocument/2006/relationships/slide" Target="slides/slide11.xml"/><Relationship Id="rId37" Type="http://schemas.openxmlformats.org/officeDocument/2006/relationships/font" Target="fonts/OverpassMono-regular.fntdata"/><Relationship Id="rId14" Type="http://schemas.openxmlformats.org/officeDocument/2006/relationships/slide" Target="slides/slide10.xml"/><Relationship Id="rId36" Type="http://schemas.openxmlformats.org/officeDocument/2006/relationships/font" Target="fonts/BarlowCondensedExtraBold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-regular.fntdata"/><Relationship Id="rId16" Type="http://schemas.openxmlformats.org/officeDocument/2006/relationships/slide" Target="slides/slide12.xml"/><Relationship Id="rId38" Type="http://schemas.openxmlformats.org/officeDocument/2006/relationships/font" Target="fonts/Overpass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9dcd5874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9dcd5874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9dcd5874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9dcd5874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29dcd5874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29dcd587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9dcd587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9dcd587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9dcd5874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9dcd5874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9dcd5874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9dcd5874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29dcd587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29dcd587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9dcd587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9dcd587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9dcd587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9dcd587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9dcd5874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9dcd587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9dcd587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9dcd587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9dcd5874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9dcd5874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9dcd5874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29dcd5874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9dcd587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9dcd587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9dcd5874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29dcd5874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9dcd5874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9dcd5874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9dcd5874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9dcd5874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9dcd587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9dcd587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9dcd5874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9dcd587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9dcd587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29dcd587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9dcd587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29dcd587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9dcd5874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9dcd5874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9dcd5874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9dcd5874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oracle.com/javase/7/docs/api/java/io/BufferedInputStream.html" TargetMode="External"/><Relationship Id="rId4" Type="http://schemas.openxmlformats.org/officeDocument/2006/relationships/hyperlink" Target="https://www.programiz.com/java-programming/fileinputstream" TargetMode="External"/><Relationship Id="rId5" Type="http://schemas.openxmlformats.org/officeDocument/2006/relationships/hyperlink" Target="https://www.tutorialcup.com/java/bytearrayoutputstream.htm" TargetMode="External"/><Relationship Id="rId6" Type="http://schemas.openxmlformats.org/officeDocument/2006/relationships/hyperlink" Target="https://docs.oracle.com/javase/7/docs/api/java/io/BufferedWrit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1321325" y="1486798"/>
            <a:ext cx="8520600" cy="1139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Grupo: Isis Estevan, Ítalo Medici, João Paulo Fernandes e Pedro Campos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3500"/>
            <a:ext cx="88392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type="title"/>
          </p:nvPr>
        </p:nvSpPr>
        <p:spPr>
          <a:xfrm>
            <a:off x="2666350" y="5540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pic>
        <p:nvPicPr>
          <p:cNvPr id="389" name="Google Shape;3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25" y="601574"/>
            <a:ext cx="6695575" cy="44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852488"/>
            <a:ext cx="74961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00" y="152400"/>
            <a:ext cx="753861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88" y="447675"/>
            <a:ext cx="690562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425" y="152400"/>
            <a:ext cx="57731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2716475" y="8550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FileUtil</a:t>
            </a:r>
            <a:endParaRPr/>
          </a:p>
        </p:txBody>
      </p:sp>
      <p:pic>
        <p:nvPicPr>
          <p:cNvPr id="415" name="Google Shape;4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900"/>
            <a:ext cx="8839201" cy="370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9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0" y="652713"/>
            <a:ext cx="8650701" cy="38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50" y="152400"/>
            <a:ext cx="67903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1" type="body"/>
          </p:nvPr>
        </p:nvSpPr>
        <p:spPr>
          <a:xfrm>
            <a:off x="609502" y="1973025"/>
            <a:ext cx="80934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classe </a:t>
            </a:r>
            <a:r>
              <a:rPr b="1" lang="en" sz="15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BufferedInputStream</a:t>
            </a:r>
            <a:r>
              <a:rPr lang="en" sz="15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é uma classe do java.io que adiciona novos atributos a outros fluxos de entrada, uma capacidade de armazenar a entrada em buffer. Quando BufferedInputStream é criado, uma matriz de buffer interno é criada. Além de ler os dados(em bytes) com mais eficiência. Durante a operação de leitura em BufferedInputStream, um pedaço de bytes é lido do disco e armazenado no buffer interno. E dos bytes do buffer interno são lidos individualmente.</a:t>
            </a:r>
            <a:endParaRPr sz="15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type="title"/>
          </p:nvPr>
        </p:nvSpPr>
        <p:spPr>
          <a:xfrm>
            <a:off x="560825" y="426075"/>
            <a:ext cx="7610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BufferedInputStream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>
            <p:ph type="title"/>
          </p:nvPr>
        </p:nvSpPr>
        <p:spPr>
          <a:xfrm>
            <a:off x="2736525" y="20550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pic>
        <p:nvPicPr>
          <p:cNvPr id="436" name="Google Shape;4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50" y="930550"/>
            <a:ext cx="5641362" cy="39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000" y="152400"/>
            <a:ext cx="57799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/>
          <p:nvPr>
            <p:ph type="title"/>
          </p:nvPr>
        </p:nvSpPr>
        <p:spPr>
          <a:xfrm>
            <a:off x="2644988" y="5510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EnumChoice</a:t>
            </a:r>
            <a:endParaRPr/>
          </a:p>
        </p:txBody>
      </p:sp>
      <p:pic>
        <p:nvPicPr>
          <p:cNvPr id="447" name="Google Shape;4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00" y="724100"/>
            <a:ext cx="7206191" cy="4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338" y="152400"/>
            <a:ext cx="42833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>
            <p:ph idx="1" type="body"/>
          </p:nvPr>
        </p:nvSpPr>
        <p:spPr>
          <a:xfrm>
            <a:off x="609500" y="1624275"/>
            <a:ext cx="77022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Class BufferedInputStream.Oracle.Disponível em: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https://docs.oracle.com/javase/7/docs/api/java/io/BufferedInputStream.html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Java FileInputStream Class.Programiz.Disponível em: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https://www.programiz.com/java-programming/fileinputstream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ByteArrayOutputStream in Java.Tutorial Cup.Disponível em: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https://www.tutorialcup.com/java/bytearrayoutputstream.htm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Class BufferedWriter.Oracle.Disponível em: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https://docs.oracle.com/javase/7/docs/api/java/io/BufferedWriter.html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8"/>
          <p:cNvSpPr txBox="1"/>
          <p:nvPr>
            <p:ph type="title"/>
          </p:nvPr>
        </p:nvSpPr>
        <p:spPr>
          <a:xfrm>
            <a:off x="720000" y="2960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/>
          <p:nvPr>
            <p:ph type="title"/>
          </p:nvPr>
        </p:nvSpPr>
        <p:spPr>
          <a:xfrm>
            <a:off x="1794700" y="1804725"/>
            <a:ext cx="52251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OBRIGADO!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555450" y="1686875"/>
            <a:ext cx="8033100" cy="30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FileInputStream é útil para ler dados de um arquivo na forma de sequência de bytes. A classe FileInputStream extrai bytes de entrada de um arquivo em um sistema de arquivos. FileInputStream destina-se à leitura de fluxos de bytes brutos e deve ser usado para ler dados orientados a bytes.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FileInputStream (File file): Cria um fluxo de arquivo de entrada para ler do objeto File especificado.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>
            <p:ph type="title"/>
          </p:nvPr>
        </p:nvSpPr>
        <p:spPr>
          <a:xfrm>
            <a:off x="609500" y="411100"/>
            <a:ext cx="81120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FileInputStream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idx="1" type="body"/>
          </p:nvPr>
        </p:nvSpPr>
        <p:spPr>
          <a:xfrm>
            <a:off x="609502" y="1973025"/>
            <a:ext cx="80934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 classe ByteArrayOutputStream em Java grava dados em uma matriz de bytes para que possamos gravar esses dados de matriz de bytes em qualquer classe de fluxo de saída. Ele armazena a matriz de bytes em um buffer para uso posterior. Esse buffer é dinâmico por natureza e cresce automaticamente com base no armazenamento de dados.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1543650" y="386275"/>
            <a:ext cx="6056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ByteArrayOutputStream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720000" y="1872575"/>
            <a:ext cx="8080200" cy="30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Grava texto em um fluxo de saída de caracteres, armazenando caracteres em buffer para fornecer a gravação eficiente de caracteres únicos, matrizes e strings. Durante a operação de gravação, os caracteres são gravados no buffer interno em vez do disco. Uma vez que o buffer é preenchido ou o gravador é fechado, todos os caracteres no buffer são gravados no disco. Assim, o número de comunicação com o disco é reduzido. É por isso que escrever caracteres é mais rápido usando BufferedWriter.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 txBox="1"/>
          <p:nvPr>
            <p:ph type="title"/>
          </p:nvPr>
        </p:nvSpPr>
        <p:spPr>
          <a:xfrm>
            <a:off x="2318850" y="47517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BufferedWriter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1975175" y="1915025"/>
            <a:ext cx="56145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Classes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title"/>
          </p:nvPr>
        </p:nvSpPr>
        <p:spPr>
          <a:xfrm>
            <a:off x="2791350" y="20550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Servico</a:t>
            </a:r>
            <a:endParaRPr/>
          </a:p>
        </p:txBody>
      </p:sp>
      <p:pic>
        <p:nvPicPr>
          <p:cNvPr id="367" name="Google Shape;3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00" y="926650"/>
            <a:ext cx="6899596" cy="39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2"/>
          <p:cNvPicPr preferRelativeResize="0"/>
          <p:nvPr/>
        </p:nvPicPr>
        <p:blipFill rotWithShape="1">
          <a:blip r:embed="rId3">
            <a:alphaModFix/>
          </a:blip>
          <a:srcRect b="0" l="0" r="9132" t="0"/>
          <a:stretch/>
        </p:blipFill>
        <p:spPr>
          <a:xfrm>
            <a:off x="300050" y="189500"/>
            <a:ext cx="4993850" cy="31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625" y="1634300"/>
            <a:ext cx="4953000" cy="3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7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