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56" r:id="rId2"/>
    <p:sldId id="258" r:id="rId3"/>
    <p:sldId id="261" r:id="rId4"/>
    <p:sldId id="267" r:id="rId5"/>
    <p:sldId id="266" r:id="rId6"/>
    <p:sldId id="262" r:id="rId7"/>
    <p:sldId id="268" r:id="rId8"/>
    <p:sldId id="269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3"/>
    <a:srgbClr val="E88787"/>
    <a:srgbClr val="D00000"/>
    <a:srgbClr val="FF7979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98437-FB5B-41D8-8569-9938CEA941E1}" v="329" dt="2021-02-08T17:18:3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De Caro" userId="222b2b58624d276e" providerId="LiveId" clId="{5CF98437-FB5B-41D8-8569-9938CEA941E1}"/>
    <pc:docChg chg="undo redo custSel mod addSld modSld sldOrd">
      <pc:chgData name="Antonio De Caro" userId="222b2b58624d276e" providerId="LiveId" clId="{5CF98437-FB5B-41D8-8569-9938CEA941E1}" dt="2021-02-08T17:21:35.630" v="1385"/>
      <pc:docMkLst>
        <pc:docMk/>
      </pc:docMkLst>
      <pc:sldChg chg="modSp mod">
        <pc:chgData name="Antonio De Caro" userId="222b2b58624d276e" providerId="LiveId" clId="{5CF98437-FB5B-41D8-8569-9938CEA941E1}" dt="2021-02-08T15:00:21.259" v="294" actId="20577"/>
        <pc:sldMkLst>
          <pc:docMk/>
          <pc:sldMk cId="4173892925" sldId="256"/>
        </pc:sldMkLst>
        <pc:spChg chg="mod">
          <ac:chgData name="Antonio De Caro" userId="222b2b58624d276e" providerId="LiveId" clId="{5CF98437-FB5B-41D8-8569-9938CEA941E1}" dt="2021-02-08T15:00:21.259" v="294" actId="20577"/>
          <ac:spMkLst>
            <pc:docMk/>
            <pc:sldMk cId="4173892925" sldId="256"/>
            <ac:spMk id="3" creationId="{99AF3B6C-9574-4C0B-8B9D-5DD9F10F10BD}"/>
          </ac:spMkLst>
        </pc:spChg>
      </pc:sldChg>
      <pc:sldChg chg="modSp mod">
        <pc:chgData name="Antonio De Caro" userId="222b2b58624d276e" providerId="LiveId" clId="{5CF98437-FB5B-41D8-8569-9938CEA941E1}" dt="2021-02-08T14:53:47.284" v="250" actId="6549"/>
        <pc:sldMkLst>
          <pc:docMk/>
          <pc:sldMk cId="1793343153" sldId="258"/>
        </pc:sldMkLst>
        <pc:spChg chg="mod">
          <ac:chgData name="Antonio De Caro" userId="222b2b58624d276e" providerId="LiveId" clId="{5CF98437-FB5B-41D8-8569-9938CEA941E1}" dt="2021-02-08T14:53:47.284" v="250" actId="6549"/>
          <ac:spMkLst>
            <pc:docMk/>
            <pc:sldMk cId="1793343153" sldId="258"/>
            <ac:spMk id="58" creationId="{FF2BE70A-8622-47D6-8BAB-DB23CE46F561}"/>
          </ac:spMkLst>
        </pc:spChg>
      </pc:sldChg>
      <pc:sldChg chg="modSp mod">
        <pc:chgData name="Antonio De Caro" userId="222b2b58624d276e" providerId="LiveId" clId="{5CF98437-FB5B-41D8-8569-9938CEA941E1}" dt="2021-02-08T15:00:36.717" v="296" actId="207"/>
        <pc:sldMkLst>
          <pc:docMk/>
          <pc:sldMk cId="254516593" sldId="260"/>
        </pc:sldMkLst>
        <pc:spChg chg="mod">
          <ac:chgData name="Antonio De Caro" userId="222b2b58624d276e" providerId="LiveId" clId="{5CF98437-FB5B-41D8-8569-9938CEA941E1}" dt="2021-02-08T15:00:36.717" v="296" actId="207"/>
          <ac:spMkLst>
            <pc:docMk/>
            <pc:sldMk cId="254516593" sldId="260"/>
            <ac:spMk id="3" creationId="{99AF3B6C-9574-4C0B-8B9D-5DD9F10F10BD}"/>
          </ac:spMkLst>
        </pc:spChg>
        <pc:picChg chg="mod">
          <ac:chgData name="Antonio De Caro" userId="222b2b58624d276e" providerId="LiveId" clId="{5CF98437-FB5B-41D8-8569-9938CEA941E1}" dt="2021-02-08T14:59:03.632" v="275" actId="1076"/>
          <ac:picMkLst>
            <pc:docMk/>
            <pc:sldMk cId="254516593" sldId="260"/>
            <ac:picMk id="18" creationId="{0A3C7707-90FE-4346-BCBE-03AAECE3D0C1}"/>
          </ac:picMkLst>
        </pc:picChg>
      </pc:sldChg>
      <pc:sldChg chg="modSp mod modNotesTx">
        <pc:chgData name="Antonio De Caro" userId="222b2b58624d276e" providerId="LiveId" clId="{5CF98437-FB5B-41D8-8569-9938CEA941E1}" dt="2021-02-08T15:06:19.737" v="307" actId="6549"/>
        <pc:sldMkLst>
          <pc:docMk/>
          <pc:sldMk cId="2289266902" sldId="261"/>
        </pc:sldMkLst>
        <pc:spChg chg="mod">
          <ac:chgData name="Antonio De Caro" userId="222b2b58624d276e" providerId="LiveId" clId="{5CF98437-FB5B-41D8-8569-9938CEA941E1}" dt="2021-02-08T14:53:53.590" v="263" actId="20577"/>
          <ac:spMkLst>
            <pc:docMk/>
            <pc:sldMk cId="2289266902" sldId="261"/>
            <ac:spMk id="58" creationId="{FF2BE70A-8622-47D6-8BAB-DB23CE46F561}"/>
          </ac:spMkLst>
        </pc:spChg>
      </pc:sldChg>
      <pc:sldChg chg="addSp delSp modSp mod ord setBg delAnim modNotesTx">
        <pc:chgData name="Antonio De Caro" userId="222b2b58624d276e" providerId="LiveId" clId="{5CF98437-FB5B-41D8-8569-9938CEA941E1}" dt="2021-02-08T17:11:37.482" v="1110" actId="14100"/>
        <pc:sldMkLst>
          <pc:docMk/>
          <pc:sldMk cId="3999718319" sldId="262"/>
        </pc:sldMkLst>
        <pc:spChg chg="del">
          <ac:chgData name="Antonio De Caro" userId="222b2b58624d276e" providerId="LiveId" clId="{5CF98437-FB5B-41D8-8569-9938CEA941E1}" dt="2021-02-08T16:20:11.326" v="958" actId="478"/>
          <ac:spMkLst>
            <pc:docMk/>
            <pc:sldMk cId="3999718319" sldId="262"/>
            <ac:spMk id="19" creationId="{16DEEC09-2637-46B8-BA22-4836B630B2E7}"/>
          </ac:spMkLst>
        </pc:spChg>
        <pc:spChg chg="mod">
          <ac:chgData name="Antonio De Caro" userId="222b2b58624d276e" providerId="LiveId" clId="{5CF98437-FB5B-41D8-8569-9938CEA941E1}" dt="2021-02-08T16:29:43.657" v="1018" actId="403"/>
          <ac:spMkLst>
            <pc:docMk/>
            <pc:sldMk cId="3999718319" sldId="262"/>
            <ac:spMk id="58" creationId="{FF2BE70A-8622-47D6-8BAB-DB23CE46F561}"/>
          </ac:spMkLst>
        </pc:spChg>
        <pc:picChg chg="add del mod">
          <ac:chgData name="Antonio De Caro" userId="222b2b58624d276e" providerId="LiveId" clId="{5CF98437-FB5B-41D8-8569-9938CEA941E1}" dt="2021-02-08T16:21:10.176" v="966" actId="478"/>
          <ac:picMkLst>
            <pc:docMk/>
            <pc:sldMk cId="3999718319" sldId="262"/>
            <ac:picMk id="3" creationId="{E339F3A1-5AA6-494F-859A-63B1AD198DAC}"/>
          </ac:picMkLst>
        </pc:picChg>
        <pc:picChg chg="add del mod">
          <ac:chgData name="Antonio De Caro" userId="222b2b58624d276e" providerId="LiveId" clId="{5CF98437-FB5B-41D8-8569-9938CEA941E1}" dt="2021-02-08T16:21:54.344" v="970" actId="478"/>
          <ac:picMkLst>
            <pc:docMk/>
            <pc:sldMk cId="3999718319" sldId="262"/>
            <ac:picMk id="5" creationId="{24B42920-11E1-44B7-B32F-88719421DB6C}"/>
          </ac:picMkLst>
        </pc:picChg>
        <pc:picChg chg="add del mod">
          <ac:chgData name="Antonio De Caro" userId="222b2b58624d276e" providerId="LiveId" clId="{5CF98437-FB5B-41D8-8569-9938CEA941E1}" dt="2021-02-08T16:21:53.576" v="969" actId="478"/>
          <ac:picMkLst>
            <pc:docMk/>
            <pc:sldMk cId="3999718319" sldId="262"/>
            <ac:picMk id="7" creationId="{37C26E8D-C1F8-48AB-B2EE-EB3D5041D5A5}"/>
          </ac:picMkLst>
        </pc:picChg>
        <pc:picChg chg="add del mod">
          <ac:chgData name="Antonio De Caro" userId="222b2b58624d276e" providerId="LiveId" clId="{5CF98437-FB5B-41D8-8569-9938CEA941E1}" dt="2021-02-08T16:47:43.691" v="1081" actId="478"/>
          <ac:picMkLst>
            <pc:docMk/>
            <pc:sldMk cId="3999718319" sldId="262"/>
            <ac:picMk id="9" creationId="{F9FE8B5E-E78C-4E5F-9B96-7A2EA9D1C540}"/>
          </ac:picMkLst>
        </pc:picChg>
        <pc:picChg chg="add del">
          <ac:chgData name="Antonio De Caro" userId="222b2b58624d276e" providerId="LiveId" clId="{5CF98437-FB5B-41D8-8569-9938CEA941E1}" dt="2021-02-08T16:29:54.928" v="1020"/>
          <ac:picMkLst>
            <pc:docMk/>
            <pc:sldMk cId="3999718319" sldId="262"/>
            <ac:picMk id="10" creationId="{EBAA1D99-C247-4BAE-BA0E-B9C2E10D5738}"/>
          </ac:picMkLst>
        </pc:picChg>
        <pc:picChg chg="add mod">
          <ac:chgData name="Antonio De Caro" userId="222b2b58624d276e" providerId="LiveId" clId="{5CF98437-FB5B-41D8-8569-9938CEA941E1}" dt="2021-02-08T17:11:37.482" v="1110" actId="14100"/>
          <ac:picMkLst>
            <pc:docMk/>
            <pc:sldMk cId="3999718319" sldId="262"/>
            <ac:picMk id="12" creationId="{A55E4C61-709B-4A4C-8C4F-11012BC7010A}"/>
          </ac:picMkLst>
        </pc:picChg>
        <pc:picChg chg="del">
          <ac:chgData name="Antonio De Caro" userId="222b2b58624d276e" providerId="LiveId" clId="{5CF98437-FB5B-41D8-8569-9938CEA941E1}" dt="2021-02-08T16:20:08.034" v="957" actId="478"/>
          <ac:picMkLst>
            <pc:docMk/>
            <pc:sldMk cId="3999718319" sldId="262"/>
            <ac:picMk id="22" creationId="{F82C9845-A938-4D61-8671-4187EDC03452}"/>
          </ac:picMkLst>
        </pc:picChg>
      </pc:sldChg>
      <pc:sldChg chg="modSp mod modNotesTx">
        <pc:chgData name="Antonio De Caro" userId="222b2b58624d276e" providerId="LiveId" clId="{5CF98437-FB5B-41D8-8569-9938CEA941E1}" dt="2021-02-08T15:17:51.152" v="332" actId="20577"/>
        <pc:sldMkLst>
          <pc:docMk/>
          <pc:sldMk cId="1591264886" sldId="263"/>
        </pc:sldMkLst>
        <pc:spChg chg="mod">
          <ac:chgData name="Antonio De Caro" userId="222b2b58624d276e" providerId="LiveId" clId="{5CF98437-FB5B-41D8-8569-9938CEA941E1}" dt="2021-02-08T15:01:06.779" v="302" actId="313"/>
          <ac:spMkLst>
            <pc:docMk/>
            <pc:sldMk cId="1591264886" sldId="263"/>
            <ac:spMk id="8" creationId="{58972B47-8399-45BE-8C79-25BBDE5282C5}"/>
          </ac:spMkLst>
        </pc:spChg>
        <pc:spChg chg="mod">
          <ac:chgData name="Antonio De Caro" userId="222b2b58624d276e" providerId="LiveId" clId="{5CF98437-FB5B-41D8-8569-9938CEA941E1}" dt="2021-02-08T15:17:51.152" v="332" actId="20577"/>
          <ac:spMkLst>
            <pc:docMk/>
            <pc:sldMk cId="1591264886" sldId="263"/>
            <ac:spMk id="11" creationId="{87E086AF-4136-43DA-AA7B-DF531365C322}"/>
          </ac:spMkLst>
        </pc:spChg>
      </pc:sldChg>
      <pc:sldChg chg="addSp delSp modSp mod setBg delDesignElem modNotesTx">
        <pc:chgData name="Antonio De Caro" userId="222b2b58624d276e" providerId="LiveId" clId="{5CF98437-FB5B-41D8-8569-9938CEA941E1}" dt="2021-02-08T17:20:27.161" v="1381" actId="1076"/>
        <pc:sldMkLst>
          <pc:docMk/>
          <pc:sldMk cId="857033713" sldId="264"/>
        </pc:sldMkLst>
        <pc:spChg chg="mod">
          <ac:chgData name="Antonio De Caro" userId="222b2b58624d276e" providerId="LiveId" clId="{5CF98437-FB5B-41D8-8569-9938CEA941E1}" dt="2021-02-08T17:20:21.658" v="1380" actId="5793"/>
          <ac:spMkLst>
            <pc:docMk/>
            <pc:sldMk cId="857033713" sldId="264"/>
            <ac:spMk id="10" creationId="{22F4B43B-BA32-4B8B-8451-2E45B5CD664D}"/>
          </ac:spMkLst>
        </pc:spChg>
        <pc:spChg chg="mod">
          <ac:chgData name="Antonio De Caro" userId="222b2b58624d276e" providerId="LiveId" clId="{5CF98437-FB5B-41D8-8569-9938CEA941E1}" dt="2021-02-08T17:18:14.135" v="1149"/>
          <ac:spMkLst>
            <pc:docMk/>
            <pc:sldMk cId="857033713" sldId="264"/>
            <ac:spMk id="17" creationId="{8B364C2D-713D-48FF-A8B0-09FAB5B03FD5}"/>
          </ac:spMkLst>
        </pc:spChg>
        <pc:spChg chg="del">
          <ac:chgData name="Antonio De Caro" userId="222b2b58624d276e" providerId="LiveId" clId="{5CF98437-FB5B-41D8-8569-9938CEA941E1}" dt="2021-02-08T15:05:01.767" v="303" actId="478"/>
          <ac:spMkLst>
            <pc:docMk/>
            <pc:sldMk cId="857033713" sldId="264"/>
            <ac:spMk id="22" creationId="{DEF158B3-9B87-4A13-A519-2F2BFCE09427}"/>
          </ac:spMkLst>
        </pc:spChg>
        <pc:spChg chg="del">
          <ac:chgData name="Antonio De Caro" userId="222b2b58624d276e" providerId="LiveId" clId="{5CF98437-FB5B-41D8-8569-9938CEA941E1}" dt="2021-02-08T15:05:02.738" v="304" actId="478"/>
          <ac:spMkLst>
            <pc:docMk/>
            <pc:sldMk cId="857033713" sldId="264"/>
            <ac:spMk id="23" creationId="{93C725A0-C6DE-4978-B8D8-44413990D3D5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24" creationId="{23DA7759-3209-4FE2-96D1-4EEDD81E9EA0}"/>
          </ac:spMkLst>
        </pc:spChg>
        <pc:spChg chg="del">
          <ac:chgData name="Antonio De Caro" userId="222b2b58624d276e" providerId="LiveId" clId="{5CF98437-FB5B-41D8-8569-9938CEA941E1}" dt="2021-02-08T15:05:03.603" v="305" actId="478"/>
          <ac:spMkLst>
            <pc:docMk/>
            <pc:sldMk cId="857033713" sldId="264"/>
            <ac:spMk id="26" creationId="{25909654-0EBD-4A03-A0AF-10BC13B85839}"/>
          </ac:spMkLst>
        </pc:spChg>
        <pc:spChg chg="add del">
          <ac:chgData name="Antonio De Caro" userId="222b2b58624d276e" providerId="LiveId" clId="{5CF98437-FB5B-41D8-8569-9938CEA941E1}" dt="2021-02-08T17:18:14.135" v="1149"/>
          <ac:spMkLst>
            <pc:docMk/>
            <pc:sldMk cId="857033713" sldId="264"/>
            <ac:spMk id="27" creationId="{23DA7759-3209-4FE2-96D1-4EEDD81E9EA0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28" creationId="{41460DAD-8769-4C9F-9C8C-BB0443909D76}"/>
          </ac:spMkLst>
        </pc:spChg>
        <pc:spChg chg="add del">
          <ac:chgData name="Antonio De Caro" userId="222b2b58624d276e" providerId="LiveId" clId="{5CF98437-FB5B-41D8-8569-9938CEA941E1}" dt="2021-02-08T17:18:14.135" v="1149"/>
          <ac:spMkLst>
            <pc:docMk/>
            <pc:sldMk cId="857033713" sldId="264"/>
            <ac:spMk id="29" creationId="{41460DAD-8769-4C9F-9C8C-BB0443909D76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30" creationId="{1CD81A2A-6ED4-4EF4-A14C-912D31E14800}"/>
          </ac:spMkLst>
        </pc:spChg>
        <pc:spChg chg="add del">
          <ac:chgData name="Antonio De Caro" userId="222b2b58624d276e" providerId="LiveId" clId="{5CF98437-FB5B-41D8-8569-9938CEA941E1}" dt="2021-02-08T17:18:14.135" v="1149"/>
          <ac:spMkLst>
            <pc:docMk/>
            <pc:sldMk cId="857033713" sldId="264"/>
            <ac:spMk id="31" creationId="{77C59BEC-C4CC-4741-B975-08C543178D3D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32" creationId="{1661932C-CA15-4E17-B115-FAE7CBEE4789}"/>
          </ac:spMkLst>
        </pc:spChg>
        <pc:spChg chg="add del">
          <ac:chgData name="Antonio De Caro" userId="222b2b58624d276e" providerId="LiveId" clId="{5CF98437-FB5B-41D8-8569-9938CEA941E1}" dt="2021-02-08T17:18:14.135" v="1149"/>
          <ac:spMkLst>
            <pc:docMk/>
            <pc:sldMk cId="857033713" sldId="264"/>
            <ac:spMk id="33" creationId="{72DEF309-605D-4117-9340-6D589B6C3A34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34" creationId="{8590ADD5-9383-4D3D-9047-3DA2593CCB5D}"/>
          </ac:spMkLst>
        </pc:spChg>
        <pc:spChg chg="add del">
          <ac:chgData name="Antonio De Caro" userId="222b2b58624d276e" providerId="LiveId" clId="{5CF98437-FB5B-41D8-8569-9938CEA941E1}" dt="2021-02-08T17:18:14.135" v="1149"/>
          <ac:spMkLst>
            <pc:docMk/>
            <pc:sldMk cId="857033713" sldId="264"/>
            <ac:spMk id="35" creationId="{A7B99495-F43F-4D80-A44F-2CB4764EB90B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36" creationId="{DABE3E45-88CF-45D8-8D40-C773324D93F6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40" creationId="{B91ECDA9-56DC-4270-8F33-01C5637B8CEB}"/>
          </ac:spMkLst>
        </pc:spChg>
        <pc:spChg chg="mod">
          <ac:chgData name="Antonio De Caro" userId="222b2b58624d276e" providerId="LiveId" clId="{5CF98437-FB5B-41D8-8569-9938CEA941E1}" dt="2021-02-08T17:18:36.743" v="1152"/>
          <ac:spMkLst>
            <pc:docMk/>
            <pc:sldMk cId="857033713" sldId="264"/>
            <ac:spMk id="41" creationId="{9081287B-B51A-48E8-9637-5252A60CE957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42" creationId="{75F47824-961D-465D-84F9-EAE11BC6173B}"/>
          </ac:spMkLst>
        </pc:spChg>
        <pc:spChg chg="add del">
          <ac:chgData name="Antonio De Caro" userId="222b2b58624d276e" providerId="LiveId" clId="{5CF98437-FB5B-41D8-8569-9938CEA941E1}" dt="2021-02-08T17:17:17.474" v="1131" actId="26606"/>
          <ac:spMkLst>
            <pc:docMk/>
            <pc:sldMk cId="857033713" sldId="264"/>
            <ac:spMk id="44" creationId="{FEC9DA3E-C1D7-472D-B7C0-F71AE41FBA23}"/>
          </ac:spMkLst>
        </pc:spChg>
        <pc:grpChg chg="add del mod ord">
          <ac:chgData name="Antonio De Caro" userId="222b2b58624d276e" providerId="LiveId" clId="{5CF98437-FB5B-41D8-8569-9938CEA941E1}" dt="2021-02-08T17:18:36.306" v="1151" actId="478"/>
          <ac:grpSpMkLst>
            <pc:docMk/>
            <pc:sldMk cId="857033713" sldId="264"/>
            <ac:grpSpMk id="19" creationId="{9C1124D7-2823-403F-A861-B75A79082420}"/>
          </ac:grpSpMkLst>
        </pc:grpChg>
        <pc:grpChg chg="add mod">
          <ac:chgData name="Antonio De Caro" userId="222b2b58624d276e" providerId="LiveId" clId="{5CF98437-FB5B-41D8-8569-9938CEA941E1}" dt="2021-02-08T17:18:36.743" v="1152"/>
          <ac:grpSpMkLst>
            <pc:docMk/>
            <pc:sldMk cId="857033713" sldId="264"/>
            <ac:grpSpMk id="39" creationId="{C0B90E41-FA37-436A-BCF3-6C71A82AE2AF}"/>
          </ac:grpSpMkLst>
        </pc:grpChg>
        <pc:picChg chg="add del mod">
          <ac:chgData name="Antonio De Caro" userId="222b2b58624d276e" providerId="LiveId" clId="{5CF98437-FB5B-41D8-8569-9938CEA941E1}" dt="2021-02-08T17:17:15.608" v="1128"/>
          <ac:picMkLst>
            <pc:docMk/>
            <pc:sldMk cId="857033713" sldId="264"/>
            <ac:picMk id="3" creationId="{37EE6E79-BB95-4734-ABE4-40EC2ACAAB13}"/>
          </ac:picMkLst>
        </pc:picChg>
        <pc:picChg chg="add del mod">
          <ac:chgData name="Antonio De Caro" userId="222b2b58624d276e" providerId="LiveId" clId="{5CF98437-FB5B-41D8-8569-9938CEA941E1}" dt="2021-02-08T17:17:26.243" v="1135"/>
          <ac:picMkLst>
            <pc:docMk/>
            <pc:sldMk cId="857033713" sldId="264"/>
            <ac:picMk id="25" creationId="{B4E32D15-14C4-4561-9F90-0A3A46BE46BE}"/>
          </ac:picMkLst>
        </pc:picChg>
        <pc:picChg chg="add mod">
          <ac:chgData name="Antonio De Caro" userId="222b2b58624d276e" providerId="LiveId" clId="{5CF98437-FB5B-41D8-8569-9938CEA941E1}" dt="2021-02-08T17:20:27.161" v="1381" actId="1076"/>
          <ac:picMkLst>
            <pc:docMk/>
            <pc:sldMk cId="857033713" sldId="264"/>
            <ac:picMk id="37" creationId="{DF4DC297-FAC1-415D-A0B0-6FC8E85E9A54}"/>
          </ac:picMkLst>
        </pc:picChg>
        <pc:picChg chg="mod">
          <ac:chgData name="Antonio De Caro" userId="222b2b58624d276e" providerId="LiveId" clId="{5CF98437-FB5B-41D8-8569-9938CEA941E1}" dt="2021-02-08T17:18:36.743" v="1152"/>
          <ac:picMkLst>
            <pc:docMk/>
            <pc:sldMk cId="857033713" sldId="264"/>
            <ac:picMk id="43" creationId="{5DF7A78E-FF90-409C-AEDF-600CE70DBE10}"/>
          </ac:picMkLst>
        </pc:picChg>
        <pc:cxnChg chg="add del">
          <ac:chgData name="Antonio De Caro" userId="222b2b58624d276e" providerId="LiveId" clId="{5CF98437-FB5B-41D8-8569-9938CEA941E1}" dt="2021-02-08T17:17:17.474" v="1131" actId="26606"/>
          <ac:cxnSpMkLst>
            <pc:docMk/>
            <pc:sldMk cId="857033713" sldId="264"/>
            <ac:cxnSpMk id="38" creationId="{49CD1692-827B-4C8D-B4A1-134FD04CF45C}"/>
          </ac:cxnSpMkLst>
        </pc:cxnChg>
      </pc:sldChg>
      <pc:sldChg chg="addSp delSp modSp mod ord">
        <pc:chgData name="Antonio De Caro" userId="222b2b58624d276e" providerId="LiveId" clId="{5CF98437-FB5B-41D8-8569-9938CEA941E1}" dt="2021-02-08T17:21:35.630" v="1385"/>
        <pc:sldMkLst>
          <pc:docMk/>
          <pc:sldMk cId="445521863" sldId="266"/>
        </pc:sldMkLst>
        <pc:spChg chg="add del">
          <ac:chgData name="Antonio De Caro" userId="222b2b58624d276e" providerId="LiveId" clId="{5CF98437-FB5B-41D8-8569-9938CEA941E1}" dt="2021-02-08T15:35:55.320" v="951" actId="11529"/>
          <ac:spMkLst>
            <pc:docMk/>
            <pc:sldMk cId="445521863" sldId="266"/>
            <ac:spMk id="4" creationId="{F281ED86-F8F2-4DDE-8201-1E9004A793C1}"/>
          </ac:spMkLst>
        </pc:spChg>
        <pc:spChg chg="add mod">
          <ac:chgData name="Antonio De Caro" userId="222b2b58624d276e" providerId="LiveId" clId="{5CF98437-FB5B-41D8-8569-9938CEA941E1}" dt="2021-02-08T15:36:53.321" v="954" actId="2085"/>
          <ac:spMkLst>
            <pc:docMk/>
            <pc:sldMk cId="445521863" sldId="266"/>
            <ac:spMk id="8" creationId="{A41ADB4E-635B-46F6-90B1-DB11A0DB492D}"/>
          </ac:spMkLst>
        </pc:spChg>
      </pc:sldChg>
      <pc:sldChg chg="addSp delSp modSp add mod">
        <pc:chgData name="Antonio De Caro" userId="222b2b58624d276e" providerId="LiveId" clId="{5CF98437-FB5B-41D8-8569-9938CEA941E1}" dt="2021-02-08T15:34:56.595" v="949" actId="207"/>
        <pc:sldMkLst>
          <pc:docMk/>
          <pc:sldMk cId="1643046783" sldId="267"/>
        </pc:sldMkLst>
        <pc:spChg chg="del topLvl">
          <ac:chgData name="Antonio De Caro" userId="222b2b58624d276e" providerId="LiveId" clId="{5CF98437-FB5B-41D8-8569-9938CEA941E1}" dt="2021-02-08T15:19:09.040" v="354" actId="478"/>
          <ac:spMkLst>
            <pc:docMk/>
            <pc:sldMk cId="1643046783" sldId="267"/>
            <ac:spMk id="6" creationId="{054509F7-207B-4E68-8BEE-3F327B6253C6}"/>
          </ac:spMkLst>
        </pc:spChg>
        <pc:spChg chg="del topLvl">
          <ac:chgData name="Antonio De Caro" userId="222b2b58624d276e" providerId="LiveId" clId="{5CF98437-FB5B-41D8-8569-9938CEA941E1}" dt="2021-02-08T15:19:07.312" v="353" actId="478"/>
          <ac:spMkLst>
            <pc:docMk/>
            <pc:sldMk cId="1643046783" sldId="267"/>
            <ac:spMk id="7" creationId="{7E22349F-F02E-4B45-A925-1A813C1AE894}"/>
          </ac:spMkLst>
        </pc:spChg>
        <pc:spChg chg="add del mod">
          <ac:chgData name="Antonio De Caro" userId="222b2b58624d276e" providerId="LiveId" clId="{5CF98437-FB5B-41D8-8569-9938CEA941E1}" dt="2021-02-08T15:31:19.271" v="925" actId="12084"/>
          <ac:spMkLst>
            <pc:docMk/>
            <pc:sldMk cId="1643046783" sldId="267"/>
            <ac:spMk id="14" creationId="{BCE2C418-DA0B-4A51-8A0E-7A165319D22C}"/>
          </ac:spMkLst>
        </pc:spChg>
        <pc:spChg chg="add del mod">
          <ac:chgData name="Antonio De Caro" userId="222b2b58624d276e" providerId="LiveId" clId="{5CF98437-FB5B-41D8-8569-9938CEA941E1}" dt="2021-02-08T15:18:47.969" v="348" actId="478"/>
          <ac:spMkLst>
            <pc:docMk/>
            <pc:sldMk cId="1643046783" sldId="267"/>
            <ac:spMk id="18" creationId="{85419D79-5988-4CEB-94F5-D027CD6B1088}"/>
          </ac:spMkLst>
        </pc:spChg>
        <pc:spChg chg="add del">
          <ac:chgData name="Antonio De Caro" userId="222b2b58624d276e" providerId="LiveId" clId="{5CF98437-FB5B-41D8-8569-9938CEA941E1}" dt="2021-02-08T15:18:42.596" v="339" actId="478"/>
          <ac:spMkLst>
            <pc:docMk/>
            <pc:sldMk cId="1643046783" sldId="267"/>
            <ac:spMk id="19" creationId="{EDC51FCD-D8F0-4392-8651-F47703F66931}"/>
          </ac:spMkLst>
        </pc:spChg>
        <pc:spChg chg="del mod">
          <ac:chgData name="Antonio De Caro" userId="222b2b58624d276e" providerId="LiveId" clId="{5CF98437-FB5B-41D8-8569-9938CEA941E1}" dt="2021-02-08T15:18:50.273" v="351" actId="478"/>
          <ac:spMkLst>
            <pc:docMk/>
            <pc:sldMk cId="1643046783" sldId="267"/>
            <ac:spMk id="23" creationId="{46A4C1C4-3699-41C1-81B6-A2EFA6BE8D71}"/>
          </ac:spMkLst>
        </pc:spChg>
        <pc:spChg chg="add del">
          <ac:chgData name="Antonio De Caro" userId="222b2b58624d276e" providerId="LiveId" clId="{5CF98437-FB5B-41D8-8569-9938CEA941E1}" dt="2021-02-08T15:18:46.971" v="346" actId="478"/>
          <ac:spMkLst>
            <pc:docMk/>
            <pc:sldMk cId="1643046783" sldId="267"/>
            <ac:spMk id="25" creationId="{54BB4B01-CFB7-40A3-A344-806E50EA1E21}"/>
          </ac:spMkLst>
        </pc:spChg>
        <pc:spChg chg="del">
          <ac:chgData name="Antonio De Caro" userId="222b2b58624d276e" providerId="LiveId" clId="{5CF98437-FB5B-41D8-8569-9938CEA941E1}" dt="2021-02-08T15:18:45.323" v="343" actId="478"/>
          <ac:spMkLst>
            <pc:docMk/>
            <pc:sldMk cId="1643046783" sldId="267"/>
            <ac:spMk id="26" creationId="{8A1A9C78-1CC9-48C8-8013-6F7F36832B8F}"/>
          </ac:spMkLst>
        </pc:spChg>
        <pc:spChg chg="add del mod">
          <ac:chgData name="Antonio De Caro" userId="222b2b58624d276e" providerId="LiveId" clId="{5CF98437-FB5B-41D8-8569-9938CEA941E1}" dt="2021-02-08T15:30:42.861" v="917" actId="478"/>
          <ac:spMkLst>
            <pc:docMk/>
            <pc:sldMk cId="1643046783" sldId="267"/>
            <ac:spMk id="27" creationId="{576EA19E-026D-47C3-845E-CB20F7292F0D}"/>
          </ac:spMkLst>
        </pc:spChg>
        <pc:spChg chg="add del mod">
          <ac:chgData name="Antonio De Caro" userId="222b2b58624d276e" providerId="LiveId" clId="{5CF98437-FB5B-41D8-8569-9938CEA941E1}" dt="2021-02-08T15:30:42.862" v="919"/>
          <ac:spMkLst>
            <pc:docMk/>
            <pc:sldMk cId="1643046783" sldId="267"/>
            <ac:spMk id="28" creationId="{C24BC620-0B91-41A6-A9EF-2B55DD4E8084}"/>
          </ac:spMkLst>
        </pc:spChg>
        <pc:spChg chg="mod">
          <ac:chgData name="Antonio De Caro" userId="222b2b58624d276e" providerId="LiveId" clId="{5CF98437-FB5B-41D8-8569-9938CEA941E1}" dt="2021-02-08T15:20:24.943" v="452" actId="20577"/>
          <ac:spMkLst>
            <pc:docMk/>
            <pc:sldMk cId="1643046783" sldId="267"/>
            <ac:spMk id="58" creationId="{FF2BE70A-8622-47D6-8BAB-DB23CE46F561}"/>
          </ac:spMkLst>
        </pc:spChg>
        <pc:grpChg chg="del">
          <ac:chgData name="Antonio De Caro" userId="222b2b58624d276e" providerId="LiveId" clId="{5CF98437-FB5B-41D8-8569-9938CEA941E1}" dt="2021-02-08T15:19:07.312" v="353" actId="478"/>
          <ac:grpSpMkLst>
            <pc:docMk/>
            <pc:sldMk cId="1643046783" sldId="267"/>
            <ac:grpSpMk id="2" creationId="{135ACDAA-B1BD-4DD7-BC76-5B24096FCF2A}"/>
          </ac:grpSpMkLst>
        </pc:grpChg>
        <pc:graphicFrameChg chg="add del mod">
          <ac:chgData name="Antonio De Caro" userId="222b2b58624d276e" providerId="LiveId" clId="{5CF98437-FB5B-41D8-8569-9938CEA941E1}" dt="2021-02-08T15:21:39.408" v="488" actId="478"/>
          <ac:graphicFrameMkLst>
            <pc:docMk/>
            <pc:sldMk cId="1643046783" sldId="267"/>
            <ac:graphicFrameMk id="4" creationId="{AD0729D1-BC2E-4959-9E0C-CBA747D761D3}"/>
          </ac:graphicFrameMkLst>
        </pc:graphicFrameChg>
        <pc:graphicFrameChg chg="add del mod">
          <ac:chgData name="Antonio De Caro" userId="222b2b58624d276e" providerId="LiveId" clId="{5CF98437-FB5B-41D8-8569-9938CEA941E1}" dt="2021-02-08T15:22:14.150" v="537" actId="1032"/>
          <ac:graphicFrameMkLst>
            <pc:docMk/>
            <pc:sldMk cId="1643046783" sldId="267"/>
            <ac:graphicFrameMk id="8" creationId="{D3AD1853-8F92-479D-BA85-D196ECA377D7}"/>
          </ac:graphicFrameMkLst>
        </pc:graphicFrameChg>
        <pc:graphicFrameChg chg="add del mod">
          <ac:chgData name="Antonio De Caro" userId="222b2b58624d276e" providerId="LiveId" clId="{5CF98437-FB5B-41D8-8569-9938CEA941E1}" dt="2021-02-08T15:24:51.053" v="645" actId="478"/>
          <ac:graphicFrameMkLst>
            <pc:docMk/>
            <pc:sldMk cId="1643046783" sldId="267"/>
            <ac:graphicFrameMk id="9" creationId="{87EE26A2-CBAC-4D00-8538-DC7A9FCFE8F7}"/>
          </ac:graphicFrameMkLst>
        </pc:graphicFrameChg>
        <pc:graphicFrameChg chg="add mod">
          <ac:chgData name="Antonio De Caro" userId="222b2b58624d276e" providerId="LiveId" clId="{5CF98437-FB5B-41D8-8569-9938CEA941E1}" dt="2021-02-08T15:34:56.595" v="949" actId="207"/>
          <ac:graphicFrameMkLst>
            <pc:docMk/>
            <pc:sldMk cId="1643046783" sldId="267"/>
            <ac:graphicFrameMk id="16" creationId="{8DDE801A-F5FE-40B5-88CB-D8C1245DFA07}"/>
          </ac:graphicFrameMkLst>
        </pc:graphicFrameChg>
        <pc:picChg chg="del">
          <ac:chgData name="Antonio De Caro" userId="222b2b58624d276e" providerId="LiveId" clId="{5CF98437-FB5B-41D8-8569-9938CEA941E1}" dt="2021-02-08T15:19:03.822" v="352" actId="478"/>
          <ac:picMkLst>
            <pc:docMk/>
            <pc:sldMk cId="1643046783" sldId="267"/>
            <ac:picMk id="21" creationId="{D7EAFF8B-67B2-4698-BA79-FCDE7B192058}"/>
          </ac:picMkLst>
        </pc:picChg>
        <pc:picChg chg="add del mod">
          <ac:chgData name="Antonio De Caro" userId="222b2b58624d276e" providerId="LiveId" clId="{5CF98437-FB5B-41D8-8569-9938CEA941E1}" dt="2021-02-08T15:18:40.813" v="336" actId="478"/>
          <ac:picMkLst>
            <pc:docMk/>
            <pc:sldMk cId="1643046783" sldId="267"/>
            <ac:picMk id="54" creationId="{EC41F694-5CA9-4B07-BFC7-BA2BDD3EE96C}"/>
          </ac:picMkLst>
        </pc:picChg>
        <pc:picChg chg="add del">
          <ac:chgData name="Antonio De Caro" userId="222b2b58624d276e" providerId="LiveId" clId="{5CF98437-FB5B-41D8-8569-9938CEA941E1}" dt="2021-02-08T15:18:41.212" v="337" actId="478"/>
          <ac:picMkLst>
            <pc:docMk/>
            <pc:sldMk cId="1643046783" sldId="267"/>
            <ac:picMk id="56" creationId="{2F706671-32A3-4CE4-B801-BBD4F0C7CC75}"/>
          </ac:picMkLst>
        </pc:picChg>
        <pc:cxnChg chg="add del">
          <ac:chgData name="Antonio De Caro" userId="222b2b58624d276e" providerId="LiveId" clId="{5CF98437-FB5B-41D8-8569-9938CEA941E1}" dt="2021-02-08T15:18:41.971" v="338" actId="478"/>
          <ac:cxnSpMkLst>
            <pc:docMk/>
            <pc:sldMk cId="1643046783" sldId="267"/>
            <ac:cxnSpMk id="3" creationId="{C0AE2F17-DA8D-49B0-A0EA-D1147B89630E}"/>
          </ac:cxnSpMkLst>
        </pc:cxnChg>
        <pc:cxnChg chg="add del mod">
          <ac:chgData name="Antonio De Caro" userId="222b2b58624d276e" providerId="LiveId" clId="{5CF98437-FB5B-41D8-8569-9938CEA941E1}" dt="2021-02-08T15:18:43.142" v="340" actId="478"/>
          <ac:cxnSpMkLst>
            <pc:docMk/>
            <pc:sldMk cId="1643046783" sldId="267"/>
            <ac:cxnSpMk id="5" creationId="{001CBE15-4BE9-42A3-9788-34641C802B1B}"/>
          </ac:cxnSpMkLst>
        </pc:cxnChg>
        <pc:cxnChg chg="del">
          <ac:chgData name="Antonio De Caro" userId="222b2b58624d276e" providerId="LiveId" clId="{5CF98437-FB5B-41D8-8569-9938CEA941E1}" dt="2021-02-08T15:18:43.988" v="341" actId="478"/>
          <ac:cxnSpMkLst>
            <pc:docMk/>
            <pc:sldMk cId="1643046783" sldId="267"/>
            <ac:cxnSpMk id="10" creationId="{ABD4D7EF-E1ED-4708-9774-C4462ED35441}"/>
          </ac:cxnSpMkLst>
        </pc:cxnChg>
        <pc:cxnChg chg="add del mod">
          <ac:chgData name="Antonio De Caro" userId="222b2b58624d276e" providerId="LiveId" clId="{5CF98437-FB5B-41D8-8569-9938CEA941E1}" dt="2021-02-08T15:18:48.845" v="349" actId="478"/>
          <ac:cxnSpMkLst>
            <pc:docMk/>
            <pc:sldMk cId="1643046783" sldId="267"/>
            <ac:cxnSpMk id="15" creationId="{EC9EA5C5-791F-471F-B753-051A9ACD575B}"/>
          </ac:cxnSpMkLst>
        </pc:cxnChg>
        <pc:cxnChg chg="del">
          <ac:chgData name="Antonio De Caro" userId="222b2b58624d276e" providerId="LiveId" clId="{5CF98437-FB5B-41D8-8569-9938CEA941E1}" dt="2021-02-08T15:18:44.475" v="342" actId="478"/>
          <ac:cxnSpMkLst>
            <pc:docMk/>
            <pc:sldMk cId="1643046783" sldId="267"/>
            <ac:cxnSpMk id="17" creationId="{134D6A1A-8A14-4840-93EA-6A5808BBFE94}"/>
          </ac:cxnSpMkLst>
        </pc:cxnChg>
      </pc:sldChg>
      <pc:sldChg chg="addSp delSp modSp add mod setBg">
        <pc:chgData name="Antonio De Caro" userId="222b2b58624d276e" providerId="LiveId" clId="{5CF98437-FB5B-41D8-8569-9938CEA941E1}" dt="2021-02-08T17:11:33.648" v="1109" actId="14100"/>
        <pc:sldMkLst>
          <pc:docMk/>
          <pc:sldMk cId="3108415542" sldId="268"/>
        </pc:sldMkLst>
        <pc:spChg chg="mod">
          <ac:chgData name="Antonio De Caro" userId="222b2b58624d276e" providerId="LiveId" clId="{5CF98437-FB5B-41D8-8569-9938CEA941E1}" dt="2021-02-08T16:31:42.428" v="1079" actId="207"/>
          <ac:spMkLst>
            <pc:docMk/>
            <pc:sldMk cId="3108415542" sldId="268"/>
            <ac:spMk id="58" creationId="{FF2BE70A-8622-47D6-8BAB-DB23CE46F561}"/>
          </ac:spMkLst>
        </pc:spChg>
        <pc:picChg chg="add mod">
          <ac:chgData name="Antonio De Caro" userId="222b2b58624d276e" providerId="LiveId" clId="{5CF98437-FB5B-41D8-8569-9938CEA941E1}" dt="2021-02-08T17:11:33.648" v="1109" actId="14100"/>
          <ac:picMkLst>
            <pc:docMk/>
            <pc:sldMk cId="3108415542" sldId="268"/>
            <ac:picMk id="3" creationId="{125AE081-54C5-4270-BD8D-11200BF054B1}"/>
          </ac:picMkLst>
        </pc:picChg>
        <pc:picChg chg="del">
          <ac:chgData name="Antonio De Caro" userId="222b2b58624d276e" providerId="LiveId" clId="{5CF98437-FB5B-41D8-8569-9938CEA941E1}" dt="2021-02-08T16:48:26.403" v="1086" actId="478"/>
          <ac:picMkLst>
            <pc:docMk/>
            <pc:sldMk cId="3108415542" sldId="268"/>
            <ac:picMk id="9" creationId="{F9FE8B5E-E78C-4E5F-9B96-7A2EA9D1C540}"/>
          </ac:picMkLst>
        </pc:picChg>
      </pc:sldChg>
      <pc:sldChg chg="addSp delSp modSp add mod setBg">
        <pc:chgData name="Antonio De Caro" userId="222b2b58624d276e" providerId="LiveId" clId="{5CF98437-FB5B-41D8-8569-9938CEA941E1}" dt="2021-02-08T17:11:28.734" v="1108" actId="14100"/>
        <pc:sldMkLst>
          <pc:docMk/>
          <pc:sldMk cId="840321747" sldId="269"/>
        </pc:sldMkLst>
        <pc:spChg chg="mod">
          <ac:chgData name="Antonio De Caro" userId="222b2b58624d276e" providerId="LiveId" clId="{5CF98437-FB5B-41D8-8569-9938CEA941E1}" dt="2021-02-08T16:31:47.347" v="1080" actId="207"/>
          <ac:spMkLst>
            <pc:docMk/>
            <pc:sldMk cId="840321747" sldId="269"/>
            <ac:spMk id="58" creationId="{FF2BE70A-8622-47D6-8BAB-DB23CE46F561}"/>
          </ac:spMkLst>
        </pc:spChg>
        <pc:picChg chg="add del mod">
          <ac:chgData name="Antonio De Caro" userId="222b2b58624d276e" providerId="LiveId" clId="{5CF98437-FB5B-41D8-8569-9938CEA941E1}" dt="2021-02-08T17:10:45.398" v="1103" actId="478"/>
          <ac:picMkLst>
            <pc:docMk/>
            <pc:sldMk cId="840321747" sldId="269"/>
            <ac:picMk id="3" creationId="{488240CE-7E08-4CD2-A4D8-0A13DA9DAC3C}"/>
          </ac:picMkLst>
        </pc:picChg>
        <pc:picChg chg="add mod">
          <ac:chgData name="Antonio De Caro" userId="222b2b58624d276e" providerId="LiveId" clId="{5CF98437-FB5B-41D8-8569-9938CEA941E1}" dt="2021-02-08T17:11:28.734" v="1108" actId="14100"/>
          <ac:picMkLst>
            <pc:docMk/>
            <pc:sldMk cId="840321747" sldId="269"/>
            <ac:picMk id="5" creationId="{616C8336-9324-4ADE-B64F-406A862BE3E1}"/>
          </ac:picMkLst>
        </pc:picChg>
        <pc:picChg chg="del">
          <ac:chgData name="Antonio De Caro" userId="222b2b58624d276e" providerId="LiveId" clId="{5CF98437-FB5B-41D8-8569-9938CEA941E1}" dt="2021-02-08T17:05:23.495" v="1090" actId="478"/>
          <ac:picMkLst>
            <pc:docMk/>
            <pc:sldMk cId="840321747" sldId="269"/>
            <ac:picMk id="9" creationId="{F9FE8B5E-E78C-4E5F-9B96-7A2EA9D1C54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70B95-D3AC-4B38-B1A5-7CE51FCB57B6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8BF48FEF-9869-4016-8584-289E43BCB788}">
      <dgm:prSet/>
      <dgm:spPr/>
      <dgm:t>
        <a:bodyPr/>
        <a:lstStyle/>
        <a:p>
          <a:r>
            <a:rPr lang="it-IT" dirty="0">
              <a:solidFill>
                <a:srgbClr val="0076A3"/>
              </a:solidFill>
            </a:rPr>
            <a:t>L’amministratore accede a WellcomeHome attraverso Telegram</a:t>
          </a:r>
        </a:p>
      </dgm:t>
    </dgm:pt>
    <dgm:pt modelId="{0259A338-8BB5-405C-B01C-3D3D31007951}" type="parTrans" cxnId="{D5B01FC4-AFC9-4674-AA74-4672ECCF66E2}">
      <dgm:prSet/>
      <dgm:spPr/>
      <dgm:t>
        <a:bodyPr/>
        <a:lstStyle/>
        <a:p>
          <a:endParaRPr lang="it-IT"/>
        </a:p>
      </dgm:t>
    </dgm:pt>
    <dgm:pt modelId="{7BB9E0B7-A1A0-42EA-9D1A-BD6A01EC14A2}" type="sibTrans" cxnId="{D5B01FC4-AFC9-4674-AA74-4672ECCF66E2}">
      <dgm:prSet/>
      <dgm:spPr/>
      <dgm:t>
        <a:bodyPr/>
        <a:lstStyle/>
        <a:p>
          <a:endParaRPr lang="it-IT"/>
        </a:p>
      </dgm:t>
    </dgm:pt>
    <dgm:pt modelId="{B744BEE7-C204-4BCF-B4AC-3287C7DE7BD0}">
      <dgm:prSet/>
      <dgm:spPr/>
      <dgm:t>
        <a:bodyPr/>
        <a:lstStyle/>
        <a:p>
          <a:r>
            <a:rPr lang="it-IT" dirty="0">
              <a:solidFill>
                <a:srgbClr val="0076A3"/>
              </a:solidFill>
            </a:rPr>
            <a:t>L’amministratore inserisce le identità da far riconoscere a WellcomeHome</a:t>
          </a:r>
        </a:p>
      </dgm:t>
    </dgm:pt>
    <dgm:pt modelId="{F7E00EC6-D146-44C0-8F41-AB7B28C8DC66}" type="parTrans" cxnId="{52FB5B56-40F2-463C-BD92-EE09D3623CEA}">
      <dgm:prSet/>
      <dgm:spPr/>
      <dgm:t>
        <a:bodyPr/>
        <a:lstStyle/>
        <a:p>
          <a:endParaRPr lang="it-IT"/>
        </a:p>
      </dgm:t>
    </dgm:pt>
    <dgm:pt modelId="{F76B2C57-A5A1-4BC3-9089-3C2E7D51E94F}" type="sibTrans" cxnId="{52FB5B56-40F2-463C-BD92-EE09D3623CEA}">
      <dgm:prSet/>
      <dgm:spPr/>
      <dgm:t>
        <a:bodyPr/>
        <a:lstStyle/>
        <a:p>
          <a:endParaRPr lang="it-IT"/>
        </a:p>
      </dgm:t>
    </dgm:pt>
    <dgm:pt modelId="{DBFCC326-02C5-4C7E-A094-B7353CF1265B}">
      <dgm:prSet/>
      <dgm:spPr/>
      <dgm:t>
        <a:bodyPr/>
        <a:lstStyle/>
        <a:p>
          <a:r>
            <a:rPr lang="it-IT" dirty="0">
              <a:solidFill>
                <a:srgbClr val="0076A3"/>
              </a:solidFill>
            </a:rPr>
            <a:t>WellcomeHome identifica!</a:t>
          </a:r>
        </a:p>
      </dgm:t>
    </dgm:pt>
    <dgm:pt modelId="{67D1E10C-6050-49E4-8FEE-CF716E2E9E64}" type="parTrans" cxnId="{0D3344BA-1757-466A-876A-1221B56260DC}">
      <dgm:prSet/>
      <dgm:spPr/>
      <dgm:t>
        <a:bodyPr/>
        <a:lstStyle/>
        <a:p>
          <a:endParaRPr lang="it-IT"/>
        </a:p>
      </dgm:t>
    </dgm:pt>
    <dgm:pt modelId="{683EDD4D-7C0F-4371-875F-7555FC42CAC5}" type="sibTrans" cxnId="{0D3344BA-1757-466A-876A-1221B56260DC}">
      <dgm:prSet/>
      <dgm:spPr/>
      <dgm:t>
        <a:bodyPr/>
        <a:lstStyle/>
        <a:p>
          <a:endParaRPr lang="it-IT"/>
        </a:p>
      </dgm:t>
    </dgm:pt>
    <dgm:pt modelId="{BDB81828-D3D9-4E76-818D-77FA512F605C}" type="pres">
      <dgm:prSet presAssocID="{83770B95-D3AC-4B38-B1A5-7CE51FCB57B6}" presName="outerComposite" presStyleCnt="0">
        <dgm:presLayoutVars>
          <dgm:chMax val="5"/>
          <dgm:dir/>
          <dgm:resizeHandles val="exact"/>
        </dgm:presLayoutVars>
      </dgm:prSet>
      <dgm:spPr/>
    </dgm:pt>
    <dgm:pt modelId="{C15C5E23-AA98-48A1-B4CC-8D50674236E3}" type="pres">
      <dgm:prSet presAssocID="{83770B95-D3AC-4B38-B1A5-7CE51FCB57B6}" presName="dummyMaxCanvas" presStyleCnt="0">
        <dgm:presLayoutVars/>
      </dgm:prSet>
      <dgm:spPr/>
    </dgm:pt>
    <dgm:pt modelId="{31998169-C696-46CE-A43D-9CFFF2C79F6E}" type="pres">
      <dgm:prSet presAssocID="{83770B95-D3AC-4B38-B1A5-7CE51FCB57B6}" presName="ThreeNodes_1" presStyleLbl="node1" presStyleIdx="0" presStyleCnt="3" custLinFactNeighborX="-21392" custLinFactNeighborY="-15936">
        <dgm:presLayoutVars>
          <dgm:bulletEnabled val="1"/>
        </dgm:presLayoutVars>
      </dgm:prSet>
      <dgm:spPr/>
    </dgm:pt>
    <dgm:pt modelId="{CF5C2958-79B8-4516-BD42-D779F13034D3}" type="pres">
      <dgm:prSet presAssocID="{83770B95-D3AC-4B38-B1A5-7CE51FCB57B6}" presName="ThreeNodes_2" presStyleLbl="node1" presStyleIdx="1" presStyleCnt="3">
        <dgm:presLayoutVars>
          <dgm:bulletEnabled val="1"/>
        </dgm:presLayoutVars>
      </dgm:prSet>
      <dgm:spPr/>
    </dgm:pt>
    <dgm:pt modelId="{AD6F116B-BD49-4797-9491-F4DD031EFDF3}" type="pres">
      <dgm:prSet presAssocID="{83770B95-D3AC-4B38-B1A5-7CE51FCB57B6}" presName="ThreeNodes_3" presStyleLbl="node1" presStyleIdx="2" presStyleCnt="3">
        <dgm:presLayoutVars>
          <dgm:bulletEnabled val="1"/>
        </dgm:presLayoutVars>
      </dgm:prSet>
      <dgm:spPr/>
    </dgm:pt>
    <dgm:pt modelId="{178A580A-32D0-46B5-8792-14A0930DF52D}" type="pres">
      <dgm:prSet presAssocID="{83770B95-D3AC-4B38-B1A5-7CE51FCB57B6}" presName="ThreeConn_1-2" presStyleLbl="fgAccFollowNode1" presStyleIdx="0" presStyleCnt="2">
        <dgm:presLayoutVars>
          <dgm:bulletEnabled val="1"/>
        </dgm:presLayoutVars>
      </dgm:prSet>
      <dgm:spPr/>
    </dgm:pt>
    <dgm:pt modelId="{D8E9DF9A-6A3E-44D3-B1BC-51C3544DB636}" type="pres">
      <dgm:prSet presAssocID="{83770B95-D3AC-4B38-B1A5-7CE51FCB57B6}" presName="ThreeConn_2-3" presStyleLbl="fgAccFollowNode1" presStyleIdx="1" presStyleCnt="2">
        <dgm:presLayoutVars>
          <dgm:bulletEnabled val="1"/>
        </dgm:presLayoutVars>
      </dgm:prSet>
      <dgm:spPr/>
    </dgm:pt>
    <dgm:pt modelId="{D1EC2055-9C26-4205-8AAB-C12698E510E0}" type="pres">
      <dgm:prSet presAssocID="{83770B95-D3AC-4B38-B1A5-7CE51FCB57B6}" presName="ThreeNodes_1_text" presStyleLbl="node1" presStyleIdx="2" presStyleCnt="3">
        <dgm:presLayoutVars>
          <dgm:bulletEnabled val="1"/>
        </dgm:presLayoutVars>
      </dgm:prSet>
      <dgm:spPr/>
    </dgm:pt>
    <dgm:pt modelId="{5C3C45EF-31FC-4516-887E-A1C96759B9E3}" type="pres">
      <dgm:prSet presAssocID="{83770B95-D3AC-4B38-B1A5-7CE51FCB57B6}" presName="ThreeNodes_2_text" presStyleLbl="node1" presStyleIdx="2" presStyleCnt="3">
        <dgm:presLayoutVars>
          <dgm:bulletEnabled val="1"/>
        </dgm:presLayoutVars>
      </dgm:prSet>
      <dgm:spPr/>
    </dgm:pt>
    <dgm:pt modelId="{19758769-BDC6-4A66-A1E9-FFE391A9A763}" type="pres">
      <dgm:prSet presAssocID="{83770B95-D3AC-4B38-B1A5-7CE51FCB57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0C7F22-EFCD-4635-9667-FCE767780A29}" type="presOf" srcId="{7BB9E0B7-A1A0-42EA-9D1A-BD6A01EC14A2}" destId="{178A580A-32D0-46B5-8792-14A0930DF52D}" srcOrd="0" destOrd="0" presId="urn:microsoft.com/office/officeart/2005/8/layout/vProcess5"/>
    <dgm:cxn modelId="{298A2D30-D98E-4F3A-8BF8-AA01A4DD7558}" type="presOf" srcId="{8BF48FEF-9869-4016-8584-289E43BCB788}" destId="{D1EC2055-9C26-4205-8AAB-C12698E510E0}" srcOrd="1" destOrd="0" presId="urn:microsoft.com/office/officeart/2005/8/layout/vProcess5"/>
    <dgm:cxn modelId="{F50C7443-2F69-4CB2-88B2-9D6911395D79}" type="presOf" srcId="{83770B95-D3AC-4B38-B1A5-7CE51FCB57B6}" destId="{BDB81828-D3D9-4E76-818D-77FA512F605C}" srcOrd="0" destOrd="0" presId="urn:microsoft.com/office/officeart/2005/8/layout/vProcess5"/>
    <dgm:cxn modelId="{0F16B946-23BE-446C-A806-A1EECBF73517}" type="presOf" srcId="{8BF48FEF-9869-4016-8584-289E43BCB788}" destId="{31998169-C696-46CE-A43D-9CFFF2C79F6E}" srcOrd="0" destOrd="0" presId="urn:microsoft.com/office/officeart/2005/8/layout/vProcess5"/>
    <dgm:cxn modelId="{899C5C50-9053-4A1F-B1C0-33E7AB0714B8}" type="presOf" srcId="{DBFCC326-02C5-4C7E-A094-B7353CF1265B}" destId="{19758769-BDC6-4A66-A1E9-FFE391A9A763}" srcOrd="1" destOrd="0" presId="urn:microsoft.com/office/officeart/2005/8/layout/vProcess5"/>
    <dgm:cxn modelId="{52FB5B56-40F2-463C-BD92-EE09D3623CEA}" srcId="{83770B95-D3AC-4B38-B1A5-7CE51FCB57B6}" destId="{B744BEE7-C204-4BCF-B4AC-3287C7DE7BD0}" srcOrd="1" destOrd="0" parTransId="{F7E00EC6-D146-44C0-8F41-AB7B28C8DC66}" sibTransId="{F76B2C57-A5A1-4BC3-9089-3C2E7D51E94F}"/>
    <dgm:cxn modelId="{DBD78C8A-ED97-4779-9518-1E003356A0AF}" type="presOf" srcId="{B744BEE7-C204-4BCF-B4AC-3287C7DE7BD0}" destId="{5C3C45EF-31FC-4516-887E-A1C96759B9E3}" srcOrd="1" destOrd="0" presId="urn:microsoft.com/office/officeart/2005/8/layout/vProcess5"/>
    <dgm:cxn modelId="{44218490-B712-4938-9763-4388BBF0783B}" type="presOf" srcId="{B744BEE7-C204-4BCF-B4AC-3287C7DE7BD0}" destId="{CF5C2958-79B8-4516-BD42-D779F13034D3}" srcOrd="0" destOrd="0" presId="urn:microsoft.com/office/officeart/2005/8/layout/vProcess5"/>
    <dgm:cxn modelId="{2825D299-FAB7-43E7-8202-3F69D0CCF4C4}" type="presOf" srcId="{F76B2C57-A5A1-4BC3-9089-3C2E7D51E94F}" destId="{D8E9DF9A-6A3E-44D3-B1BC-51C3544DB636}" srcOrd="0" destOrd="0" presId="urn:microsoft.com/office/officeart/2005/8/layout/vProcess5"/>
    <dgm:cxn modelId="{0D3344BA-1757-466A-876A-1221B56260DC}" srcId="{83770B95-D3AC-4B38-B1A5-7CE51FCB57B6}" destId="{DBFCC326-02C5-4C7E-A094-B7353CF1265B}" srcOrd="2" destOrd="0" parTransId="{67D1E10C-6050-49E4-8FEE-CF716E2E9E64}" sibTransId="{683EDD4D-7C0F-4371-875F-7555FC42CAC5}"/>
    <dgm:cxn modelId="{D5B01FC4-AFC9-4674-AA74-4672ECCF66E2}" srcId="{83770B95-D3AC-4B38-B1A5-7CE51FCB57B6}" destId="{8BF48FEF-9869-4016-8584-289E43BCB788}" srcOrd="0" destOrd="0" parTransId="{0259A338-8BB5-405C-B01C-3D3D31007951}" sibTransId="{7BB9E0B7-A1A0-42EA-9D1A-BD6A01EC14A2}"/>
    <dgm:cxn modelId="{D5DEBDCC-6B2C-4730-8F8D-74E3AD36B3D1}" type="presOf" srcId="{DBFCC326-02C5-4C7E-A094-B7353CF1265B}" destId="{AD6F116B-BD49-4797-9491-F4DD031EFDF3}" srcOrd="0" destOrd="0" presId="urn:microsoft.com/office/officeart/2005/8/layout/vProcess5"/>
    <dgm:cxn modelId="{66DA0F64-665E-483B-8FEC-D62351B267CA}" type="presParOf" srcId="{BDB81828-D3D9-4E76-818D-77FA512F605C}" destId="{C15C5E23-AA98-48A1-B4CC-8D50674236E3}" srcOrd="0" destOrd="0" presId="urn:microsoft.com/office/officeart/2005/8/layout/vProcess5"/>
    <dgm:cxn modelId="{DEAADEC5-E9FB-4D84-A1AF-A034A8B8CBAB}" type="presParOf" srcId="{BDB81828-D3D9-4E76-818D-77FA512F605C}" destId="{31998169-C696-46CE-A43D-9CFFF2C79F6E}" srcOrd="1" destOrd="0" presId="urn:microsoft.com/office/officeart/2005/8/layout/vProcess5"/>
    <dgm:cxn modelId="{07C82876-1A06-4B3B-B7E4-3D5066F16858}" type="presParOf" srcId="{BDB81828-D3D9-4E76-818D-77FA512F605C}" destId="{CF5C2958-79B8-4516-BD42-D779F13034D3}" srcOrd="2" destOrd="0" presId="urn:microsoft.com/office/officeart/2005/8/layout/vProcess5"/>
    <dgm:cxn modelId="{B511A42F-6D3D-41AA-8821-039A032ADC5D}" type="presParOf" srcId="{BDB81828-D3D9-4E76-818D-77FA512F605C}" destId="{AD6F116B-BD49-4797-9491-F4DD031EFDF3}" srcOrd="3" destOrd="0" presId="urn:microsoft.com/office/officeart/2005/8/layout/vProcess5"/>
    <dgm:cxn modelId="{749661C7-06A5-476B-BDE3-E651C55C2F0C}" type="presParOf" srcId="{BDB81828-D3D9-4E76-818D-77FA512F605C}" destId="{178A580A-32D0-46B5-8792-14A0930DF52D}" srcOrd="4" destOrd="0" presId="urn:microsoft.com/office/officeart/2005/8/layout/vProcess5"/>
    <dgm:cxn modelId="{EDFCB53D-B111-42A7-A586-E698CD708712}" type="presParOf" srcId="{BDB81828-D3D9-4E76-818D-77FA512F605C}" destId="{D8E9DF9A-6A3E-44D3-B1BC-51C3544DB636}" srcOrd="5" destOrd="0" presId="urn:microsoft.com/office/officeart/2005/8/layout/vProcess5"/>
    <dgm:cxn modelId="{87AB3089-21EE-4186-8CF1-9A242BFFBC0D}" type="presParOf" srcId="{BDB81828-D3D9-4E76-818D-77FA512F605C}" destId="{D1EC2055-9C26-4205-8AAB-C12698E510E0}" srcOrd="6" destOrd="0" presId="urn:microsoft.com/office/officeart/2005/8/layout/vProcess5"/>
    <dgm:cxn modelId="{2E94E5C2-EC91-4F3E-A679-16B31BB2ABDB}" type="presParOf" srcId="{BDB81828-D3D9-4E76-818D-77FA512F605C}" destId="{5C3C45EF-31FC-4516-887E-A1C96759B9E3}" srcOrd="7" destOrd="0" presId="urn:microsoft.com/office/officeart/2005/8/layout/vProcess5"/>
    <dgm:cxn modelId="{7CA12C55-EF02-4B04-8D37-6277DB305986}" type="presParOf" srcId="{BDB81828-D3D9-4E76-818D-77FA512F605C}" destId="{19758769-BDC6-4A66-A1E9-FFE391A9A7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98169-C696-46CE-A43D-9CFFF2C79F6E}">
      <dsp:nvSpPr>
        <dsp:cNvPr id="0" name=""/>
        <dsp:cNvSpPr/>
      </dsp:nvSpPr>
      <dsp:spPr>
        <a:xfrm>
          <a:off x="0" y="0"/>
          <a:ext cx="7386828" cy="1227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rgbClr val="0076A3"/>
              </a:solidFill>
            </a:rPr>
            <a:t>L’amministratore accede a WellcomeHome attraverso Telegram</a:t>
          </a:r>
        </a:p>
      </dsp:txBody>
      <dsp:txXfrm>
        <a:off x="35964" y="35964"/>
        <a:ext cx="6061842" cy="1155958"/>
      </dsp:txXfrm>
    </dsp:sp>
    <dsp:sp modelId="{CF5C2958-79B8-4516-BD42-D779F13034D3}">
      <dsp:nvSpPr>
        <dsp:cNvPr id="0" name=""/>
        <dsp:cNvSpPr/>
      </dsp:nvSpPr>
      <dsp:spPr>
        <a:xfrm>
          <a:off x="651778" y="1432533"/>
          <a:ext cx="7386828" cy="1227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rgbClr val="0076A3"/>
              </a:solidFill>
            </a:rPr>
            <a:t>L’amministratore inserisce le identità da far riconoscere a WellcomeHome</a:t>
          </a:r>
        </a:p>
      </dsp:txBody>
      <dsp:txXfrm>
        <a:off x="687742" y="1468497"/>
        <a:ext cx="5864995" cy="1155958"/>
      </dsp:txXfrm>
    </dsp:sp>
    <dsp:sp modelId="{AD6F116B-BD49-4797-9491-F4DD031EFDF3}">
      <dsp:nvSpPr>
        <dsp:cNvPr id="0" name=""/>
        <dsp:cNvSpPr/>
      </dsp:nvSpPr>
      <dsp:spPr>
        <a:xfrm>
          <a:off x="1303557" y="2865067"/>
          <a:ext cx="7386828" cy="1227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rgbClr val="0076A3"/>
              </a:solidFill>
            </a:rPr>
            <a:t>WellcomeHome identifica!</a:t>
          </a:r>
        </a:p>
      </dsp:txBody>
      <dsp:txXfrm>
        <a:off x="1339521" y="2901031"/>
        <a:ext cx="5864995" cy="1155958"/>
      </dsp:txXfrm>
    </dsp:sp>
    <dsp:sp modelId="{178A580A-32D0-46B5-8792-14A0930DF52D}">
      <dsp:nvSpPr>
        <dsp:cNvPr id="0" name=""/>
        <dsp:cNvSpPr/>
      </dsp:nvSpPr>
      <dsp:spPr>
        <a:xfrm>
          <a:off x="6588702" y="931147"/>
          <a:ext cx="798126" cy="7981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>
        <a:off x="6768280" y="931147"/>
        <a:ext cx="438970" cy="600590"/>
      </dsp:txXfrm>
    </dsp:sp>
    <dsp:sp modelId="{D8E9DF9A-6A3E-44D3-B1BC-51C3544DB636}">
      <dsp:nvSpPr>
        <dsp:cNvPr id="0" name=""/>
        <dsp:cNvSpPr/>
      </dsp:nvSpPr>
      <dsp:spPr>
        <a:xfrm>
          <a:off x="7240481" y="2355495"/>
          <a:ext cx="798126" cy="7981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>
        <a:off x="7420059" y="2355495"/>
        <a:ext cx="438970" cy="600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8790-02E1-4345-92B5-C6EAEECF715E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386F1-D37A-4F24-B743-CF178186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14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51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Sostituire con problema della privacy. Trigger funzione di pulizia.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09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50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Questo progetto nasce sull’idea di ottenere un maggior controllo all’interno di un contesto privato. Grazie ad i </a:t>
            </a:r>
            <a:r>
              <a:rPr lang="it-IT" dirty="0" err="1"/>
              <a:t>cognitivie</a:t>
            </a:r>
            <a:r>
              <a:rPr lang="it-IT" dirty="0"/>
              <a:t> services di </a:t>
            </a:r>
            <a:r>
              <a:rPr lang="it-IT" dirty="0" err="1"/>
              <a:t>Micrsoft</a:t>
            </a:r>
            <a:r>
              <a:rPr lang="it-IT" dirty="0"/>
              <a:t> è possibile ottenere ciò grazie al riconoscimento facciale. Questo ha permesso di automatizzare il processo di identificazione di ciascun individuo.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83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55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34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34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di </a:t>
            </a:r>
            <a:r>
              <a:rPr lang="it-IT" dirty="0" err="1"/>
              <a:t>telegram</a:t>
            </a:r>
            <a:r>
              <a:rPr lang="it-IT" dirty="0"/>
              <a:t>, separato in diverse slide. Meno tecnico.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08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di </a:t>
            </a:r>
            <a:r>
              <a:rPr lang="it-IT" dirty="0" err="1"/>
              <a:t>telegram</a:t>
            </a:r>
            <a:r>
              <a:rPr lang="it-IT" dirty="0"/>
              <a:t>, separato in diverse slide. Meno tecnico.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54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di </a:t>
            </a:r>
            <a:r>
              <a:rPr lang="it-IT" dirty="0" err="1"/>
              <a:t>telegram</a:t>
            </a:r>
            <a:r>
              <a:rPr lang="it-IT" dirty="0"/>
              <a:t>, separato in diverse slide. Meno tecnico.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0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Funzionalità ad alto livello prima di questa slide.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386F1-D37A-4F24-B743-CF178186C14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7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5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2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8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39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8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4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8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4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27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lumMod val="50000"/>
              </a:schemeClr>
            </a:gs>
            <a:gs pos="0">
              <a:srgbClr val="0076A3"/>
            </a:gs>
            <a:gs pos="62000">
              <a:srgbClr val="009D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527B-90CE-4DF4-9BFB-2D42B1363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We</a:t>
            </a:r>
            <a:r>
              <a:rPr lang="it-IT" dirty="0">
                <a:solidFill>
                  <a:srgbClr val="0076A3"/>
                </a:solidFill>
              </a:rPr>
              <a:t>ll</a:t>
            </a:r>
            <a:r>
              <a:rPr lang="it-IT" dirty="0">
                <a:solidFill>
                  <a:srgbClr val="FFFFFF"/>
                </a:solidFill>
              </a:rPr>
              <a:t>come Home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AF3B6C-9574-4C0B-8B9D-5DD9F10F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829" y="3892004"/>
            <a:ext cx="4467792" cy="5555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sz="2800" dirty="0">
                <a:solidFill>
                  <a:srgbClr val="FFFFFF"/>
                </a:solidFill>
              </a:rPr>
              <a:t>· </a:t>
            </a:r>
            <a:r>
              <a:rPr lang="it-IT" dirty="0">
                <a:solidFill>
                  <a:srgbClr val="FFFFFF"/>
                </a:solidFill>
              </a:rPr>
              <a:t>Antonio De Caro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B36BDAA-3A60-42CF-A9DB-43DF7FC79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05" y="1434000"/>
            <a:ext cx="4487606" cy="36734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389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B364C2D-713D-48FF-A8B0-09FAB5B0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0076A3"/>
                </a:solidFill>
                <a:latin typeface="+mj-lt"/>
                <a:ea typeface="+mj-ea"/>
                <a:cs typeface="+mj-cs"/>
              </a:rPr>
              <a:t>Privacy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F4B43B-BA32-4B8B-8451-2E45B5CD664D}"/>
              </a:ext>
            </a:extLst>
          </p:cNvPr>
          <p:cNvSpPr txBox="1"/>
          <p:nvPr/>
        </p:nvSpPr>
        <p:spPr>
          <a:xfrm>
            <a:off x="1009340" y="1613315"/>
            <a:ext cx="10515600" cy="200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6A3"/>
                </a:solidFill>
              </a:rPr>
              <a:t>Le immagini caricate dalla camera vengono mantenute nello storage solo per 15 minuti.</a:t>
            </a:r>
          </a:p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endParaRPr lang="it-IT" sz="2400" dirty="0">
              <a:solidFill>
                <a:srgbClr val="0076A3"/>
              </a:solidFill>
            </a:endParaRP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6A3"/>
                </a:solidFill>
              </a:rPr>
              <a:t>Nel momento in cui un utente elimina l’identità di una persona, questa viene anche eliminata dal </a:t>
            </a:r>
            <a:r>
              <a:rPr lang="it-IT" sz="2400">
                <a:solidFill>
                  <a:srgbClr val="0076A3"/>
                </a:solidFill>
              </a:rPr>
              <a:t>servizio Cognitive </a:t>
            </a:r>
            <a:r>
              <a:rPr lang="it-IT" sz="2400" dirty="0">
                <a:solidFill>
                  <a:srgbClr val="0076A3"/>
                </a:solidFill>
              </a:rPr>
              <a:t>Services.</a:t>
            </a:r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magine 3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4DC297-FAC1-415D-A0B0-6FC8E85E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5" y="3612058"/>
            <a:ext cx="6276975" cy="2743200"/>
          </a:xfrm>
          <a:prstGeom prst="rect">
            <a:avLst/>
          </a:prstGeom>
        </p:spPr>
      </p:pic>
      <p:grpSp>
        <p:nvGrpSpPr>
          <p:cNvPr id="39" name="Gruppo 38">
            <a:extLst>
              <a:ext uri="{FF2B5EF4-FFF2-40B4-BE49-F238E27FC236}">
                <a16:creationId xmlns:a16="http://schemas.microsoft.com/office/drawing/2014/main" id="{C0B90E41-FA37-436A-BCF3-6C71A82AE2AF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9081287B-B51A-48E8-9637-5252A60CE957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76A3"/>
                  </a:solidFill>
                </a:rPr>
                <a:t>Wellcome Home | Antonio De Caro</a:t>
              </a:r>
            </a:p>
          </p:txBody>
        </p:sp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5DF7A78E-FF90-409C-AEDF-600CE70D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03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lumMod val="90000"/>
              </a:schemeClr>
            </a:gs>
            <a:gs pos="0">
              <a:schemeClr val="bg2"/>
            </a:gs>
            <a:gs pos="62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400" kern="1200" dirty="0">
                <a:solidFill>
                  <a:srgbClr val="0076A3"/>
                </a:solidFill>
                <a:latin typeface="+mj-lt"/>
                <a:ea typeface="+mj-ea"/>
                <a:cs typeface="+mj-cs"/>
              </a:rPr>
              <a:t>Viviamo nel Futuro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4EA840-4906-4E01-8EE9-21413129F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5" b="-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407E50B-CF79-44EA-A590-32844871A95E}"/>
              </a:ext>
            </a:extLst>
          </p:cNvPr>
          <p:cNvSpPr txBox="1"/>
          <p:nvPr/>
        </p:nvSpPr>
        <p:spPr>
          <a:xfrm>
            <a:off x="5827048" y="1904772"/>
            <a:ext cx="5721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6A3"/>
                </a:solidFill>
              </a:rPr>
              <a:t>Come possiamo sfruttare la computazione in Cloud in modo da estendere le potenzialità di quest’applicazione?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dirty="0">
              <a:solidFill>
                <a:srgbClr val="0076A3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6A3"/>
                </a:solidFill>
              </a:rPr>
              <a:t>L’impiego di un Wearable (come i Google Glass) all’interno di quest’applicazione porterebbe innovazione all’interno del contesto sociale e medico.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it-IT" dirty="0">
              <a:solidFill>
                <a:srgbClr val="0076A3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6A3"/>
                </a:solidFill>
              </a:rPr>
              <a:t>Grazie all’alta modularità del Cloud è sufficiente un semplice gesto per riconoscere la persona che si ha davanti.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64B4E56-551A-4C10-BD8D-F03ED1438BDA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B02CC920-E0FA-43B2-8214-7B225EBCE07F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76A3"/>
                  </a:solidFill>
                </a:rPr>
                <a:t>Wellcome Home | Antonio De Caro</a:t>
              </a:r>
            </a:p>
          </p:txBody>
        </p: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34D30556-65CE-4C5D-BCE3-98E23961B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80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527B-90CE-4DF4-9BFB-2D42B1363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0076A3"/>
                </a:solidFill>
              </a:rPr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AF3B6C-9574-4C0B-8B9D-5DD9F10F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0076A3"/>
                </a:solidFill>
              </a:rPr>
              <a:t>· Antonio De Caro</a:t>
            </a:r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A3C7707-90FE-4346-BCBE-03AAECE3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6" y="2660124"/>
            <a:ext cx="2749038" cy="2250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165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4BFC9C-23D0-427A-B099-F857385F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57" y="2172100"/>
            <a:ext cx="6143625" cy="132556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Maggior controllo all’interno di un contesto privato. </a:t>
            </a: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3FEB303D-48EA-44F3-8A80-0DFDB69BE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4" r="20569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2BEBD5-75B7-440B-AF09-F9A271FFDCF8}"/>
              </a:ext>
            </a:extLst>
          </p:cNvPr>
          <p:cNvSpPr txBox="1"/>
          <p:nvPr/>
        </p:nvSpPr>
        <p:spPr>
          <a:xfrm>
            <a:off x="9160901" y="6492875"/>
            <a:ext cx="342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Wellcome Home | Antonio De Caro</a:t>
            </a:r>
          </a:p>
        </p:txBody>
      </p:sp>
      <p:pic>
        <p:nvPicPr>
          <p:cNvPr id="50" name="Immagine 49">
            <a:extLst>
              <a:ext uri="{FF2B5EF4-FFF2-40B4-BE49-F238E27FC236}">
                <a16:creationId xmlns:a16="http://schemas.microsoft.com/office/drawing/2014/main" id="{D1940A80-CA8A-4068-B0E5-17BC0203BDB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3232" y1="53165" x2="78097" y2="60000"/>
                        <a14:foregroundMark x1="42699" y1="10270" x2="52224" y2="23653"/>
                        <a14:foregroundMark x1="41150" y1="44595" x2="41150" y2="44595"/>
                        <a14:foregroundMark x1="40708" y1="47027" x2="40708" y2="47027"/>
                        <a14:foregroundMark x1="43142" y1="45676" x2="41150" y2="44595"/>
                        <a14:foregroundMark x1="53761" y1="43784" x2="55973" y2="41892"/>
                        <a14:foregroundMark x1="52878" y1="58009" x2="54867" y2="58108"/>
                        <a14:foregroundMark x1="38496" y1="57297" x2="45352" y2="57637"/>
                        <a14:backgroundMark x1="67035" y1="43784" x2="67035" y2="43784"/>
                        <a14:backgroundMark x1="67035" y1="43784" x2="68584" y2="45676"/>
                        <a14:backgroundMark x1="63274" y1="41892" x2="63717" y2="47027"/>
                        <a14:backgroundMark x1="56416" y1="32162" x2="54867" y2="31622"/>
                        <a14:backgroundMark x1="48009" y1="26486" x2="55973" y2="31081"/>
                        <a14:backgroundMark x1="60619" y1="36757" x2="62168" y2="40000"/>
                        <a14:backgroundMark x1="56858" y1="34054" x2="62168" y2="41351"/>
                        <a14:backgroundMark x1="66372" y1="45135" x2="67478" y2="51622"/>
                        <a14:backgroundMark x1="67478" y1="44595" x2="68584" y2="48919"/>
                        <a14:backgroundMark x1="62832" y1="41351" x2="64381" y2="46486"/>
                        <a14:backgroundMark x1="62168" y1="40000" x2="66372" y2="45135"/>
                        <a14:backgroundMark x1="56416" y1="32973" x2="51770" y2="29730"/>
                        <a14:backgroundMark x1="49558" y1="26486" x2="59513" y2="36757"/>
                        <a14:backgroundMark x1="67478" y1="48378" x2="68584" y2="56757"/>
                        <a14:backgroundMark x1="46903" y1="58108" x2="46903" y2="58108"/>
                        <a14:backgroundMark x1="49115" y1="54054" x2="49115" y2="59189"/>
                        <a14:backgroundMark x1="69469" y1="47027" x2="69469" y2="5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3" y="6412606"/>
            <a:ext cx="507134" cy="415131"/>
          </a:xfrm>
          <a:prstGeom prst="rect">
            <a:avLst/>
          </a:prstGeom>
        </p:spPr>
      </p:pic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Wellcome Home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45AFE1DA-94E9-48E7-98A6-1176B505E2B8}"/>
              </a:ext>
            </a:extLst>
          </p:cNvPr>
          <p:cNvSpPr txBox="1">
            <a:spLocks/>
          </p:cNvSpPr>
          <p:nvPr/>
        </p:nvSpPr>
        <p:spPr>
          <a:xfrm>
            <a:off x="838200" y="3730816"/>
            <a:ext cx="614362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bg1"/>
                </a:solidFill>
              </a:rPr>
              <a:t>Sorveglianza automatica con riconoscimento facciale.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33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2">
                <a:lumMod val="90000"/>
              </a:schemeClr>
            </a:gs>
            <a:gs pos="0">
              <a:schemeClr val="bg2"/>
            </a:gs>
            <a:gs pos="62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2BEBD5-75B7-440B-AF09-F9A271FFDCF8}"/>
              </a:ext>
            </a:extLst>
          </p:cNvPr>
          <p:cNvSpPr txBox="1"/>
          <p:nvPr/>
        </p:nvSpPr>
        <p:spPr>
          <a:xfrm>
            <a:off x="9160901" y="6492875"/>
            <a:ext cx="342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76A3"/>
                </a:solidFill>
              </a:rPr>
              <a:t>Wellcome Home | Antonio De Caro</a:t>
            </a:r>
          </a:p>
        </p:txBody>
      </p:sp>
      <p:pic>
        <p:nvPicPr>
          <p:cNvPr id="50" name="Immagine 49">
            <a:extLst>
              <a:ext uri="{FF2B5EF4-FFF2-40B4-BE49-F238E27FC236}">
                <a16:creationId xmlns:a16="http://schemas.microsoft.com/office/drawing/2014/main" id="{D1940A80-CA8A-4068-B0E5-17BC0203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3232" y1="53165" x2="78097" y2="60000"/>
                        <a14:foregroundMark x1="42699" y1="10270" x2="52224" y2="23653"/>
                        <a14:foregroundMark x1="41150" y1="44595" x2="41150" y2="44595"/>
                        <a14:foregroundMark x1="40708" y1="47027" x2="40708" y2="47027"/>
                        <a14:foregroundMark x1="43142" y1="45676" x2="41150" y2="44595"/>
                        <a14:foregroundMark x1="53761" y1="43784" x2="55973" y2="41892"/>
                        <a14:foregroundMark x1="52878" y1="58009" x2="54867" y2="58108"/>
                        <a14:foregroundMark x1="38496" y1="57297" x2="45352" y2="57637"/>
                        <a14:backgroundMark x1="67035" y1="43784" x2="67035" y2="43784"/>
                        <a14:backgroundMark x1="67035" y1="43784" x2="68584" y2="45676"/>
                        <a14:backgroundMark x1="63274" y1="41892" x2="63717" y2="47027"/>
                        <a14:backgroundMark x1="56416" y1="32162" x2="54867" y2="31622"/>
                        <a14:backgroundMark x1="48009" y1="26486" x2="55973" y2="31081"/>
                        <a14:backgroundMark x1="60619" y1="36757" x2="62168" y2="40000"/>
                        <a14:backgroundMark x1="56858" y1="34054" x2="62168" y2="41351"/>
                        <a14:backgroundMark x1="66372" y1="45135" x2="67478" y2="51622"/>
                        <a14:backgroundMark x1="67478" y1="44595" x2="68584" y2="48919"/>
                        <a14:backgroundMark x1="62832" y1="41351" x2="64381" y2="46486"/>
                        <a14:backgroundMark x1="62168" y1="40000" x2="66372" y2="45135"/>
                        <a14:backgroundMark x1="56416" y1="32973" x2="51770" y2="29730"/>
                        <a14:backgroundMark x1="49558" y1="26486" x2="59513" y2="36757"/>
                        <a14:backgroundMark x1="67478" y1="48378" x2="68584" y2="56757"/>
                        <a14:backgroundMark x1="46903" y1="58108" x2="46903" y2="58108"/>
                        <a14:backgroundMark x1="49115" y1="54054" x2="49115" y2="59189"/>
                        <a14:backgroundMark x1="69469" y1="47027" x2="69469" y2="5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3" y="6412606"/>
            <a:ext cx="507134" cy="415131"/>
          </a:xfrm>
          <a:prstGeom prst="rect">
            <a:avLst/>
          </a:prstGeom>
        </p:spPr>
      </p:pic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076A3"/>
                </a:solidFill>
              </a:rPr>
              <a:t>Wellcome Home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403BFC-E6E2-436D-81F1-40DCD987D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0" y="1361593"/>
            <a:ext cx="4718756" cy="5429732"/>
          </a:xfrm>
          <a:prstGeom prst="rect">
            <a:avLst/>
          </a:prstGeom>
        </p:spPr>
      </p:pic>
      <p:pic>
        <p:nvPicPr>
          <p:cNvPr id="10" name="Immagine 9" descr="Immagine che contiene tuta&#10;&#10;Descrizione generata automaticamente">
            <a:extLst>
              <a:ext uri="{FF2B5EF4-FFF2-40B4-BE49-F238E27FC236}">
                <a16:creationId xmlns:a16="http://schemas.microsoft.com/office/drawing/2014/main" id="{2BDC1F1C-D4A2-4AC0-AFF3-260C053B2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51" b="93328" l="9851" r="89851">
                        <a14:foregroundMark x1="56020" y1="10433" x2="56716" y2="9139"/>
                        <a14:foregroundMark x1="47761" y1="6551" x2="39334" y2="6739"/>
                        <a14:foregroundMark x1="39502" y1="90740" x2="44577" y2="93328"/>
                        <a14:foregroundMark x1="56716" y1="91266" x2="69453" y2="93085"/>
                        <a14:backgroundMark x1="36318" y1="7319" x2="36318" y2="7319"/>
                        <a14:backgroundMark x1="36915" y1="7076" x2="36915" y2="7076"/>
                        <a14:backgroundMark x1="36318" y1="7076" x2="36915" y2="7076"/>
                        <a14:backgroundMark x1="37612" y1="7076" x2="36318" y2="7076"/>
                        <a14:backgroundMark x1="36915" y1="7076" x2="38806" y2="70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7" y="2247829"/>
            <a:ext cx="1495438" cy="368790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D43BB86-FA72-42A6-9F23-35BE0F50CEEE}"/>
              </a:ext>
            </a:extLst>
          </p:cNvPr>
          <p:cNvSpPr/>
          <p:nvPr/>
        </p:nvSpPr>
        <p:spPr>
          <a:xfrm>
            <a:off x="3815091" y="2596668"/>
            <a:ext cx="442062" cy="428625"/>
          </a:xfrm>
          <a:prstGeom prst="rect">
            <a:avLst/>
          </a:prstGeom>
          <a:noFill/>
          <a:ln w="19050">
            <a:solidFill>
              <a:srgbClr val="00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765DA5C-1E2A-4961-A709-DA387A2537C7}"/>
              </a:ext>
            </a:extLst>
          </p:cNvPr>
          <p:cNvCxnSpPr>
            <a:cxnSpLocks/>
          </p:cNvCxnSpPr>
          <p:nvPr/>
        </p:nvCxnSpPr>
        <p:spPr>
          <a:xfrm flipV="1">
            <a:off x="4257153" y="2081466"/>
            <a:ext cx="621104" cy="515202"/>
          </a:xfrm>
          <a:prstGeom prst="line">
            <a:avLst/>
          </a:prstGeom>
          <a:ln w="19050">
            <a:solidFill>
              <a:srgbClr val="00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FA52042-3F13-463F-9C7D-90F80F7A2A74}"/>
              </a:ext>
            </a:extLst>
          </p:cNvPr>
          <p:cNvCxnSpPr>
            <a:cxnSpLocks/>
          </p:cNvCxnSpPr>
          <p:nvPr/>
        </p:nvCxnSpPr>
        <p:spPr>
          <a:xfrm flipH="1">
            <a:off x="4878257" y="2081465"/>
            <a:ext cx="1540711" cy="1"/>
          </a:xfrm>
          <a:prstGeom prst="line">
            <a:avLst/>
          </a:prstGeom>
          <a:ln w="19050">
            <a:solidFill>
              <a:srgbClr val="00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9B16AB-03C1-4AFC-87C0-7C32D29FED15}"/>
              </a:ext>
            </a:extLst>
          </p:cNvPr>
          <p:cNvSpPr txBox="1"/>
          <p:nvPr/>
        </p:nvSpPr>
        <p:spPr>
          <a:xfrm>
            <a:off x="4948010" y="1742751"/>
            <a:ext cx="15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6A3"/>
                </a:solidFill>
              </a:rPr>
              <a:t>Mario Rossi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713DA62-CFEA-4624-B2C2-FF01C3E28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05" y="2464513"/>
            <a:ext cx="1226841" cy="1226841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14D21F4-15E9-4E93-A69A-69EF71461370}"/>
              </a:ext>
            </a:extLst>
          </p:cNvPr>
          <p:cNvSpPr/>
          <p:nvPr/>
        </p:nvSpPr>
        <p:spPr>
          <a:xfrm>
            <a:off x="3141716" y="1895911"/>
            <a:ext cx="1806293" cy="1795443"/>
          </a:xfrm>
          <a:prstGeom prst="rect">
            <a:avLst/>
          </a:prstGeom>
          <a:noFill/>
          <a:ln w="38100">
            <a:solidFill>
              <a:srgbClr val="D00000">
                <a:alpha val="4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08F57B-0051-4DCE-A3D6-84787A457431}"/>
              </a:ext>
            </a:extLst>
          </p:cNvPr>
          <p:cNvSpPr txBox="1"/>
          <p:nvPr/>
        </p:nvSpPr>
        <p:spPr>
          <a:xfrm>
            <a:off x="3093360" y="1588134"/>
            <a:ext cx="178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E88787"/>
                </a:solidFill>
              </a:rPr>
              <a:t>Scope Camera</a:t>
            </a:r>
          </a:p>
        </p:txBody>
      </p:sp>
    </p:spTree>
    <p:extLst>
      <p:ext uri="{BB962C8B-B14F-4D97-AF65-F5344CB8AC3E}">
        <p14:creationId xmlns:p14="http://schemas.microsoft.com/office/powerpoint/2010/main" val="228926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12265 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00023 C 0.00078 -0.0037 0.00143 -0.00764 0.0026 -0.01111 C 0.00352 -0.01412 0.00547 -0.01643 0.00625 -0.01944 C 0.0069 -0.02292 0.00716 -0.02523 0.00898 -0.02778 C 0.00977 -0.02917 0.01081 -0.02963 0.01172 -0.03055 C 0.01341 -0.03472 0.01354 -0.03565 0.01628 -0.03889 C 0.01706 -0.04005 0.0181 -0.04074 0.01901 -0.04167 C 0.01953 -0.04305 0.01992 -0.04491 0.02083 -0.04583 C 0.02227 -0.04815 0.0263 -0.05139 0.0263 -0.05116 C 0.03021 -0.06088 0.02552 -0.05162 0.03073 -0.05694 C 0.03672 -0.06319 0.03021 -0.05949 0.0362 -0.06389 C 0.03698 -0.06458 0.03802 -0.06481 0.03893 -0.06528 C 0.03984 -0.0662 0.04063 -0.06736 0.04167 -0.06805 C 0.04245 -0.06875 0.04349 -0.06875 0.0444 -0.06944 C 0.04622 -0.0713 0.04766 -0.07407 0.04987 -0.075 L 0.05521 -0.07778 C 0.05612 -0.07824 0.05703 -0.07847 0.05794 -0.07917 C 0.05885 -0.08009 0.05964 -0.08148 0.06068 -0.08194 C 0.06237 -0.08333 0.06445 -0.0831 0.06615 -0.08472 C 0.06706 -0.08565 0.06784 -0.08704 0.06888 -0.0875 C 0.07057 -0.08889 0.07253 -0.08935 0.07435 -0.09028 L 0.07708 -0.09167 L 0.07982 -0.09305 C 0.08073 -0.09352 0.08138 -0.09421 0.08242 -0.09444 C 0.08398 -0.09491 0.08542 -0.0956 0.08698 -0.09583 C 0.09023 -0.09653 0.09362 -0.09676 0.09701 -0.09722 C 0.09935 -0.09768 0.10182 -0.09815 0.1043 -0.09861 L 0.13424 -0.09722 C 0.13659 -0.09722 0.14466 -0.0956 0.14779 -0.09444 C 0.1487 -0.09421 0.14948 -0.09352 0.15052 -0.09305 C 0.15182 -0.09259 0.15339 -0.09213 0.15508 -0.09167 C 0.15911 -0.09074 0.16029 -0.09074 0.16406 -0.08889 C 0.16589 -0.08819 0.16771 -0.08704 0.16953 -0.08611 L 0.175 -0.08333 C 0.17591 -0.08287 0.17682 -0.08287 0.17773 -0.08194 C 0.18398 -0.07569 0.18099 -0.07755 0.18594 -0.075 C 0.18685 -0.07361 0.1875 -0.07222 0.18867 -0.07083 C 0.18932 -0.06991 0.19036 -0.06921 0.19128 -0.06805 C 0.1931 -0.06551 0.19531 -0.06319 0.19674 -0.05972 C 0.1974 -0.05833 0.19766 -0.05694 0.19857 -0.05555 C 0.19935 -0.0544 0.20039 -0.0537 0.2013 -0.05278 C 0.20352 -0.04236 0.20013 -0.05486 0.20495 -0.04583 C 0.20534 -0.04491 0.20534 -0.04305 0.20586 -0.04167 C 0.20625 -0.04028 0.20716 -0.03912 0.20768 -0.0375 C 0.20846 -0.03495 0.20885 -0.03194 0.20951 -0.02917 C 0.20977 -0.02778 0.20977 -0.02639 0.21042 -0.025 L 0.21224 -0.02083 C 0.21276 -0.01713 0.21315 -0.01342 0.21406 -0.00972 L 0.21589 -0.00139 C 0.21615 -1.11111E-6 0.21641 0.00116 0.21667 0.00278 C 0.21706 0.00648 0.21784 0.01412 0.21849 0.01806 C 0.21875 0.01945 0.21914 0.02083 0.2194 0.02222 C 0.21992 0.02801 0.22122 0.04051 0.22122 0.04583 C 0.22122 0.06111 0.22083 0.07639 0.22031 0.09167 C 0.22018 0.09445 0.21836 0.10486 0.21758 0.10695 C 0.21706 0.10833 0.21628 0.10949 0.21589 0.11111 C 0.21536 0.11227 0.21536 0.11389 0.21497 0.11528 C 0.21419 0.1169 0.21289 0.11783 0.21224 0.11945 C 0.21146 0.1206 0.2112 0.12245 0.21042 0.12361 C 0.20872 0.1257 0.20651 0.12662 0.20495 0.12917 C 0.20286 0.13218 0.20195 0.13403 0.19948 0.13611 C 0.19857 0.13658 0.19753 0.13681 0.19674 0.1375 C 0.1957 0.1382 0.19492 0.13935 0.19401 0.14028 C 0.1931 0.14074 0.19206 0.14097 0.19128 0.14167 C 0.19023 0.14236 0.18945 0.14352 0.18867 0.14445 C 0.18633 0.14607 0.18242 0.14653 0.18047 0.14722 C 0.17409 0.14676 0.16758 0.14653 0.16146 0.14583 C 0.15846 0.14537 0.1582 0.14329 0.15599 0.14167 C 0.15508 0.14097 0.15417 0.14074 0.15326 0.14028 C 0.15234 0.13889 0.15143 0.13727 0.15052 0.13611 C 0.14961 0.13495 0.14857 0.13449 0.14779 0.13333 C 0.1418 0.12408 0.15052 0.1338 0.14323 0.12639 L 0.13776 0.11389 C 0.13724 0.1125 0.13633 0.11111 0.13594 0.10972 C 0.13568 0.10833 0.13542 0.10671 0.13516 0.10556 C 0.13451 0.10394 0.13359 0.10278 0.13333 0.10139 C 0.13242 0.09861 0.13151 0.09306 0.13151 0.09329 C 0.13177 0.08241 0.13164 0.07153 0.13242 0.06111 C 0.13255 0.0581 0.13359 0.05556 0.13424 0.05278 C 0.13451 0.05139 0.13451 0.04977 0.13516 0.04861 C 0.13568 0.04722 0.13633 0.04583 0.13685 0.04445 C 0.13724 0.04306 0.13724 0.04144 0.13776 0.04028 C 0.13893 0.03727 0.14063 0.03495 0.14141 0.03195 C 0.1418 0.03056 0.1418 0.0287 0.14232 0.02778 C 0.14297 0.02639 0.14414 0.02593 0.14505 0.025 C 0.1474 0.01435 0.14388 0.02685 0.1487 0.01806 C 0.14909 0.0169 0.14883 0.01482 0.14961 0.01389 C 0.15117 0.01134 0.15326 0.01019 0.15508 0.00833 L 0.16055 0.00278 C 0.16146 0.00185 0.16211 0.00046 0.16315 -1.11111E-6 C 0.16406 -0.00046 0.16484 -0.00116 0.16589 -0.00139 C 0.16823 -0.00255 0.17083 -0.00301 0.17318 -0.00417 C 0.17721 -0.00648 0.17487 -0.00532 0.18047 -0.00694 L 0.2276 -0.00555 C 0.22917 -0.00555 0.23047 -0.00463 0.23216 -0.00417 C 0.24909 -0.00162 0.24909 -0.00278 0.2612 -1.11111E-6 C 0.26302 0.00023 0.26471 0.00093 0.26667 0.00139 C 0.26888 0.00185 0.27148 0.00208 0.27383 0.00278 C 0.27695 0.00347 0.27995 0.00463 0.28294 0.00556 C 0.28451 0.00602 0.28594 0.00625 0.2875 0.00695 C 0.28867 0.00741 0.28971 0.00787 0.29115 0.00833 C 0.29284 0.0088 0.29479 0.00903 0.29661 0.00972 C 0.29779 0.00995 0.29883 0.01065 0.30013 0.01111 C 0.30182 0.01158 0.30378 0.01181 0.3056 0.0125 C 0.31563 0.01574 0.29922 0.01158 0.31198 0.01528 C 0.31549 0.0162 0.31927 0.01667 0.32292 0.01806 C 0.32409 0.01852 0.32526 0.01875 0.32643 0.01945 C 0.32734 0.01968 0.32813 0.02037 0.32917 0.02083 C 0.33268 0.02176 0.33646 0.02176 0.3401 0.02361 C 0.34102 0.02408 0.3418 0.02454 0.34284 0.025 C 0.34518 0.02593 0.34831 0.02685 0.35104 0.02778 C 0.3526 0.02824 0.35456 0.02847 0.35638 0.02917 C 0.35885 0.02986 0.3612 0.03102 0.36367 0.03195 C 0.36484 0.03241 0.36589 0.03287 0.36732 0.03333 C 0.36888 0.0338 0.37031 0.03403 0.37188 0.03472 C 0.37826 0.03681 0.37279 0.03495 0.37826 0.0375 C 0.3793 0.03796 0.3806 0.0382 0.38177 0.03889 C 0.38307 0.03958 0.38411 0.04074 0.38542 0.04167 C 0.38711 0.04259 0.38919 0.04259 0.39089 0.04445 C 0.3918 0.04537 0.39258 0.04653 0.39362 0.04722 C 0.39466 0.04792 0.39609 0.04792 0.39727 0.04861 C 0.40625 0.05255 0.39206 0.04699 0.40365 0.05139 C 0.40456 0.05232 0.40521 0.05347 0.40625 0.05417 C 0.41029 0.05671 0.40898 0.05417 0.41263 0.05695 C 0.41354 0.05764 0.41432 0.05903 0.41536 0.05972 C 0.41771 0.06088 0.42031 0.06065 0.42266 0.0625 C 0.42552 0.06458 0.42591 0.06528 0.42904 0.06667 C 0.43125 0.06759 0.43385 0.06852 0.4362 0.06945 C 0.4375 0.06991 0.43867 0.07014 0.43984 0.07083 C 0.45273 0.07732 0.43932 0.0706 0.44896 0.075 C 0.44987 0.07523 0.45065 0.07593 0.45169 0.07639 C 0.45299 0.07685 0.45469 0.07708 0.45625 0.07778 C 0.46237 0.08009 0.45469 0.07778 0.4625 0.08195 C 0.46406 0.08264 0.47122 0.08426 0.47253 0.08472 C 0.475 0.08542 0.47734 0.08658 0.47982 0.0875 C 0.48099 0.08796 0.48216 0.08796 0.48346 0.08889 C 0.48919 0.09329 0.48568 0.09097 0.49427 0.09445 C 0.49557 0.09491 0.49674 0.09491 0.49792 0.09583 C 0.5043 0.1007 0.49883 0.09676 0.5043 0.1 C 0.50573 0.1007 0.50716 0.10185 0.50885 0.10278 C 0.51042 0.10347 0.51341 0.10417 0.5151 0.10556 C 0.52383 0.11204 0.50924 0.10394 0.52331 0.11111 C 0.52422 0.11158 0.52513 0.11158 0.52604 0.1125 C 0.52695 0.11343 0.52773 0.11458 0.52878 0.11528 C 0.53099 0.11644 0.53607 0.11806 0.53607 0.11829 C 0.5375 0.11945 0.53893 0.12083 0.54063 0.12222 C 0.54167 0.12315 0.54297 0.12384 0.54414 0.125 C 0.5487 0.12894 0.54492 0.12685 0.55052 0.13056 C 0.5513 0.13102 0.55234 0.13125 0.55326 0.13195 C 0.55417 0.13264 0.55495 0.1338 0.55599 0.13472 C 0.55677 0.13519 0.55781 0.13542 0.55872 0.13611 C 0.5599 0.13681 0.56094 0.13796 0.56237 0.13889 C 0.56315 0.13935 0.56419 0.13958 0.5651 0.14028 C 0.56602 0.14097 0.56667 0.14236 0.56784 0.14306 C 0.5694 0.14421 0.57135 0.14445 0.57318 0.14583 C 0.57448 0.14676 0.57565 0.14745 0.57682 0.14861 C 0.57773 0.14931 0.57852 0.1507 0.57956 0.15139 L 0.58776 0.15556 C 0.58867 0.15602 0.58958 0.15602 0.59049 0.15695 C 0.59141 0.15787 0.59206 0.15903 0.59323 0.15972 C 0.59479 0.16088 0.59674 0.16158 0.59857 0.1625 C 0.59948 0.16296 0.60026 0.16343 0.6013 0.16389 C 0.60456 0.16482 0.6082 0.16551 0.61133 0.16806 C 0.61367 0.16991 0.61602 0.17222 0.61862 0.17361 C 0.61953 0.17408 0.62044 0.17431 0.62135 0.175 C 0.62214 0.1757 0.62292 0.17685 0.62396 0.17778 C 0.62474 0.17824 0.62578 0.17847 0.62669 0.17917 C 0.6276 0.17986 0.62839 0.18102 0.62943 0.18195 C 0.63021 0.18241 0.63125 0.18264 0.63216 0.18333 C 0.63307 0.18403 0.63385 0.18519 0.6349 0.18611 C 0.63568 0.18658 0.63672 0.18681 0.6375 0.1875 C 0.63854 0.1882 0.63932 0.18935 0.64036 0.19028 C 0.64115 0.19074 0.64219 0.19097 0.64297 0.19167 C 0.64362 0.1919 0.64427 0.19259 0.64479 0.19306 " pathEditMode="relative" rAng="0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4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Sfruttare le capacita’ di Wellcome Home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1D864-1A9D-425E-BDFD-CC2E986F25F6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E52AB12-F40A-42C6-BC76-BF447E60CBCE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Wellcome Home | Antonio De Caro</a:t>
              </a: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EE2FBFA-DF6A-4C51-A2A1-12F8AA66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8DDE801A-F5FE-40B5-88CB-D8C1245DF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953422"/>
              </p:ext>
            </p:extLst>
          </p:nvPr>
        </p:nvGraphicFramePr>
        <p:xfrm>
          <a:off x="1580223" y="1886366"/>
          <a:ext cx="8690386" cy="4092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30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Funzionamento Bot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1D864-1A9D-425E-BDFD-CC2E986F25F6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E52AB12-F40A-42C6-BC76-BF447E60CBCE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Wellcome Home | Antonio De Caro</a:t>
              </a: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EE2FBFA-DF6A-4C51-A2A1-12F8AA66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35ACDAA-B1BD-4DD7-BC76-5B24096FCF2A}"/>
              </a:ext>
            </a:extLst>
          </p:cNvPr>
          <p:cNvGrpSpPr/>
          <p:nvPr/>
        </p:nvGrpSpPr>
        <p:grpSpPr>
          <a:xfrm>
            <a:off x="1106834" y="2981787"/>
            <a:ext cx="3133818" cy="894425"/>
            <a:chOff x="1118586" y="3429000"/>
            <a:chExt cx="3133818" cy="89442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54509F7-207B-4E68-8BEE-3F327B6253C6}"/>
                </a:ext>
              </a:extLst>
            </p:cNvPr>
            <p:cNvSpPr txBox="1"/>
            <p:nvPr/>
          </p:nvSpPr>
          <p:spPr>
            <a:xfrm>
              <a:off x="1211063" y="3576867"/>
              <a:ext cx="297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Comandi disponibili dopo aver effettuato il log-in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7E22349F-F02E-4B45-A925-1A813C1AE894}"/>
                </a:ext>
              </a:extLst>
            </p:cNvPr>
            <p:cNvSpPr/>
            <p:nvPr/>
          </p:nvSpPr>
          <p:spPr>
            <a:xfrm>
              <a:off x="1118586" y="3429000"/>
              <a:ext cx="3133818" cy="8944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6" name="Immagine 55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2F706671-32A3-4CE4-B801-BBD4F0C7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4"/>
          <a:stretch/>
        </p:blipFill>
        <p:spPr>
          <a:xfrm>
            <a:off x="5095783" y="1597981"/>
            <a:ext cx="2024108" cy="3968319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EC41F694-5CA9-4B07-BFC7-BA2BDD3EE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18" b="91916" l="9984" r="89976">
                        <a14:foregroundMark x1="25990" y1="10550" x2="36015" y2="10065"/>
                        <a14:foregroundMark x1="36015" y1="10065" x2="63824" y2="10550"/>
                        <a14:foregroundMark x1="38116" y1="9580" x2="41714" y2="9580"/>
                        <a14:foregroundMark x1="69523" y1="10226" x2="48424" y2="10388"/>
                        <a14:foregroundMark x1="48424" y1="10388" x2="48424" y2="10388"/>
                        <a14:foregroundMark x1="54648" y1="10065" x2="19766" y2="12692"/>
                        <a14:foregroundMark x1="19766" y1="12692" x2="19766" y2="12692"/>
                        <a14:foregroundMark x1="70372" y1="10065" x2="24495" y2="13985"/>
                        <a14:foregroundMark x1="24495" y1="13985" x2="24495" y2="13985"/>
                        <a14:foregroundMark x1="44988" y1="11196" x2="33994" y2="11843"/>
                        <a14:foregroundMark x1="33994" y1="11843" x2="33994" y2="11843"/>
                        <a14:foregroundMark x1="34479" y1="9741" x2="24010" y2="12167"/>
                        <a14:foregroundMark x1="24010" y1="12167" x2="24010" y2="12167"/>
                        <a14:foregroundMark x1="30073" y1="10711" x2="27769" y2="11520"/>
                        <a14:foregroundMark x1="32700" y1="10065" x2="28618" y2="12167"/>
                        <a14:foregroundMark x1="30558" y1="11035" x2="28092" y2="12854"/>
                        <a14:foregroundMark x1="33185" y1="10388" x2="29264" y2="15481"/>
                        <a14:foregroundMark x1="39895" y1="87348" x2="49232" y2="86702"/>
                        <a14:foregroundMark x1="49232" y1="86702" x2="50889" y2="86702"/>
                        <a14:foregroundMark x1="41876" y1="87187" x2="39733" y2="87187"/>
                        <a14:foregroundMark x1="30881" y1="85570" x2="37955" y2="91269"/>
                        <a14:foregroundMark x1="37955" y1="91269" x2="47090" y2="90461"/>
                        <a14:foregroundMark x1="47090" y1="90461" x2="55942" y2="90461"/>
                        <a14:foregroundMark x1="55942" y1="90461" x2="67098" y2="89491"/>
                        <a14:foregroundMark x1="43492" y1="89652" x2="32538" y2="89006"/>
                        <a14:foregroundMark x1="30073" y1="87348" x2="37712" y2="91795"/>
                        <a14:foregroundMark x1="37712" y1="91795" x2="38278" y2="91956"/>
                        <a14:foregroundMark x1="33185" y1="89167" x2="41229" y2="90137"/>
                        <a14:foregroundMark x1="33670" y1="11358" x2="29911" y2="17098"/>
                        <a14:foregroundMark x1="34317" y1="11196" x2="41714" y2="9418"/>
                        <a14:foregroundMark x1="30558" y1="18553" x2="30719" y2="27243"/>
                        <a14:foregroundMark x1="30396" y1="84559" x2="34479" y2="89814"/>
                        <a14:foregroundMark x1="34317" y1="90299" x2="32053" y2="87510"/>
                        <a14:foregroundMark x1="35489" y1="89976" x2="30396" y2="88844"/>
                        <a14:foregroundMark x1="33185" y1="89329" x2="34479" y2="89329"/>
                        <a14:foregroundMark x1="36297" y1="89652" x2="31205" y2="89006"/>
                        <a14:foregroundMark x1="35166" y1="89652" x2="32700" y2="89006"/>
                        <a14:foregroundMark x1="32538" y1="89329" x2="29264" y2="82458"/>
                        <a14:foregroundMark x1="66249" y1="89652" x2="61358" y2="89652"/>
                        <a14:foregroundMark x1="65926" y1="90137" x2="60711" y2="90461"/>
                        <a14:foregroundMark x1="63500" y1="90946" x2="71180" y2="85732"/>
                        <a14:foregroundMark x1="71180" y1="85732" x2="71504" y2="84559"/>
                        <a14:foregroundMark x1="68715" y1="86540" x2="68068" y2="88319"/>
                        <a14:foregroundMark x1="68715" y1="87510" x2="66774" y2="89329"/>
                        <a14:foregroundMark x1="68391" y1="87510" x2="66451" y2="90622"/>
                        <a14:foregroundMark x1="68230" y1="87510" x2="67583" y2="89491"/>
                        <a14:foregroundMark x1="68230" y1="88157" x2="67421" y2="89652"/>
                        <a14:foregroundMark x1="30719" y1="84398" x2="34317" y2="89329"/>
                        <a14:foregroundMark x1="35489" y1="90299" x2="32215" y2="86863"/>
                        <a14:foregroundMark x1="30396" y1="84398" x2="33508" y2="89491"/>
                        <a14:backgroundMark x1="38116" y1="13662" x2="31851" y2="20008"/>
                        <a14:backgroundMark x1="31851" y1="20008" x2="32943" y2="83508"/>
                        <a14:backgroundMark x1="32943" y1="83508" x2="39852" y2="86176"/>
                        <a14:backgroundMark x1="51056" y1="86440" x2="59620" y2="86055"/>
                        <a14:backgroundMark x1="59620" y1="86055" x2="68068" y2="82741"/>
                        <a14:backgroundMark x1="68068" y1="82741" x2="67381" y2="17947"/>
                        <a14:backgroundMark x1="67381" y1="17947" x2="57963" y2="14470"/>
                        <a14:backgroundMark x1="57963" y1="14470" x2="33994" y2="14956"/>
                        <a14:backgroundMark x1="37753" y1="15643" x2="32821" y2="23605"/>
                        <a14:backgroundMark x1="32821" y1="23605" x2="35812" y2="68998"/>
                        <a14:backgroundMark x1="35812" y1="68998" x2="38723" y2="77567"/>
                        <a14:backgroundMark x1="38723" y1="77567" x2="47615" y2="77486"/>
                        <a14:backgroundMark x1="47615" y1="77486" x2="55214" y2="55497"/>
                        <a14:backgroundMark x1="55214" y1="55497" x2="54527" y2="35772"/>
                        <a14:backgroundMark x1="54527" y1="35772" x2="53840" y2="34640"/>
                        <a14:backgroundMark x1="41067" y1="86378" x2="39410" y2="862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21" y="866388"/>
            <a:ext cx="5420958" cy="5420958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0AE2F17-DA8D-49B0-A0EA-D1147B89630E}"/>
              </a:ext>
            </a:extLst>
          </p:cNvPr>
          <p:cNvCxnSpPr/>
          <p:nvPr/>
        </p:nvCxnSpPr>
        <p:spPr>
          <a:xfrm>
            <a:off x="6906827" y="4223198"/>
            <a:ext cx="13937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01CBE15-4BE9-42A3-9788-34641C802B1B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300621" y="3576867"/>
            <a:ext cx="505858" cy="6463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D4D7EF-E1ED-4708-9774-C4462ED35441}"/>
              </a:ext>
            </a:extLst>
          </p:cNvPr>
          <p:cNvCxnSpPr/>
          <p:nvPr/>
        </p:nvCxnSpPr>
        <p:spPr>
          <a:xfrm>
            <a:off x="8300621" y="4223196"/>
            <a:ext cx="526357" cy="5263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C9EA5C5-791F-471F-B753-051A9ACD575B}"/>
              </a:ext>
            </a:extLst>
          </p:cNvPr>
          <p:cNvCxnSpPr>
            <a:stCxn id="54" idx="3"/>
          </p:cNvCxnSpPr>
          <p:nvPr/>
        </p:nvCxnSpPr>
        <p:spPr>
          <a:xfrm>
            <a:off x="8806479" y="3576867"/>
            <a:ext cx="4132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34D6A1A-8A14-4840-93EA-6A5808BBFE94}"/>
              </a:ext>
            </a:extLst>
          </p:cNvPr>
          <p:cNvCxnSpPr/>
          <p:nvPr/>
        </p:nvCxnSpPr>
        <p:spPr>
          <a:xfrm>
            <a:off x="8826978" y="4749553"/>
            <a:ext cx="3927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5419D79-5988-4CEB-94F5-D027CD6B1088}"/>
              </a:ext>
            </a:extLst>
          </p:cNvPr>
          <p:cNvSpPr txBox="1"/>
          <p:nvPr/>
        </p:nvSpPr>
        <p:spPr>
          <a:xfrm>
            <a:off x="9312675" y="3392201"/>
            <a:ext cx="120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Nuovo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6A4C1C4-3699-41C1-81B6-A2EFA6BE8D71}"/>
              </a:ext>
            </a:extLst>
          </p:cNvPr>
          <p:cNvSpPr txBox="1"/>
          <p:nvPr/>
        </p:nvSpPr>
        <p:spPr>
          <a:xfrm>
            <a:off x="9303797" y="4564887"/>
            <a:ext cx="120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Esistente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DC51FCD-D8F0-4392-8651-F47703F66931}"/>
              </a:ext>
            </a:extLst>
          </p:cNvPr>
          <p:cNvSpPr/>
          <p:nvPr/>
        </p:nvSpPr>
        <p:spPr>
          <a:xfrm>
            <a:off x="6859299" y="4178808"/>
            <a:ext cx="95055" cy="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54BB4B01-CFB7-40A3-A344-806E50EA1E21}"/>
              </a:ext>
            </a:extLst>
          </p:cNvPr>
          <p:cNvSpPr/>
          <p:nvPr/>
        </p:nvSpPr>
        <p:spPr>
          <a:xfrm>
            <a:off x="9160901" y="3532478"/>
            <a:ext cx="95055" cy="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8A1A9C78-1CC9-48C8-8013-6F7F36832B8F}"/>
              </a:ext>
            </a:extLst>
          </p:cNvPr>
          <p:cNvSpPr/>
          <p:nvPr/>
        </p:nvSpPr>
        <p:spPr>
          <a:xfrm>
            <a:off x="9160900" y="4702025"/>
            <a:ext cx="95055" cy="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7EAFF8B-67B2-4698-BA79-FCDE7B192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55" y="862275"/>
            <a:ext cx="1828800" cy="18288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41ADB4E-635B-46F6-90B1-DB11A0DB492D}"/>
              </a:ext>
            </a:extLst>
          </p:cNvPr>
          <p:cNvSpPr/>
          <p:nvPr/>
        </p:nvSpPr>
        <p:spPr>
          <a:xfrm>
            <a:off x="5765800" y="3013075"/>
            <a:ext cx="412750" cy="857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5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lumMod val="90000"/>
              </a:schemeClr>
            </a:gs>
            <a:gs pos="0">
              <a:schemeClr val="bg2"/>
            </a:gs>
            <a:gs pos="62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7CA4A5B9-E683-44D6-8449-798AC89E8BB5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A2BEBD5-75B7-440B-AF09-F9A271FFDCF8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76A3"/>
                  </a:solidFill>
                </a:rPr>
                <a:t>Wellcome Home | Antonio De Caro</a:t>
              </a:r>
            </a:p>
          </p:txBody>
        </p:sp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1940A80-CA8A-4068-B0E5-17BC0203B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076A3"/>
                </a:solidFill>
              </a:rPr>
              <a:t>Architettura </a:t>
            </a:r>
            <a:r>
              <a:rPr lang="it-IT" sz="6600" b="1" dirty="0">
                <a:solidFill>
                  <a:srgbClr val="0076A3"/>
                </a:solidFill>
              </a:rPr>
              <a:t>.</a:t>
            </a:r>
            <a:r>
              <a:rPr lang="it-IT" sz="6600" b="1" dirty="0">
                <a:solidFill>
                  <a:schemeClr val="bg2"/>
                </a:solidFill>
              </a:rPr>
              <a:t>..</a:t>
            </a:r>
            <a:endParaRPr lang="it-IT" b="1" dirty="0">
              <a:solidFill>
                <a:schemeClr val="bg2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55E4C61-709B-4A4C-8C4F-11012BC70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523717"/>
            <a:ext cx="6781800" cy="42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lumMod val="90000"/>
              </a:schemeClr>
            </a:gs>
            <a:gs pos="0">
              <a:schemeClr val="bg2"/>
            </a:gs>
            <a:gs pos="62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7CA4A5B9-E683-44D6-8449-798AC89E8BB5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A2BEBD5-75B7-440B-AF09-F9A271FFDCF8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76A3"/>
                  </a:solidFill>
                </a:rPr>
                <a:t>Wellcome Home | Antonio De Caro</a:t>
              </a:r>
            </a:p>
          </p:txBody>
        </p:sp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1940A80-CA8A-4068-B0E5-17BC0203B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076A3"/>
                </a:solidFill>
              </a:rPr>
              <a:t>Architettura </a:t>
            </a:r>
            <a:r>
              <a:rPr lang="it-IT" sz="6600" b="1" dirty="0">
                <a:solidFill>
                  <a:srgbClr val="0076A3"/>
                </a:solidFill>
              </a:rPr>
              <a:t>..</a:t>
            </a:r>
            <a:r>
              <a:rPr lang="it-IT" sz="6600" b="1" dirty="0">
                <a:solidFill>
                  <a:schemeClr val="bg2"/>
                </a:solidFill>
              </a:rPr>
              <a:t>.</a:t>
            </a:r>
            <a:endParaRPr lang="it-IT" b="1" dirty="0">
              <a:solidFill>
                <a:schemeClr val="bg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5AE081-54C5-4270-BD8D-11200BF05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76563"/>
            <a:ext cx="6934200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1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lumMod val="90000"/>
              </a:schemeClr>
            </a:gs>
            <a:gs pos="0">
              <a:schemeClr val="bg2"/>
            </a:gs>
            <a:gs pos="62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7CA4A5B9-E683-44D6-8449-798AC89E8BB5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A2BEBD5-75B7-440B-AF09-F9A271FFDCF8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76A3"/>
                  </a:solidFill>
                </a:rPr>
                <a:t>Wellcome Home | Antonio De Caro</a:t>
              </a:r>
            </a:p>
          </p:txBody>
        </p:sp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1940A80-CA8A-4068-B0E5-17BC0203B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  <p:sp>
        <p:nvSpPr>
          <p:cNvPr id="58" name="Titolo 1">
            <a:extLst>
              <a:ext uri="{FF2B5EF4-FFF2-40B4-BE49-F238E27FC236}">
                <a16:creationId xmlns:a16="http://schemas.microsoft.com/office/drawing/2014/main" id="{FF2BE70A-8622-47D6-8BAB-DB23CE4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076A3"/>
                </a:solidFill>
              </a:rPr>
              <a:t>Architettura </a:t>
            </a:r>
            <a:r>
              <a:rPr lang="it-IT" sz="6600" b="1" dirty="0">
                <a:solidFill>
                  <a:srgbClr val="0076A3"/>
                </a:solidFill>
              </a:rPr>
              <a:t>...</a:t>
            </a:r>
            <a:endParaRPr lang="it-IT" b="1" dirty="0">
              <a:solidFill>
                <a:srgbClr val="0076A3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6C8336-9324-4ADE-B64F-406A862BE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81" y="1857375"/>
            <a:ext cx="6299238" cy="35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2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58972B47-8399-45BE-8C79-25BBDE52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Perche’ Telegram?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D6BC9FA-9A63-4EBA-85D6-1C6D996D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75" y="1880206"/>
            <a:ext cx="6896556" cy="1185320"/>
          </a:xfrm>
        </p:spPr>
        <p:txBody>
          <a:bodyPr>
            <a:normAutofit lnSpcReduction="10000"/>
          </a:bodyPr>
          <a:lstStyle/>
          <a:p>
            <a:r>
              <a:rPr lang="it-IT" b="1" u="sng" dirty="0">
                <a:solidFill>
                  <a:schemeClr val="bg1"/>
                </a:solidFill>
              </a:rPr>
              <a:t>Semplicità di sviluppo</a:t>
            </a:r>
            <a:r>
              <a:rPr lang="it-IT" b="1" dirty="0">
                <a:solidFill>
                  <a:schemeClr val="bg1"/>
                </a:solidFill>
              </a:rPr>
              <a:t>: </a:t>
            </a:r>
            <a:r>
              <a:rPr lang="it-IT" dirty="0">
                <a:solidFill>
                  <a:schemeClr val="bg1"/>
                </a:solidFill>
              </a:rPr>
              <a:t>non è stato necessario sviluppare un’applicazione ad-hoc.</a:t>
            </a:r>
          </a:p>
        </p:txBody>
      </p:sp>
      <p:sp>
        <p:nvSpPr>
          <p:cNvPr id="10" name="Segnaposto contenuto 8">
            <a:extLst>
              <a:ext uri="{FF2B5EF4-FFF2-40B4-BE49-F238E27FC236}">
                <a16:creationId xmlns:a16="http://schemas.microsoft.com/office/drawing/2014/main" id="{ED283ACF-9087-47EF-A351-DC8A1DCD99C8}"/>
              </a:ext>
            </a:extLst>
          </p:cNvPr>
          <p:cNvSpPr txBox="1">
            <a:spLocks/>
          </p:cNvSpPr>
          <p:nvPr/>
        </p:nvSpPr>
        <p:spPr>
          <a:xfrm>
            <a:off x="499252" y="3374058"/>
            <a:ext cx="6349955" cy="89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u="sng" dirty="0">
                <a:solidFill>
                  <a:schemeClr val="bg1"/>
                </a:solidFill>
              </a:rPr>
              <a:t>Semplicità di utilizzo</a:t>
            </a:r>
            <a:r>
              <a:rPr lang="it-IT" b="1" dirty="0">
                <a:solidFill>
                  <a:schemeClr val="bg1"/>
                </a:solidFill>
              </a:rPr>
              <a:t>: </a:t>
            </a:r>
            <a:r>
              <a:rPr lang="it-IT" dirty="0">
                <a:solidFill>
                  <a:schemeClr val="bg1"/>
                </a:solidFill>
              </a:rPr>
              <a:t>tutti sanno usare Telegram.</a:t>
            </a:r>
          </a:p>
        </p:txBody>
      </p:sp>
      <p:sp>
        <p:nvSpPr>
          <p:cNvPr id="11" name="Segnaposto contenuto 8">
            <a:extLst>
              <a:ext uri="{FF2B5EF4-FFF2-40B4-BE49-F238E27FC236}">
                <a16:creationId xmlns:a16="http://schemas.microsoft.com/office/drawing/2014/main" id="{87E086AF-4136-43DA-AA7B-DF531365C322}"/>
              </a:ext>
            </a:extLst>
          </p:cNvPr>
          <p:cNvSpPr txBox="1">
            <a:spLocks/>
          </p:cNvSpPr>
          <p:nvPr/>
        </p:nvSpPr>
        <p:spPr>
          <a:xfrm>
            <a:off x="909477" y="4662407"/>
            <a:ext cx="6896556" cy="93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u="sng" dirty="0">
                <a:solidFill>
                  <a:schemeClr val="bg1"/>
                </a:solidFill>
              </a:rPr>
              <a:t>Trust</a:t>
            </a:r>
            <a:r>
              <a:rPr lang="it-IT" b="1" dirty="0">
                <a:solidFill>
                  <a:schemeClr val="bg1"/>
                </a:solidFill>
              </a:rPr>
              <a:t>: </a:t>
            </a:r>
            <a:r>
              <a:rPr lang="it-IT" dirty="0">
                <a:solidFill>
                  <a:schemeClr val="bg1"/>
                </a:solidFill>
              </a:rPr>
              <a:t>le persone si fidano di ciò che già possiedono.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318C8BD-C27E-46E1-9E8C-C2A27A5CE8E3}"/>
              </a:ext>
            </a:extLst>
          </p:cNvPr>
          <p:cNvGrpSpPr/>
          <p:nvPr/>
        </p:nvGrpSpPr>
        <p:grpSpPr>
          <a:xfrm>
            <a:off x="8712633" y="6412606"/>
            <a:ext cx="3874959" cy="415131"/>
            <a:chOff x="8712633" y="6412606"/>
            <a:chExt cx="3874959" cy="415131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B244AC3-4090-42BE-9B2A-22100599BE9E}"/>
                </a:ext>
              </a:extLst>
            </p:cNvPr>
            <p:cNvSpPr txBox="1"/>
            <p:nvPr/>
          </p:nvSpPr>
          <p:spPr>
            <a:xfrm>
              <a:off x="9160901" y="6492875"/>
              <a:ext cx="34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Wellcome Home | Antonio De Caro</a:t>
              </a: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1DF0E50-DCCA-424E-A724-939BB40A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3232" y1="53165" x2="78097" y2="60000"/>
                          <a14:foregroundMark x1="42699" y1="10270" x2="52224" y2="23653"/>
                          <a14:foregroundMark x1="41150" y1="44595" x2="41150" y2="44595"/>
                          <a14:foregroundMark x1="40708" y1="47027" x2="40708" y2="47027"/>
                          <a14:foregroundMark x1="43142" y1="45676" x2="41150" y2="44595"/>
                          <a14:foregroundMark x1="53761" y1="43784" x2="55973" y2="41892"/>
                          <a14:foregroundMark x1="52878" y1="58009" x2="54867" y2="58108"/>
                          <a14:foregroundMark x1="38496" y1="57297" x2="45352" y2="57637"/>
                          <a14:backgroundMark x1="67035" y1="43784" x2="67035" y2="43784"/>
                          <a14:backgroundMark x1="67035" y1="43784" x2="68584" y2="45676"/>
                          <a14:backgroundMark x1="63274" y1="41892" x2="63717" y2="47027"/>
                          <a14:backgroundMark x1="56416" y1="32162" x2="54867" y2="31622"/>
                          <a14:backgroundMark x1="48009" y1="26486" x2="55973" y2="31081"/>
                          <a14:backgroundMark x1="60619" y1="36757" x2="62168" y2="40000"/>
                          <a14:backgroundMark x1="56858" y1="34054" x2="62168" y2="41351"/>
                          <a14:backgroundMark x1="66372" y1="45135" x2="67478" y2="51622"/>
                          <a14:backgroundMark x1="67478" y1="44595" x2="68584" y2="48919"/>
                          <a14:backgroundMark x1="62832" y1="41351" x2="64381" y2="46486"/>
                          <a14:backgroundMark x1="62168" y1="40000" x2="66372" y2="45135"/>
                          <a14:backgroundMark x1="56416" y1="32973" x2="51770" y2="29730"/>
                          <a14:backgroundMark x1="49558" y1="26486" x2="59513" y2="36757"/>
                          <a14:backgroundMark x1="67478" y1="48378" x2="68584" y2="56757"/>
                          <a14:backgroundMark x1="46903" y1="58108" x2="46903" y2="58108"/>
                          <a14:backgroundMark x1="49115" y1="54054" x2="49115" y2="59189"/>
                          <a14:backgroundMark x1="69469" y1="47027" x2="69469" y2="5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33" y="6412606"/>
              <a:ext cx="507134" cy="415131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3376430-CFE8-4699-BB6E-0A0AD395D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22531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382</Words>
  <Application>Microsoft Office PowerPoint</Application>
  <PresentationFormat>Widescreen</PresentationFormat>
  <Paragraphs>62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ShapesVTI</vt:lpstr>
      <vt:lpstr>Wellcome Home</vt:lpstr>
      <vt:lpstr>Wellcome Home</vt:lpstr>
      <vt:lpstr>Wellcome Home</vt:lpstr>
      <vt:lpstr>Sfruttare le capacita’ di Wellcome Home</vt:lpstr>
      <vt:lpstr>Funzionamento Bot</vt:lpstr>
      <vt:lpstr>Architettura ...</vt:lpstr>
      <vt:lpstr>Architettura ...</vt:lpstr>
      <vt:lpstr>Architettura ...</vt:lpstr>
      <vt:lpstr>Perche’ Telegram?</vt:lpstr>
      <vt:lpstr>Privacy</vt:lpstr>
      <vt:lpstr>Viviamo nel Futuro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 Home</dc:title>
  <dc:creator>Antonio De Caro</dc:creator>
  <cp:lastModifiedBy>Antonio De Caro</cp:lastModifiedBy>
  <cp:revision>3</cp:revision>
  <dcterms:created xsi:type="dcterms:W3CDTF">2021-02-08T17:17:34Z</dcterms:created>
  <dcterms:modified xsi:type="dcterms:W3CDTF">2021-02-10T12:29:43Z</dcterms:modified>
</cp:coreProperties>
</file>