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9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763C-9121-7D95-7480-AA89BA699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DE00B-0EC4-D403-ED0E-FAB3E6D7C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7C6DE-67AB-34A8-A0AB-2C1591C3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22DC-DFD3-486C-8D9B-3EE66D54316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1478A-6873-34CA-9091-280D359C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4A70-8A55-774A-1832-DB50E666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DA4-A7B2-4F9F-8F5D-ED640F8F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27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068B-C0BC-B687-66C1-CEFD9F83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6A325-8C1E-ACE7-94EA-D1C6C94D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A7B76-358C-B25E-1FED-AECD3602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22DC-DFD3-486C-8D9B-3EE66D54316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6D5DE-350E-A81B-3876-A8C5896E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0EA50-DD2E-AE75-0D92-F1A539D3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DA4-A7B2-4F9F-8F5D-ED640F8F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1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4C4397-0F04-343D-4BA9-505E03211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B9896F-D95E-FF69-5B63-1A6295E8C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C7A6E-DEEF-117C-B252-22928EEA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22DC-DFD3-486C-8D9B-3EE66D54316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43195-5336-1D61-9D7C-A88C72858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CBD60-F5A9-9244-376A-39BA8B15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DA4-A7B2-4F9F-8F5D-ED640F8F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3B5B-2252-508E-4C2F-B7AD3A2F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199FD-5D6C-DD24-662E-35610A7A8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2B1E-C698-C98C-C9FF-E413BCE9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22DC-DFD3-486C-8D9B-3EE66D54316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2AAB-D1B5-B025-74FC-9CA151FAB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3B07-952B-2209-277A-299AF24C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DA4-A7B2-4F9F-8F5D-ED640F8F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2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BD1F-03DA-A0C7-E391-86481D596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62CAB-60C7-C31A-96AF-078EAB40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56190-2AB2-774D-B292-6065B50B6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22DC-DFD3-486C-8D9B-3EE66D54316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93C53-992B-F496-D2BE-241DECE9C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3B139-E357-BB91-1DFB-D8A783A6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DA4-A7B2-4F9F-8F5D-ED640F8F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97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181C-AC92-64EF-F3C9-49198FEB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1D03-3CD2-CCE4-0DE8-C47BEFE1A6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E0B20-840D-4B7D-59AF-4CDFF4821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A3AA8-FEEB-696C-CF61-7C1C2F6A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22DC-DFD3-486C-8D9B-3EE66D54316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AE914-012C-2D2E-7643-EE9ED00E6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77146-A8D9-5F11-2B5C-A20A0C4D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DA4-A7B2-4F9F-8F5D-ED640F8F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41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8079-3E15-255E-6082-C3A4AA15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B5A1-66E6-9508-2ABA-F5FE3E8F3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5C7F6-F1EE-A7E5-3C62-55FF307CF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8B097-B5A0-8EC5-00E2-D2118A303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3AAB9-B08F-6271-7044-C6E908229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5460BB-DE16-61DC-1C22-2A1F84A0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22DC-DFD3-486C-8D9B-3EE66D54316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D8AB7A-0FA6-3654-F293-65E012EC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23730-939E-D0B5-CC72-8F51E10A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DA4-A7B2-4F9F-8F5D-ED640F8F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9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64975-6111-6BED-20E8-B0A3F428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6E94D-6853-5593-D86F-A61BF142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22DC-DFD3-486C-8D9B-3EE66D54316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9CEDB-9A81-6C10-9171-6BB5B05F6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979E0-D6DA-4784-14E7-D335C6CE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DA4-A7B2-4F9F-8F5D-ED640F8F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8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9A3674-80EA-D2FA-EF3A-61A060C0D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22DC-DFD3-486C-8D9B-3EE66D54316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812C1-F324-FEE2-429E-5EA3EBCC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1E98B-27A2-098C-F09E-F81D34BE4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DA4-A7B2-4F9F-8F5D-ED640F8F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3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ACBD-C3EF-E809-F680-7AE74147D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A6655-7342-579E-6FC6-15233F85E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7D526-7881-56AE-BC26-578433B53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B5A0C-9515-0009-4ED0-BC8AD76D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22DC-DFD3-486C-8D9B-3EE66D54316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95F34-D537-88C7-A62B-BACB8FBE6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B0397-306D-3461-CFF9-1F1295370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DA4-A7B2-4F9F-8F5D-ED640F8F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00544-D918-A282-6CC2-9C13DE52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A3CEC-5853-0A1F-A24A-A1BEAA23B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36D8E-8DBA-4DD2-51CE-8ABC6C702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2AC7B-0E80-D559-F9BD-F9953E74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122DC-DFD3-486C-8D9B-3EE66D54316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5B31A-2D28-ECE3-A866-9C57FED2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31417-6453-4A18-3FEB-04587FAF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B7DA4-A7B2-4F9F-8F5D-ED640F8F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29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BE5AC9-81AD-8B85-82E4-9999C2AE3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956A-837F-7EB1-8930-131C2AF02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15D9-A160-125E-9805-E686E32E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122DC-DFD3-486C-8D9B-3EE66D54316C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8DC2C-1ED6-F8E2-1594-C497BA84B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8348-DF20-96AB-9F71-6F41CAEC4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B7DA4-A7B2-4F9F-8F5D-ED640F8F2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5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3A4CE-1172-B4A8-18BC-B8F492114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Project 12.2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50194-CF83-B91E-952F-648F16EE2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Isis Lara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5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B4E34-2370-C17F-D0E0-3059F936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7920-9118-15D2-1639-A78F4B647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latin typeface="Google Sans"/>
              </a:rPr>
              <a:t>By</a:t>
            </a:r>
            <a:r>
              <a:rPr lang="en-US" sz="2000" b="0" i="0">
                <a:effectLst/>
                <a:latin typeface="Google Sans"/>
              </a:rPr>
              <a:t> understanding customer feedback and sentiment to forecast trends and potential issues before they become ubiquitous and prioritize improvements.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124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EC338-869C-C6BC-462F-317AF763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11A9D-88B4-64AE-A55F-88641247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Combine structured and unstructured data to perform a regression analysis and predict ratings</a:t>
            </a:r>
          </a:p>
        </p:txBody>
      </p:sp>
    </p:spTree>
    <p:extLst>
      <p:ext uri="{BB962C8B-B14F-4D97-AF65-F5344CB8AC3E}">
        <p14:creationId xmlns:p14="http://schemas.microsoft.com/office/powerpoint/2010/main" val="16091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26E117-AE5A-2531-3FD6-1870D9B4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Sentiment Purchase Distribution</a:t>
            </a:r>
          </a:p>
        </p:txBody>
      </p:sp>
      <p:pic>
        <p:nvPicPr>
          <p:cNvPr id="5" name="Content Placeholder 4" descr="A diagram of a purchase amount distribution&#10;&#10;AI-generated content may be incorrect.">
            <a:extLst>
              <a:ext uri="{FF2B5EF4-FFF2-40B4-BE49-F238E27FC236}">
                <a16:creationId xmlns:a16="http://schemas.microsoft.com/office/drawing/2014/main" id="{E8CB8E2B-320C-4594-E8ED-658E47992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261276"/>
            <a:ext cx="7225748" cy="433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9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D70FD-D96C-0C2E-05F1-F76E5649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Results and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A5A1-E73F-80BA-F150-E1A8821C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The accuracy score is low, and the RMSE falls far from the measured true values</a:t>
            </a:r>
          </a:p>
          <a:p>
            <a:r>
              <a:rPr lang="en-US" sz="2000"/>
              <a:t>Everything must run in Google Colab</a:t>
            </a:r>
          </a:p>
          <a:p>
            <a:r>
              <a:rPr lang="en-US" sz="2000"/>
              <a:t>The residuals are not symmetrically distributed and cluster away from the middle of the plot</a:t>
            </a:r>
          </a:p>
          <a:p>
            <a:r>
              <a:rPr lang="en-US" sz="2000"/>
              <a:t>Model is not a perfect subject for advancement, and further tuning is suggested</a:t>
            </a:r>
          </a:p>
        </p:txBody>
      </p:sp>
    </p:spTree>
    <p:extLst>
      <p:ext uri="{BB962C8B-B14F-4D97-AF65-F5344CB8AC3E}">
        <p14:creationId xmlns:p14="http://schemas.microsoft.com/office/powerpoint/2010/main" val="262705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97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Google Sans</vt:lpstr>
      <vt:lpstr>Office Theme</vt:lpstr>
      <vt:lpstr>Project 12.2</vt:lpstr>
      <vt:lpstr>Problem Statement</vt:lpstr>
      <vt:lpstr>Approach</vt:lpstr>
      <vt:lpstr>Sentiment Purchase Distribution</vt:lpstr>
      <vt:lpstr>Results and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Lara</dc:creator>
  <cp:lastModifiedBy>Vicky Lara</cp:lastModifiedBy>
  <cp:revision>1</cp:revision>
  <dcterms:created xsi:type="dcterms:W3CDTF">2025-03-01T17:10:51Z</dcterms:created>
  <dcterms:modified xsi:type="dcterms:W3CDTF">2025-03-01T22:27:11Z</dcterms:modified>
</cp:coreProperties>
</file>