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6F270-8264-4156-A693-3A763CE88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82F409-0556-4F9D-97AA-8201C89B7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3C03F0-D08F-47B0-B13C-E159CA09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ED2D-EB98-4328-A062-C5282D24B299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8F6CC1-DE73-45B6-AD6B-61A85258D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1892EC-95C1-45CE-88D9-F58C1FED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951A-B528-4117-B1FB-1C91F8D51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8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6B37E-E2D8-4106-8681-B22A482B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B1192C-A66C-4B2E-83D9-58242A9A3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F106BD-B9E7-4E93-BEE6-9A4520B3A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ED2D-EB98-4328-A062-C5282D24B299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EE4A9-97D3-4E47-93D5-35C7C6D8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24757B-DC32-4535-979C-1C7CDE3E5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951A-B528-4117-B1FB-1C91F8D51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91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639D0A4-375D-4865-BC7E-218E0D695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44D541-BAA9-42EB-933D-6B5FFDF98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0B0DE5-26FF-4DDB-817C-F5CAC7C2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ED2D-EB98-4328-A062-C5282D24B299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919AEC-6F89-43BA-A15B-72F0B033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C9CD58-1EAE-43FD-9C28-A94591D6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951A-B528-4117-B1FB-1C91F8D51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05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58677-E71D-491E-9BC6-E2979799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3EDA58-2FB3-489B-8A05-1C666BEE8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143972-2DBA-46E2-B78C-34020F0E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ED2D-EB98-4328-A062-C5282D24B299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7DF23D-BBB2-44F2-8C7E-AA45E786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2E8BF4-D1D6-4299-83C1-6EE42772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951A-B528-4117-B1FB-1C91F8D51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75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0EF7F-4F4B-4B90-A788-AEEE5D3F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12E480-E417-4204-AC76-F52C2CEF8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B2CF91-833F-45CE-AFDD-E4A5D203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ED2D-EB98-4328-A062-C5282D24B299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AE49F7-57C8-4BD1-99CC-284DE3B6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8680C3-FC65-4D0A-B0D4-1B926E99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951A-B528-4117-B1FB-1C91F8D51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86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08F58-D39B-4936-980A-4F43FCD94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CAF9F3-D80D-4541-9FA0-31600DE9B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B8B7B3-B15F-477E-A2B6-E43E01459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85BCD9-1132-443B-B2A6-7613735E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ED2D-EB98-4328-A062-C5282D24B299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7199CE-8482-4CC3-8BD6-7F5430747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175EF5-82B8-4083-ABCF-9F2208C6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951A-B528-4117-B1FB-1C91F8D51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43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2685AB-B545-4576-B162-B1E1B68C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9B0052-613F-46CF-8591-4EAEEF1E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062C82-1306-460A-95D1-121AC4093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4F1721E-7206-454B-B3AC-6C2218D79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245C205-7222-4CBF-AEF8-3F2FE9E3B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4E3721-5B82-49C0-9E63-11AE99FE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ED2D-EB98-4328-A062-C5282D24B299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174C1E-E2B6-4988-B8E1-C51F6CA58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0CD061C-C5FB-4E44-A5D4-8872BAA9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951A-B528-4117-B1FB-1C91F8D51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07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AB1B9-F989-4505-9DF7-5ADB6C1B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790DC0C-096C-42C8-B118-281043CD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ED2D-EB98-4328-A062-C5282D24B299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CDA76AC-0AAB-48CF-91C4-007CE48C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AFD03F-38A7-464D-9A1F-9CD135A79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951A-B528-4117-B1FB-1C91F8D51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27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A6B258D-A5EF-4E5E-AC36-272368CC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ED2D-EB98-4328-A062-C5282D24B299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280D90-7EBF-4E4A-BDC1-D868C3AD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BA3138-7707-4DA9-B8F4-82D3524B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951A-B528-4117-B1FB-1C91F8D51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64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7DBDC-9ED2-4D6C-947B-2CB8F3D3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DEA64B-596E-4D9E-999B-1A16D2A95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0642C8-8060-45A5-B1B0-A9029BA42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A28E7B-F12B-48C4-9875-D03B91FE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ED2D-EB98-4328-A062-C5282D24B299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AAD3EC-2317-4438-B742-4AF22D2D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7B6BDD-E871-4C35-B536-27AAD86E1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951A-B528-4117-B1FB-1C91F8D51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89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B022F-3B43-4AF5-B1C4-B38E0DA1E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CB45BE8-8CD2-45B2-AE74-55F03FFEA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5F5699-3F48-4F4A-9586-792EB5409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3394A8-F879-4866-9063-A10BA197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ED2D-EB98-4328-A062-C5282D24B299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16D876-0355-46D5-A3EC-EFFBF749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205864-A0E9-49FD-BC83-C0BA91D7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951A-B528-4117-B1FB-1C91F8D51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40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A76F-DDA4-4EFF-9115-4971E55D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C3D3AF-9216-4140-8B55-C481D0C1B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6B887C-136B-4091-832D-E40DBA7FE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5ED2D-EB98-4328-A062-C5282D24B299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F111F0-BCD6-4135-B0CB-8DFA57C8B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FBAA4B-B50A-4287-9573-CD980584A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9951A-B528-4117-B1FB-1C91F8D51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50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9F103-BF99-4F5F-8A42-B0D4B396D7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Универсальный интерфейс работы с моделями 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CD0699-ECD2-4EE6-9F53-52F37E5C8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7872" y="3429000"/>
            <a:ext cx="3258104" cy="1655762"/>
          </a:xfrm>
        </p:spPr>
        <p:txBody>
          <a:bodyPr>
            <a:normAutofit/>
          </a:bodyPr>
          <a:lstStyle/>
          <a:p>
            <a:r>
              <a:rPr lang="ru-RU" sz="4000" dirty="0"/>
              <a:t>Сизяков И. Р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60D3795-C9F9-43DC-AF93-5932919C0702}"/>
              </a:ext>
            </a:extLst>
          </p:cNvPr>
          <p:cNvSpPr txBox="1">
            <a:spLocks/>
          </p:cNvSpPr>
          <p:nvPr/>
        </p:nvSpPr>
        <p:spPr>
          <a:xfrm>
            <a:off x="4721441" y="6187698"/>
            <a:ext cx="2749118" cy="426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/>
              <a:t>ИГЭУ, 2024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37BD7C-CEAA-407F-8244-DE73BA7BE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401" y="6005493"/>
            <a:ext cx="7905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29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CBE85-136A-4D1F-A440-E7C8B9A7F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и путь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EEB3FB-EC0D-4EDF-B99A-0BDF945E8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Для каждой модели разрабатывается свое программное обеспечение</a:t>
            </a:r>
          </a:p>
          <a:p>
            <a:r>
              <a:rPr lang="ru-RU" dirty="0">
                <a:solidFill>
                  <a:srgbClr val="FF0000"/>
                </a:solidFill>
              </a:rPr>
              <a:t>Это долго и дорого</a:t>
            </a:r>
          </a:p>
          <a:p>
            <a:r>
              <a:rPr lang="ru-RU" dirty="0">
                <a:solidFill>
                  <a:srgbClr val="00B050"/>
                </a:solidFill>
              </a:rPr>
              <a:t>Нужен универсальный интерфейс для взаимодействия с моделями </a:t>
            </a:r>
            <a:r>
              <a:rPr lang="en-US" dirty="0">
                <a:solidFill>
                  <a:srgbClr val="00B050"/>
                </a:solidFill>
              </a:rPr>
              <a:t>ML</a:t>
            </a:r>
            <a:endParaRPr lang="ru-RU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Api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ru-RU" dirty="0">
                <a:solidFill>
                  <a:srgbClr val="00B050"/>
                </a:solidFill>
              </a:rPr>
              <a:t>для хранения и применения моделей</a:t>
            </a:r>
          </a:p>
          <a:p>
            <a:r>
              <a:rPr lang="en-US" dirty="0" err="1">
                <a:solidFill>
                  <a:srgbClr val="00B050"/>
                </a:solidFill>
              </a:rPr>
              <a:t>Gui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ru-RU" dirty="0">
                <a:solidFill>
                  <a:srgbClr val="00B050"/>
                </a:solidFill>
              </a:rPr>
              <a:t>для загрузки данных и получения </a:t>
            </a:r>
            <a:r>
              <a:rPr lang="ru-RU" dirty="0" err="1">
                <a:solidFill>
                  <a:srgbClr val="00B050"/>
                </a:solidFill>
              </a:rPr>
              <a:t>резульата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C02A9C3-5408-47CC-BB60-F22002E6B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401" y="6005493"/>
            <a:ext cx="7905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65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7A4B26-0124-4359-B798-3B372282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работы системы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B1AE404-FC05-43F9-B270-62528C79E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925" y="1330193"/>
            <a:ext cx="6974150" cy="5162682"/>
          </a:xfr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D17AA40-AE94-4E4C-BBAC-639666EF8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401" y="6005493"/>
            <a:ext cx="7905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50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8DB67-7791-4DB4-B2F2-673F35DA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270D2C-4313-4119-93F1-AFE980CA8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75791CBA-ACD8-46C9-AB88-7424F6E18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825625"/>
            <a:ext cx="5134966" cy="288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B8F549AB-73A2-4ABE-9CFB-FE4A4582A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053" y="2645546"/>
            <a:ext cx="5388746" cy="359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76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8DD5E4-37AC-4A8E-90E3-85414346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Api</a:t>
            </a:r>
            <a:r>
              <a:rPr lang="ru-RU" dirty="0"/>
              <a:t> сервер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66C2CA8-5A37-4D6A-A9CF-6BA1D62DD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4125"/>
            <a:ext cx="10515600" cy="4074337"/>
          </a:xfr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55C1BFE-5FD1-467A-9659-B57BEB35C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401" y="6005493"/>
            <a:ext cx="7905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51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9DFFD2-45B9-4AEE-8178-2B3F91F6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Gui</a:t>
            </a:r>
            <a:r>
              <a:rPr lang="en-US" dirty="0"/>
              <a:t> </a:t>
            </a:r>
            <a:r>
              <a:rPr lang="ru-RU" dirty="0"/>
              <a:t>приложение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D6429F-46AC-4C4F-A479-5B95A1326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D07A557-D9E7-427D-B333-3E5DC7DA8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401" y="6005493"/>
            <a:ext cx="7905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8B0C82-EF54-4F05-9C79-8FAB51997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26" y="1698928"/>
            <a:ext cx="4698444" cy="491379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6B4D7DC-267C-4F7B-96D4-D067124C5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242" y="1690688"/>
            <a:ext cx="5476414" cy="492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74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2DD912-889C-41E3-B9BF-672E3560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034B076-642A-4360-8C90-53081976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401" y="6005493"/>
            <a:ext cx="7905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8B5C4B-ED73-4ED6-813B-001A87A08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729" y="681037"/>
            <a:ext cx="4625284" cy="487828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585927A-C9E3-48B7-8EE0-6878DACFE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506" y="1464717"/>
            <a:ext cx="2787402" cy="477628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D0BE7B7-283A-41CF-99C0-CEF9FF3E0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10" y="1974343"/>
            <a:ext cx="4094596" cy="398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D6FEEC-4D0A-4DAB-9AF2-FA956913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Экономический эффект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08C1C5-FF6D-4C84-849E-7E0855126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Экономия времени - минимальные затраты времени разработки системы для единичной модели - 6 часов</a:t>
            </a:r>
          </a:p>
          <a:p>
            <a:r>
              <a:rPr lang="ru-RU" dirty="0"/>
              <a:t>Экономия времени на развертывание – минимум 1 час на модель</a:t>
            </a:r>
          </a:p>
          <a:p>
            <a:r>
              <a:rPr lang="ru-RU" dirty="0"/>
              <a:t>Экономия на оборудование – все необходимое для работы с разными моделями может быть развернуто на единственном сервере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B8920AB-1759-4139-8E1B-2F9D2FE80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401" y="6005493"/>
            <a:ext cx="7905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B7AFABD5-03C4-4162-B4CD-C14D514C9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304" y="4261281"/>
            <a:ext cx="6285391" cy="247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4862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103</Words>
  <Application>Microsoft Office PowerPoint</Application>
  <PresentationFormat>Широкоэкранный</PresentationFormat>
  <Paragraphs>18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Универсальный интерфейс работы с моделями ИИ</vt:lpstr>
      <vt:lpstr>Проблема и путь решения</vt:lpstr>
      <vt:lpstr>Схема работы системы</vt:lpstr>
      <vt:lpstr>Стек системы</vt:lpstr>
      <vt:lpstr>Api сервер</vt:lpstr>
      <vt:lpstr>Gui приложение</vt:lpstr>
      <vt:lpstr>Пример использования</vt:lpstr>
      <vt:lpstr>Экономический эффект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skills</dc:creator>
  <cp:lastModifiedBy>skills</cp:lastModifiedBy>
  <cp:revision>7</cp:revision>
  <dcterms:created xsi:type="dcterms:W3CDTF">2024-11-28T10:56:55Z</dcterms:created>
  <dcterms:modified xsi:type="dcterms:W3CDTF">2024-11-28T12:28:45Z</dcterms:modified>
</cp:coreProperties>
</file>