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11"/>
  </p:notesMasterIdLst>
  <p:sldIdLst>
    <p:sldId id="257" r:id="rId4"/>
    <p:sldId id="267" r:id="rId5"/>
    <p:sldId id="259" r:id="rId6"/>
    <p:sldId id="276" r:id="rId7"/>
    <p:sldId id="274" r:id="rId8"/>
    <p:sldId id="275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4" autoAdjust="0"/>
    <p:restoredTop sz="70500" autoAdjust="0"/>
  </p:normalViewPr>
  <p:slideViewPr>
    <p:cSldViewPr>
      <p:cViewPr varScale="1">
        <p:scale>
          <a:sx n="84" d="100"/>
          <a:sy n="84" d="100"/>
        </p:scale>
        <p:origin x="-12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CC549-3B8E-4C93-A066-EB69A6FA5CC3}" type="datetimeFigureOut">
              <a:rPr lang="de-DE" smtClean="0"/>
              <a:pPr/>
              <a:t>20.04.2010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8E0E-5868-45CC-B78D-62A468980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Bitte nutzt dieses Slide-Set in euren</a:t>
            </a:r>
            <a:r>
              <a:rPr lang="de-DE" baseline="0" dirty="0" smtClean="0"/>
              <a:t> RG Treffen zur Vorstellung der </a:t>
            </a:r>
            <a:r>
              <a:rPr lang="de-DE" baseline="0" smtClean="0"/>
              <a:t>PASS Essentials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8E0E-5868-45CC-B78D-62A468980E8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Idee</a:t>
            </a:r>
            <a:r>
              <a:rPr lang="de-DE" baseline="0" dirty="0" smtClean="0"/>
              <a:t> der PASS Essentials ist, Weiterbildung der Mitglieder mit einem Finanzierungsbeitrag für den PASS Deutschland e.V. zu verknüpfen</a:t>
            </a:r>
          </a:p>
          <a:p>
            <a:r>
              <a:rPr lang="de-DE" baseline="0" dirty="0" smtClean="0"/>
              <a:t>Weiterbildung nicht nur zentral sondern regional – kurze Wege</a:t>
            </a:r>
          </a:p>
          <a:p>
            <a:r>
              <a:rPr lang="de-DE" baseline="0" dirty="0" smtClean="0"/>
              <a:t>Kleine Gruppen gestatten intensive Auseinandersetzung mit dem Thema, Gelegenheit für Fragen und Antworten, steigern den Lernerfolg  </a:t>
            </a:r>
          </a:p>
          <a:p>
            <a:r>
              <a:rPr lang="de-DE" baseline="0" dirty="0" smtClean="0"/>
              <a:t>Selbst tun sorgt für nachhaltiges Verstehen</a:t>
            </a:r>
          </a:p>
          <a:p>
            <a:r>
              <a:rPr lang="de-DE" baseline="0" dirty="0" smtClean="0"/>
              <a:t>Es lohnt sich, PASS Mitglied zu sein – oder es noch schnell zu werden ….</a:t>
            </a:r>
          </a:p>
          <a:p>
            <a:r>
              <a:rPr lang="de-DE" dirty="0" smtClean="0"/>
              <a:t>Eine Möglichkeit für Experten, sich in einem Thema zu profilieren, in dem man zu Hause ist</a:t>
            </a:r>
          </a:p>
          <a:p>
            <a:r>
              <a:rPr lang="de-DE" dirty="0" smtClean="0"/>
              <a:t>PR Wirkung ist inklusive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8E0E-5868-45CC-B78D-62A468980E8B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Andreas Wolter ist mit dem SQL Server seit der Version 7 vertraut und auch auf dem SQL Server 2008 auf allen 3 Tracks (Administrator, Developer und Business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Intelligence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als MCITP zertifiziert. Seine Schwerpunkte liegen auf dem Entwickeln und Optimieren von Datenbanksystemen und Datawarehouse-Umgebungen sowie den Reporting Services des SQL Server.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8E0E-5868-45CC-B78D-62A468980E8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Ralf Dietrich ist seit 1998 als Trainer und Consultant für Microsoft Betriebssysteme und Datenbanken tätig. </a:t>
            </a:r>
            <a:b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MCT, MCSE (Security) und MCITP für SQL Server liegt sein Fokus in der Performanceanalyse und im Data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Warehouse Design. Ihm liegen sichere Servernetze &amp; SQL-Server Installationen besonders am Herzen.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8E0E-5868-45CC-B78D-62A468980E8B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Bodo Michael Danitz (MCITP und MCT) beschäftigt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sich seit rund 14 Jahren mit allen administrativen Themen rund um Microsoft SQL Server. Zu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seinen Spezialgebieten gehört neben Hochverfügbarkeit und verteilter Datenhaltung insbesondere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Performance Optimierung großer SQL Server Systeme.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8E0E-5868-45CC-B78D-62A468980E8B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Oliver Engels beschäftigt er sich seit 1991 mit der </a:t>
            </a:r>
            <a:r>
              <a:rPr lang="de-DE" dirty="0" err="1" smtClean="0"/>
              <a:t>Verbindnung</a:t>
            </a:r>
            <a:r>
              <a:rPr lang="de-DE" dirty="0" smtClean="0"/>
              <a:t> von CRM und Business </a:t>
            </a:r>
            <a:r>
              <a:rPr lang="de-DE" dirty="0" err="1" smtClean="0"/>
              <a:t>Intelligence</a:t>
            </a:r>
            <a:r>
              <a:rPr lang="de-DE" dirty="0" smtClean="0"/>
              <a:t>. Dabei ist der SQL Server das Datenbanktool seiner Wahl, welches ihn seit Version 4.5 begleitet. Die Reporting Services sind sein Spezialgebiet und es gibt sicher viel zu berichten aus 5 Jahren Projektarbeit mit diesem hervorragenden Tool.</a:t>
            </a:r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PowerPivot und Excel 2010 hat er bereits mit PASS Kollegen Markus Fischer auf dem PASS Camp 2010 „BI for.the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erfolgreich vorgestellt. Begeistert von einer „weiteren Variante“ analytischer Möglichkeiten, fasst er die aktuellen Funktionen des Beta Release in einem Hands-On Essential zusammen.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8E0E-5868-45CC-B78D-62A468980E8B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Thema:</a:t>
            </a:r>
          </a:p>
          <a:p>
            <a:r>
              <a:rPr lang="de-DE" dirty="0" smtClean="0"/>
              <a:t>Welches Thema ist für eure Weiterbildung wichtig?</a:t>
            </a:r>
          </a:p>
          <a:p>
            <a:r>
              <a:rPr lang="de-DE" dirty="0" smtClean="0"/>
              <a:t>Welches</a:t>
            </a:r>
            <a:r>
              <a:rPr lang="de-DE" baseline="0" dirty="0" smtClean="0"/>
              <a:t> Thema wolltet ihr schon immer mal kennenlernen.</a:t>
            </a:r>
          </a:p>
          <a:p>
            <a:r>
              <a:rPr lang="de-DE" baseline="0" dirty="0" smtClean="0"/>
              <a:t>Welches Thema habt ihr vermisst?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Themen für PASS</a:t>
            </a:r>
            <a:r>
              <a:rPr lang="de-DE" baseline="0" dirty="0" smtClean="0"/>
              <a:t> </a:t>
            </a:r>
            <a:r>
              <a:rPr lang="de-DE" dirty="0" smtClean="0"/>
              <a:t>Essentials sollten in etwa für die Vermittlung an 1 Tag passen.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Spezielle Themen lassen sich erweitern oder mit anderen zusammen fassen.</a:t>
            </a:r>
          </a:p>
          <a:p>
            <a:r>
              <a:rPr lang="de-DE" dirty="0" smtClean="0"/>
              <a:t>Komplexe Themen können als </a:t>
            </a:r>
            <a:r>
              <a:rPr lang="de-DE" dirty="0" err="1" smtClean="0"/>
              <a:t>StartUp</a:t>
            </a:r>
            <a:r>
              <a:rPr lang="de-DE" dirty="0" smtClean="0"/>
              <a:t> aufgenommen werden.</a:t>
            </a:r>
          </a:p>
          <a:p>
            <a:endParaRPr lang="de-DE" dirty="0" smtClean="0"/>
          </a:p>
          <a:p>
            <a:r>
              <a:rPr lang="de-DE" b="1" dirty="0" smtClean="0"/>
              <a:t>Sprecher:</a:t>
            </a:r>
          </a:p>
          <a:p>
            <a:r>
              <a:rPr lang="de-DE" dirty="0" smtClean="0"/>
              <a:t>Viele von euch haben</a:t>
            </a:r>
            <a:r>
              <a:rPr lang="de-DE" baseline="0" dirty="0" smtClean="0"/>
              <a:t> </a:t>
            </a:r>
            <a:r>
              <a:rPr lang="de-DE" dirty="0" smtClean="0"/>
              <a:t>schon an Trainings oder Konferenzen teilgenommen und gute</a:t>
            </a:r>
            <a:r>
              <a:rPr lang="de-DE" baseline="0" dirty="0" smtClean="0"/>
              <a:t> Trainer und Sprecher erlebt. </a:t>
            </a:r>
          </a:p>
          <a:p>
            <a:r>
              <a:rPr lang="de-DE" baseline="0" dirty="0" smtClean="0"/>
              <a:t>Die würden wir gern kennenlernen und mit ihnen ein PASS Essential abstimmen.</a:t>
            </a:r>
          </a:p>
          <a:p>
            <a:r>
              <a:rPr lang="de-DE" dirty="0" smtClean="0"/>
              <a:t>Dann könnt ihr sie noch mal erleben.</a:t>
            </a:r>
          </a:p>
          <a:p>
            <a:endParaRPr lang="de-DE" dirty="0" smtClean="0"/>
          </a:p>
          <a:p>
            <a:r>
              <a:rPr lang="de-DE" b="1" dirty="0" smtClean="0"/>
              <a:t>Räume:</a:t>
            </a:r>
          </a:p>
          <a:p>
            <a:r>
              <a:rPr lang="de-DE" dirty="0" smtClean="0"/>
              <a:t>Vorgeschlagene Orte sollten gut erreichbar sein</a:t>
            </a:r>
          </a:p>
          <a:p>
            <a:endParaRPr lang="de-DE" dirty="0" smtClean="0"/>
          </a:p>
          <a:p>
            <a:r>
              <a:rPr lang="de-DE" dirty="0" smtClean="0"/>
              <a:t>Die Vorteile</a:t>
            </a:r>
            <a:r>
              <a:rPr lang="de-DE" baseline="0" dirty="0" smtClean="0"/>
              <a:t> für Sponsoren: </a:t>
            </a:r>
          </a:p>
          <a:p>
            <a:r>
              <a:rPr lang="de-DE" dirty="0" smtClean="0"/>
              <a:t>PR</a:t>
            </a:r>
            <a:r>
              <a:rPr lang="de-DE" baseline="0" dirty="0" smtClean="0"/>
              <a:t> in der </a:t>
            </a:r>
            <a:r>
              <a:rPr lang="de-DE" dirty="0" smtClean="0"/>
              <a:t>PASS Zielgruppe </a:t>
            </a:r>
          </a:p>
          <a:p>
            <a:r>
              <a:rPr lang="de-DE" baseline="0" dirty="0" smtClean="0"/>
              <a:t>Weiterbildung für Mitarbeiter im eigenen Haus</a:t>
            </a:r>
          </a:p>
          <a:p>
            <a:r>
              <a:rPr lang="de-DE" baseline="0" dirty="0" smtClean="0"/>
              <a:t>Evtl. neue Mitarbeiter gewinnen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8E0E-5868-45CC-B78D-62A468980E8B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0"/>
          <a:ext cx="9136063" cy="1162050"/>
        </p:xfrm>
        <a:graphic>
          <a:graphicData uri="http://schemas.openxmlformats.org/presentationml/2006/ole">
            <p:oleObj spid="_x0000_s2050" name="Photo Editor Photo" r:id="rId3" imgW="9135750" imgH="1162212" progId="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0" y="6553200"/>
          <a:ext cx="9144000" cy="314325"/>
        </p:xfrm>
        <a:graphic>
          <a:graphicData uri="http://schemas.openxmlformats.org/presentationml/2006/ole">
            <p:oleObj spid="_x0000_s2051" name="Photo Editor Photo" r:id="rId4" imgW="304923" imgH="314286" progId="">
              <p:embed/>
            </p:oleObj>
          </a:graphicData>
        </a:graphic>
      </p:graphicFrame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228850" cy="6400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34150" cy="6400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038FBA-BE1F-4048-95C4-4CC515DADA20}" type="datetimeFigureOut">
              <a:rPr lang="de-DE" smtClean="0"/>
              <a:pPr/>
              <a:t>20.04.2010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Abgerundetes Rechteck 3"/>
          <p:cNvSpPr/>
          <p:nvPr userDrawn="1"/>
        </p:nvSpPr>
        <p:spPr bwMode="auto">
          <a:xfrm>
            <a:off x="500034" y="2071678"/>
            <a:ext cx="8001056" cy="4786322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14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D396B4-33D1-4318-9E8E-2BEC3C6CEC7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BE742F-C11B-4A66-9545-3C9D1A39834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BF17CC-4D05-4B95-BDF0-4CA09FE5A44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B673DC-C689-4997-91C6-A3983726EF5B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A4161ED-734D-424F-98D0-4BE2F276432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B08C6E-00CD-4774-9316-5BE596169E5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03B21B5-8E7A-4FFD-A508-556EA66782F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B4206A-6055-4323-8672-D5BBBFAE892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EC7A11-2C8E-4072-87CD-DEC92F24D24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CC4A56-F672-4651-A097-3059DF4C886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91CFE9-C678-4C68-88CE-6B62EFD0E1B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54788"/>
          <a:ext cx="9144000" cy="314325"/>
        </p:xfrm>
        <a:graphic>
          <a:graphicData uri="http://schemas.openxmlformats.org/presentationml/2006/ole">
            <p:oleObj spid="_x0000_s1026" name="Photo Editor Photo" r:id="rId16" imgW="304923" imgH="314286" progId="">
              <p:embed/>
            </p:oleObj>
          </a:graphicData>
        </a:graphic>
      </p:graphicFrame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0" y="0"/>
          <a:ext cx="9144000" cy="1162050"/>
        </p:xfrm>
        <a:graphic>
          <a:graphicData uri="http://schemas.openxmlformats.org/presentationml/2006/ole">
            <p:oleObj spid="_x0000_s1027" name="Photo Editor Photo" r:id="rId17" imgW="9135750" imgH="1162212" progId="">
              <p:embed/>
            </p:oleObj>
          </a:graphicData>
        </a:graphic>
      </p:graphicFrame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84950"/>
            <a:ext cx="617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/>
          </a:p>
        </p:txBody>
      </p:sp>
      <p:pic>
        <p:nvPicPr>
          <p:cNvPr id="1032" name="Picture 7" descr="pass_deutschla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72438" y="66675"/>
            <a:ext cx="9953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849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51AB9B1A-E2E4-4668-949F-59357F61E77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1" fontAlgn="base" hangingPunct="1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77B6A21-6500-4767-AD74-4153686C099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1" fontAlgn="base" hangingPunct="1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1" fontAlgn="base" hangingPunct="1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PASS Essentials </a:t>
            </a:r>
            <a:endParaRPr lang="de-DE" b="1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vorgestellt von</a:t>
            </a:r>
          </a:p>
          <a:p>
            <a:r>
              <a:rPr lang="de-DE" smtClean="0"/>
              <a:t>Markus Raatz</a:t>
            </a: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088" y="2276475"/>
            <a:ext cx="8224837" cy="43814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 Essentials sind …</a:t>
            </a:r>
            <a:endParaRPr lang="de-DE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>
                <a:solidFill>
                  <a:schemeClr val="tx1"/>
                </a:solidFill>
              </a:rPr>
              <a:t>Ein-tägige Veranstaltungen in eurer Region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Kleine Gruppen (max. 12 Teilnehmer)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Hands-On mit eigenem Notebook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Einführung in ein spezielles SQL Thema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Weiterbildung für PASS Mitglieder und andere SQL Anwender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Preis 475,00 €/Tag (inkl. MwSt.) – PASS Mitglieder 299€/Tag (inkl. MwSt.)</a:t>
            </a:r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Wissensvermittlung durch ausgewiesene Experten</a:t>
            </a:r>
          </a:p>
          <a:p>
            <a:pPr lvl="0"/>
            <a:endParaRPr lang="de-DE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Nächsten PASS Essentials</a:t>
            </a:r>
            <a:endParaRPr lang="de-DE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Workshop: ETL mit Integration Services 2005-2008 </a:t>
            </a:r>
          </a:p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(Teil 1 - Grundlagen) 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Köln</a:t>
            </a:r>
            <a:r>
              <a:rPr lang="de-DE" dirty="0" smtClean="0">
                <a:solidFill>
                  <a:schemeClr val="tx1"/>
                </a:solidFill>
              </a:rPr>
              <a:t>, Das Büro... Abels &amp; Partner GmbH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03. Mai 2010</a:t>
            </a:r>
          </a:p>
          <a:p>
            <a:pPr lvl="0"/>
            <a:r>
              <a:rPr lang="de-DE" sz="1600" dirty="0" smtClean="0">
                <a:solidFill>
                  <a:schemeClr val="tx1"/>
                </a:solidFill>
              </a:rPr>
              <a:t>		Sprecher: Andreas Wolter</a:t>
            </a:r>
          </a:p>
          <a:p>
            <a:pPr lvl="0"/>
            <a:endParaRPr lang="de-DE" sz="1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Workshop: ETL mit Integration Services 2005-2008</a:t>
            </a:r>
          </a:p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(Teil 1I - Aufbaukurs) 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Köln</a:t>
            </a:r>
            <a:r>
              <a:rPr lang="de-DE" dirty="0" smtClean="0">
                <a:solidFill>
                  <a:schemeClr val="tx1"/>
                </a:solidFill>
              </a:rPr>
              <a:t>, Das Büro... Abels &amp; Partner GmbH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04. Mai 2010</a:t>
            </a:r>
          </a:p>
          <a:p>
            <a:pPr lvl="0"/>
            <a:r>
              <a:rPr lang="de-DE" sz="1600" dirty="0" smtClean="0">
                <a:solidFill>
                  <a:schemeClr val="tx1"/>
                </a:solidFill>
              </a:rPr>
              <a:t>		Sprecher: Andreas Wolter</a:t>
            </a:r>
          </a:p>
        </p:txBody>
      </p:sp>
      <p:pic>
        <p:nvPicPr>
          <p:cNvPr id="5" name="Grafik 4" descr="Andreas Wolt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1" y="1500174"/>
            <a:ext cx="118170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 rot="20780636">
            <a:off x="4996802" y="5604782"/>
            <a:ext cx="3346450" cy="368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Einzelheiten, siehe Newsletter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Nächsten PASS Essentials</a:t>
            </a:r>
            <a:endParaRPr lang="de-DE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DBA </a:t>
            </a:r>
            <a:r>
              <a:rPr lang="de-DE" dirty="0" err="1" smtClean="0">
                <a:solidFill>
                  <a:schemeClr val="tx1"/>
                </a:solidFill>
              </a:rPr>
              <a:t>StartUp</a:t>
            </a:r>
            <a:r>
              <a:rPr lang="de-DE" dirty="0" smtClean="0">
                <a:solidFill>
                  <a:schemeClr val="tx1"/>
                </a:solidFill>
              </a:rPr>
              <a:t> Installation, Backup &amp; </a:t>
            </a:r>
            <a:r>
              <a:rPr lang="de-DE" dirty="0" err="1" smtClean="0">
                <a:solidFill>
                  <a:schemeClr val="tx1"/>
                </a:solidFill>
              </a:rPr>
              <a:t>Restore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Dresden</a:t>
            </a:r>
            <a:r>
              <a:rPr lang="de-DE" dirty="0" smtClean="0">
                <a:solidFill>
                  <a:schemeClr val="tx1"/>
                </a:solidFill>
              </a:rPr>
              <a:t>, COMPUTER CONCEPT GmbH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11. Mai 2010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		Sprecher: Ralf Dietrich</a:t>
            </a:r>
          </a:p>
        </p:txBody>
      </p:sp>
      <p:pic>
        <p:nvPicPr>
          <p:cNvPr id="5" name="Grafik 4" descr="Ralf_Dietrich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1" y="1500174"/>
            <a:ext cx="118534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 rot="20780636">
            <a:off x="4996802" y="5604782"/>
            <a:ext cx="3346450" cy="368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Einzelheiten, siehe Newsletter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Nächsten PASS Essentials</a:t>
            </a:r>
            <a:endParaRPr lang="de-DE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Keine Datenbank braucht Indexe! (Es sind immer nur die Abfragen… )</a:t>
            </a:r>
          </a:p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Query Tuning mit </a:t>
            </a:r>
            <a:r>
              <a:rPr lang="de-DE" dirty="0" err="1" smtClean="0">
                <a:solidFill>
                  <a:schemeClr val="tx1"/>
                </a:solidFill>
              </a:rPr>
              <a:t>Traces</a:t>
            </a:r>
            <a:r>
              <a:rPr lang="de-DE" dirty="0" smtClean="0">
                <a:solidFill>
                  <a:schemeClr val="tx1"/>
                </a:solidFill>
              </a:rPr>
              <a:t> und DMVs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Böblingen</a:t>
            </a:r>
            <a:r>
              <a:rPr lang="de-DE" dirty="0" smtClean="0">
                <a:solidFill>
                  <a:schemeClr val="tx1"/>
                </a:solidFill>
              </a:rPr>
              <a:t>, Microsoft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19. Mai 2010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		Sprecher: Bodo Michael Danitz</a:t>
            </a:r>
          </a:p>
        </p:txBody>
      </p:sp>
      <p:pic>
        <p:nvPicPr>
          <p:cNvPr id="3074" name="Picture 2" descr="ich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1500174"/>
            <a:ext cx="1143008" cy="160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>
            <a:spLocks noChangeArrowheads="1"/>
          </p:cNvSpPr>
          <p:nvPr/>
        </p:nvSpPr>
        <p:spPr bwMode="auto">
          <a:xfrm rot="20780636">
            <a:off x="4996802" y="5604782"/>
            <a:ext cx="3346450" cy="368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Einzelheiten, siehe Newsletter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Nächsten PASS Essentials</a:t>
            </a:r>
            <a:endParaRPr lang="de-DE" b="1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Dashboard in a Day mit SQL Server Reporting Services 2008 (R2)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Bad Homburg</a:t>
            </a:r>
            <a:r>
              <a:rPr lang="de-DE" dirty="0" smtClean="0">
                <a:solidFill>
                  <a:schemeClr val="tx1"/>
                </a:solidFill>
              </a:rPr>
              <a:t>, Microsoft 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15. Juni 2010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		Sprecher: Oliver Engels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</a:rPr>
              <a:t>Power mit PowerPivot – Einstieg in Excel 2010 und PowerPivot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München/Unterschleißheim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PlanB</a:t>
            </a:r>
            <a:r>
              <a:rPr lang="de-DE" dirty="0" smtClean="0">
                <a:solidFill>
                  <a:schemeClr val="tx1"/>
                </a:solidFill>
              </a:rPr>
              <a:t>. GmbH </a:t>
            </a:r>
          </a:p>
          <a:p>
            <a:pPr lvl="1"/>
            <a:r>
              <a:rPr lang="de-DE" b="1" dirty="0" smtClean="0">
                <a:solidFill>
                  <a:schemeClr val="tx1"/>
                </a:solidFill>
              </a:rPr>
              <a:t>01. Juli 2010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		Sprecher: Oliver Engels</a:t>
            </a:r>
          </a:p>
        </p:txBody>
      </p:sp>
      <p:pic>
        <p:nvPicPr>
          <p:cNvPr id="5" name="Grafik 4" descr="Oliver Engel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1" y="1500173"/>
            <a:ext cx="1179251" cy="1571637"/>
          </a:xfrm>
          <a:prstGeom prst="rect">
            <a:avLst/>
          </a:prstGeom>
          <a:noFill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 rot="20780636">
            <a:off x="4996802" y="5604782"/>
            <a:ext cx="3346450" cy="368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Einzelheiten, siehe Newsletter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Wünsche und Vorschläge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chemeClr val="tx1"/>
                </a:solidFill>
              </a:rPr>
              <a:t>Thema: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	</a:t>
            </a:r>
            <a:r>
              <a:rPr lang="de-DE" sz="1600" dirty="0" smtClean="0">
                <a:solidFill>
                  <a:schemeClr val="tx1"/>
                </a:solidFill>
              </a:rPr>
              <a:t>Welches Thema ist euch wichtig und was wolltet Ihr schon immer mal kennenlernen?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Sprecher: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	</a:t>
            </a:r>
            <a:r>
              <a:rPr lang="de-DE" sz="1600" dirty="0" smtClean="0">
                <a:solidFill>
                  <a:schemeClr val="tx1"/>
                </a:solidFill>
              </a:rPr>
              <a:t>Kennt ihr gute Trainer/Sprecher?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Raumsponsoren:</a:t>
            </a:r>
          </a:p>
          <a:p>
            <a:pPr marL="338138" lvl="1" indent="-338138">
              <a:spcBef>
                <a:spcPts val="500"/>
              </a:spcBef>
            </a:pPr>
            <a:r>
              <a:rPr lang="de-DE" sz="1600" dirty="0" smtClean="0">
                <a:solidFill>
                  <a:schemeClr val="tx1"/>
                </a:solidFill>
              </a:rPr>
              <a:t>	</a:t>
            </a:r>
            <a:r>
              <a:rPr lang="de-DE" dirty="0" smtClean="0">
                <a:solidFill>
                  <a:schemeClr val="tx1"/>
                </a:solidFill>
              </a:rPr>
              <a:t>Raum, </a:t>
            </a:r>
            <a:r>
              <a:rPr lang="de-DE" dirty="0" err="1" smtClean="0">
                <a:solidFill>
                  <a:schemeClr val="tx1"/>
                </a:solidFill>
              </a:rPr>
              <a:t>Beamer</a:t>
            </a:r>
            <a:r>
              <a:rPr lang="de-DE" dirty="0" smtClean="0">
                <a:solidFill>
                  <a:schemeClr val="tx1"/>
                </a:solidFill>
              </a:rPr>
              <a:t>, Getränke, Catering </a:t>
            </a:r>
            <a:r>
              <a:rPr lang="de-DE" dirty="0" smtClean="0">
                <a:solidFill>
                  <a:schemeClr val="tx1"/>
                </a:solidFill>
                <a:latin typeface="Arial"/>
                <a:cs typeface="Arial"/>
              </a:rPr>
              <a:t>→ b</a:t>
            </a:r>
            <a:r>
              <a:rPr lang="de-DE" dirty="0" smtClean="0">
                <a:solidFill>
                  <a:schemeClr val="tx1"/>
                </a:solidFill>
              </a:rPr>
              <a:t>is zu 2 Teilnehmer frei</a:t>
            </a:r>
          </a:p>
          <a:p>
            <a:pPr marL="338138" lvl="1" indent="-338138">
              <a:spcBef>
                <a:spcPts val="500"/>
              </a:spcBef>
            </a:pPr>
            <a:r>
              <a:rPr lang="de-DE" dirty="0" smtClean="0">
                <a:solidFill>
                  <a:schemeClr val="tx1"/>
                </a:solidFill>
              </a:rPr>
              <a:t>	Kurze Firmenvorstellung beim PASS Essential</a:t>
            </a:r>
          </a:p>
          <a:p>
            <a:pPr marL="338138" lvl="1" indent="-338138">
              <a:spcBef>
                <a:spcPts val="500"/>
              </a:spcBef>
            </a:pPr>
            <a:endParaRPr lang="de-DE" sz="800" dirty="0" smtClean="0">
              <a:solidFill>
                <a:schemeClr val="tx1"/>
              </a:solidFill>
            </a:endParaRPr>
          </a:p>
          <a:p>
            <a:pPr marL="338138" lvl="1" indent="-338138">
              <a:spcBef>
                <a:spcPts val="500"/>
              </a:spcBef>
            </a:pPr>
            <a:r>
              <a:rPr lang="fr-FR" sz="1800" dirty="0" smtClean="0">
                <a:solidFill>
                  <a:schemeClr val="tx1"/>
                </a:solidFill>
              </a:rPr>
              <a:t>Information an:</a:t>
            </a:r>
          </a:p>
          <a:p>
            <a:pPr marL="338138" lvl="1" indent="-338138">
              <a:spcBef>
                <a:spcPts val="500"/>
              </a:spcBef>
            </a:pPr>
            <a:r>
              <a:rPr lang="fr-FR" dirty="0" smtClean="0">
                <a:solidFill>
                  <a:schemeClr val="tx1"/>
                </a:solidFill>
              </a:rPr>
              <a:t>	Claudia Spiller – csp@sqlpass.de (Claudia.Spiller@datafino.de ), Tel. 0351 / 563-4042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_Deutschland">
  <a:themeElements>
    <a:clrScheme name="PASS_Deutschlan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SS_Deutschla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SS_Deutschlan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SS_Deutschlan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S_Deutschlan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S_Deutschlan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S_Deutschla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S_Deutschla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SS_Deutschla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PASS_Essentials_Vergütung</Template>
  <TotalTime>0</TotalTime>
  <Words>647</Words>
  <Application>Microsoft Office PowerPoint</Application>
  <PresentationFormat>Bildschirmpräsentation (4:3)</PresentationFormat>
  <Paragraphs>106</Paragraphs>
  <Slides>7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PASS_Deutschland</vt:lpstr>
      <vt:lpstr>Larissa-Design</vt:lpstr>
      <vt:lpstr>Office Theme</vt:lpstr>
      <vt:lpstr>Photo Editor Photo</vt:lpstr>
      <vt:lpstr>PASS Essentials </vt:lpstr>
      <vt:lpstr>PASS Essentials sind …</vt:lpstr>
      <vt:lpstr>Nächsten PASS Essentials</vt:lpstr>
      <vt:lpstr>Nächsten PASS Essentials</vt:lpstr>
      <vt:lpstr>Nächsten PASS Essentials</vt:lpstr>
      <vt:lpstr>Nächsten PASS Essentials</vt:lpstr>
      <vt:lpstr>Wünsche und Vorschläge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Essentials </dc:title>
  <dc:creator> </dc:creator>
  <cp:lastModifiedBy>Markus Raatz</cp:lastModifiedBy>
  <cp:revision>29</cp:revision>
  <dcterms:created xsi:type="dcterms:W3CDTF">2008-12-15T22:25:08Z</dcterms:created>
  <dcterms:modified xsi:type="dcterms:W3CDTF">2010-04-20T17:23:08Z</dcterms:modified>
</cp:coreProperties>
</file>