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99" r:id="rId2"/>
    <p:sldMasterId id="2147483711" r:id="rId3"/>
    <p:sldMasterId id="2147483723" r:id="rId4"/>
  </p:sldMasterIdLst>
  <p:notesMasterIdLst>
    <p:notesMasterId r:id="rId31"/>
  </p:notesMasterIdLst>
  <p:handoutMasterIdLst>
    <p:handoutMasterId r:id="rId32"/>
  </p:handoutMasterIdLst>
  <p:sldIdLst>
    <p:sldId id="256" r:id="rId5"/>
    <p:sldId id="257" r:id="rId6"/>
    <p:sldId id="258" r:id="rId7"/>
    <p:sldId id="259" r:id="rId8"/>
    <p:sldId id="260" r:id="rId9"/>
    <p:sldId id="263" r:id="rId10"/>
    <p:sldId id="261" r:id="rId11"/>
    <p:sldId id="262" r:id="rId12"/>
    <p:sldId id="264" r:id="rId13"/>
    <p:sldId id="265" r:id="rId14"/>
    <p:sldId id="267" r:id="rId15"/>
    <p:sldId id="266"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a:srgbClr val="D43830"/>
    <a:srgbClr val="C03028"/>
    <a:srgbClr val="DEDEDE"/>
    <a:srgbClr val="D94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4" d="100"/>
          <a:sy n="84" d="100"/>
        </p:scale>
        <p:origin x="-1426" y="-67"/>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cs typeface="+mn-cs"/>
              </a:defRPr>
            </a:lvl1pPr>
          </a:lstStyle>
          <a:p>
            <a:pPr>
              <a:defRPr/>
            </a:pPr>
            <a:endParaRPr lang="en-US"/>
          </a:p>
        </p:txBody>
      </p:sp>
      <p:sp>
        <p:nvSpPr>
          <p:cNvPr id="31747"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cs typeface="+mn-cs"/>
              </a:defRPr>
            </a:lvl1pPr>
          </a:lstStyle>
          <a:p>
            <a:pPr>
              <a:defRPr/>
            </a:pPr>
            <a:endParaRPr lang="en-US"/>
          </a:p>
        </p:txBody>
      </p:sp>
      <p:sp>
        <p:nvSpPr>
          <p:cNvPr id="31748"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cs typeface="+mn-cs"/>
              </a:defRPr>
            </a:lvl1pPr>
          </a:lstStyle>
          <a:p>
            <a:pPr>
              <a:defRPr/>
            </a:pPr>
            <a:endParaRPr lang="en-US"/>
          </a:p>
        </p:txBody>
      </p:sp>
      <p:sp>
        <p:nvSpPr>
          <p:cNvPr id="31749"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cs typeface="+mn-cs"/>
              </a:defRPr>
            </a:lvl1pPr>
          </a:lstStyle>
          <a:p>
            <a:pPr>
              <a:defRPr/>
            </a:pPr>
            <a:fld id="{0600770F-8560-40C1-AA2F-34047D7C73A0}" type="slidenum">
              <a:rPr lang="en-US"/>
              <a:pPr>
                <a:defRPr/>
              </a:pPr>
              <a:t>‹Nr.›</a:t>
            </a:fld>
            <a:endParaRPr lang="en-US"/>
          </a:p>
        </p:txBody>
      </p:sp>
    </p:spTree>
    <p:extLst>
      <p:ext uri="{BB962C8B-B14F-4D97-AF65-F5344CB8AC3E}">
        <p14:creationId xmlns:p14="http://schemas.microsoft.com/office/powerpoint/2010/main" val="993674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cs typeface="+mn-cs"/>
              </a:defRPr>
            </a:lvl1pPr>
          </a:lstStyle>
          <a:p>
            <a:pPr>
              <a:defRPr/>
            </a:pPr>
            <a:endParaRPr lang="en-US"/>
          </a:p>
        </p:txBody>
      </p:sp>
      <p:sp>
        <p:nvSpPr>
          <p:cNvPr id="33795"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8"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cs typeface="+mn-cs"/>
              </a:defRPr>
            </a:lvl1pPr>
          </a:lstStyle>
          <a:p>
            <a:pPr>
              <a:defRPr/>
            </a:pPr>
            <a:endParaRPr lang="en-US"/>
          </a:p>
        </p:txBody>
      </p:sp>
      <p:sp>
        <p:nvSpPr>
          <p:cNvPr id="33799"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cs typeface="+mn-cs"/>
              </a:defRPr>
            </a:lvl1pPr>
          </a:lstStyle>
          <a:p>
            <a:pPr>
              <a:defRPr/>
            </a:pPr>
            <a:fld id="{9870ADCD-0A22-4352-9E35-CCD5451D7FDA}" type="slidenum">
              <a:rPr lang="en-US"/>
              <a:pPr>
                <a:defRPr/>
              </a:pPr>
              <a:t>‹Nr.›</a:t>
            </a:fld>
            <a:endParaRPr lang="en-US"/>
          </a:p>
        </p:txBody>
      </p:sp>
    </p:spTree>
    <p:extLst>
      <p:ext uri="{BB962C8B-B14F-4D97-AF65-F5344CB8AC3E}">
        <p14:creationId xmlns:p14="http://schemas.microsoft.com/office/powerpoint/2010/main" val="1748783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3733800" y="2135188"/>
            <a:ext cx="5181600" cy="1827212"/>
          </a:xfrm>
        </p:spPr>
        <p:txBody>
          <a:bodyPr anchor="b"/>
          <a:lstStyle>
            <a:lvl1pPr>
              <a:defRPr/>
            </a:lvl1pPr>
          </a:lstStyle>
          <a:p>
            <a:r>
              <a:rPr lang="de-DE" smtClean="0"/>
              <a:t>Titelmasterformat durch Klicken bearbeiten</a:t>
            </a:r>
            <a:endParaRPr lang="en-US"/>
          </a:p>
        </p:txBody>
      </p:sp>
      <p:sp>
        <p:nvSpPr>
          <p:cNvPr id="58371" name="Rectangle 3"/>
          <p:cNvSpPr>
            <a:spLocks noGrp="1" noChangeArrowheads="1"/>
          </p:cNvSpPr>
          <p:nvPr>
            <p:ph type="subTitle" idx="1"/>
          </p:nvPr>
        </p:nvSpPr>
        <p:spPr>
          <a:xfrm>
            <a:off x="3733800" y="4038600"/>
            <a:ext cx="5176838" cy="1066800"/>
          </a:xfrm>
        </p:spPr>
        <p:txBody>
          <a:bodyPr/>
          <a:lstStyle>
            <a:lvl1pPr marL="0" indent="0" algn="ctr">
              <a:buFontTx/>
              <a:buNone/>
              <a:defRPr>
                <a:solidFill>
                  <a:srgbClr val="000000"/>
                </a:solidFill>
              </a:defRPr>
            </a:lvl1pPr>
          </a:lstStyle>
          <a:p>
            <a:r>
              <a:rPr lang="de-DE" smtClean="0"/>
              <a:t>Formatvorlage des Untertitelmasters durch Klicken bearbeiten</a:t>
            </a:r>
            <a:endParaRPr lang="en-US"/>
          </a:p>
        </p:txBody>
      </p:sp>
      <p:sp>
        <p:nvSpPr>
          <p:cNvPr id="4" name="Rectangle 4"/>
          <p:cNvSpPr>
            <a:spLocks noGrp="1" noChangeArrowheads="1"/>
          </p:cNvSpPr>
          <p:nvPr>
            <p:ph type="dt" sz="half" idx="10"/>
          </p:nvPr>
        </p:nvSpPr>
        <p:spPr>
          <a:xfrm>
            <a:off x="228600" y="6248400"/>
            <a:ext cx="1905000" cy="457200"/>
          </a:xfrm>
        </p:spPr>
        <p:txBody>
          <a:bodyPr/>
          <a:lstStyle>
            <a:lvl1pPr>
              <a:defRPr sz="800">
                <a:solidFill>
                  <a:srgbClr val="000000"/>
                </a:solidFill>
              </a:defRPr>
            </a:lvl1pPr>
          </a:lstStyle>
          <a:p>
            <a:pPr>
              <a:defRPr/>
            </a:pPr>
            <a:endParaRPr lang="en-US"/>
          </a:p>
        </p:txBody>
      </p:sp>
      <p:sp>
        <p:nvSpPr>
          <p:cNvPr id="5" name="Rectangle 5"/>
          <p:cNvSpPr>
            <a:spLocks noGrp="1" noChangeArrowheads="1"/>
          </p:cNvSpPr>
          <p:nvPr>
            <p:ph type="ftr" sz="quarter" idx="11"/>
          </p:nvPr>
        </p:nvSpPr>
        <p:spPr>
          <a:xfrm>
            <a:off x="2362200" y="6248400"/>
            <a:ext cx="4343400" cy="457200"/>
          </a:xfrm>
        </p:spPr>
        <p:txBody>
          <a:bodyPr/>
          <a:lstStyle>
            <a:lvl1pPr>
              <a:defRPr sz="800"/>
            </a:lvl1pPr>
          </a:lstStyle>
          <a:p>
            <a:pPr>
              <a:defRPr/>
            </a:pPr>
            <a:endParaRPr lang="en-US"/>
          </a:p>
        </p:txBody>
      </p:sp>
      <p:sp>
        <p:nvSpPr>
          <p:cNvPr id="6" name="Rectangle 6"/>
          <p:cNvSpPr>
            <a:spLocks noGrp="1" noChangeArrowheads="1"/>
          </p:cNvSpPr>
          <p:nvPr>
            <p:ph type="sldNum" sz="quarter" idx="12"/>
          </p:nvPr>
        </p:nvSpPr>
        <p:spPr>
          <a:xfrm>
            <a:off x="7010400" y="6248400"/>
            <a:ext cx="1905000" cy="457200"/>
          </a:xfrm>
        </p:spPr>
        <p:txBody>
          <a:bodyPr/>
          <a:lstStyle>
            <a:lvl1pPr>
              <a:defRPr sz="800"/>
            </a:lvl1pPr>
          </a:lstStyle>
          <a:p>
            <a:pPr>
              <a:defRPr/>
            </a:pPr>
            <a:fld id="{25B2B015-4B38-49C8-A003-63025F326547}" type="slidenum">
              <a:rPr lang="en-US"/>
              <a:pPr>
                <a:defRPr/>
              </a:pPr>
              <a:t>‹Nr.›</a:t>
            </a:fld>
            <a:endParaRPr lang="en-US"/>
          </a:p>
        </p:txBody>
      </p:sp>
    </p:spTree>
    <p:extLst>
      <p:ext uri="{BB962C8B-B14F-4D97-AF65-F5344CB8AC3E}">
        <p14:creationId xmlns:p14="http://schemas.microsoft.com/office/powerpoint/2010/main" val="1903213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51CB6B-F08F-475E-A4F5-1190D6A67AA1}" type="slidenum">
              <a:rPr lang="en-US"/>
              <a:pPr>
                <a:defRPr/>
              </a:pPr>
              <a:t>‹Nr.›</a:t>
            </a:fld>
            <a:endParaRPr lang="en-US"/>
          </a:p>
        </p:txBody>
      </p:sp>
    </p:spTree>
    <p:extLst>
      <p:ext uri="{BB962C8B-B14F-4D97-AF65-F5344CB8AC3E}">
        <p14:creationId xmlns:p14="http://schemas.microsoft.com/office/powerpoint/2010/main" val="182920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05650" y="228600"/>
            <a:ext cx="1733550" cy="5867400"/>
          </a:xfrm>
        </p:spPr>
        <p:txBody>
          <a:bodyPr vert="eaVert"/>
          <a:lstStyle/>
          <a:p>
            <a:r>
              <a:rPr lang="de-DE" smtClean="0"/>
              <a:t>Titelmasterformat durch Klicken bearbeiten</a:t>
            </a:r>
            <a:endParaRPr lang="en-US"/>
          </a:p>
        </p:txBody>
      </p:sp>
      <p:sp>
        <p:nvSpPr>
          <p:cNvPr id="3" name="Vertical Text Placeholder 2"/>
          <p:cNvSpPr>
            <a:spLocks noGrp="1"/>
          </p:cNvSpPr>
          <p:nvPr>
            <p:ph type="body" orient="vert" idx="1"/>
          </p:nvPr>
        </p:nvSpPr>
        <p:spPr>
          <a:xfrm>
            <a:off x="1905000" y="228600"/>
            <a:ext cx="5048250" cy="58674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C54851-BD13-4CF1-89F1-5027A32E5496}" type="slidenum">
              <a:rPr lang="en-US"/>
              <a:pPr>
                <a:defRPr/>
              </a:pPr>
              <a:t>‹Nr.›</a:t>
            </a:fld>
            <a:endParaRPr lang="en-US"/>
          </a:p>
        </p:txBody>
      </p:sp>
    </p:spTree>
    <p:extLst>
      <p:ext uri="{BB962C8B-B14F-4D97-AF65-F5344CB8AC3E}">
        <p14:creationId xmlns:p14="http://schemas.microsoft.com/office/powerpoint/2010/main" val="4037909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3733800" y="2135188"/>
            <a:ext cx="5181600" cy="1827212"/>
          </a:xfrm>
        </p:spPr>
        <p:txBody>
          <a:bodyPr anchor="b"/>
          <a:lstStyle>
            <a:lvl1pPr>
              <a:defRPr/>
            </a:lvl1pPr>
          </a:lstStyle>
          <a:p>
            <a:r>
              <a:rPr lang="de-DE" smtClean="0"/>
              <a:t>Titelmasterformat durch Klicken bearbeiten</a:t>
            </a:r>
            <a:endParaRPr lang="en-US"/>
          </a:p>
        </p:txBody>
      </p:sp>
      <p:sp>
        <p:nvSpPr>
          <p:cNvPr id="58371" name="Rectangle 3"/>
          <p:cNvSpPr>
            <a:spLocks noGrp="1" noChangeArrowheads="1"/>
          </p:cNvSpPr>
          <p:nvPr>
            <p:ph type="subTitle" idx="1"/>
          </p:nvPr>
        </p:nvSpPr>
        <p:spPr>
          <a:xfrm>
            <a:off x="3733800" y="4038600"/>
            <a:ext cx="5176838" cy="1066800"/>
          </a:xfrm>
        </p:spPr>
        <p:txBody>
          <a:bodyPr/>
          <a:lstStyle>
            <a:lvl1pPr marL="0" indent="0" algn="ctr">
              <a:buFontTx/>
              <a:buNone/>
              <a:defRPr>
                <a:solidFill>
                  <a:srgbClr val="000000"/>
                </a:solidFill>
              </a:defRPr>
            </a:lvl1pPr>
          </a:lstStyle>
          <a:p>
            <a:r>
              <a:rPr lang="de-DE" smtClean="0"/>
              <a:t>Formatvorlage des Untertitelmasters durch Klicken bearbeiten</a:t>
            </a:r>
            <a:endParaRPr lang="en-US"/>
          </a:p>
        </p:txBody>
      </p:sp>
      <p:sp>
        <p:nvSpPr>
          <p:cNvPr id="4" name="Rectangle 4"/>
          <p:cNvSpPr>
            <a:spLocks noGrp="1" noChangeArrowheads="1"/>
          </p:cNvSpPr>
          <p:nvPr>
            <p:ph type="dt" sz="half" idx="10"/>
          </p:nvPr>
        </p:nvSpPr>
        <p:spPr>
          <a:xfrm>
            <a:off x="228600" y="6248400"/>
            <a:ext cx="1905000" cy="457200"/>
          </a:xfrm>
        </p:spPr>
        <p:txBody>
          <a:bodyPr/>
          <a:lstStyle>
            <a:lvl1pPr>
              <a:defRPr sz="800">
                <a:solidFill>
                  <a:srgbClr val="000000"/>
                </a:solidFill>
              </a:defRPr>
            </a:lvl1pPr>
          </a:lstStyle>
          <a:p>
            <a:pPr>
              <a:defRPr/>
            </a:pPr>
            <a:endParaRPr lang="en-US"/>
          </a:p>
        </p:txBody>
      </p:sp>
      <p:sp>
        <p:nvSpPr>
          <p:cNvPr id="5" name="Rectangle 5"/>
          <p:cNvSpPr>
            <a:spLocks noGrp="1" noChangeArrowheads="1"/>
          </p:cNvSpPr>
          <p:nvPr>
            <p:ph type="ftr" sz="quarter" idx="11"/>
          </p:nvPr>
        </p:nvSpPr>
        <p:spPr>
          <a:xfrm>
            <a:off x="2362200" y="6248400"/>
            <a:ext cx="4343400" cy="457200"/>
          </a:xfrm>
        </p:spPr>
        <p:txBody>
          <a:bodyPr/>
          <a:lstStyle>
            <a:lvl1pPr>
              <a:defRPr sz="800"/>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xfrm>
            <a:off x="7010400" y="6248400"/>
            <a:ext cx="1905000" cy="457200"/>
          </a:xfrm>
        </p:spPr>
        <p:txBody>
          <a:bodyPr/>
          <a:lstStyle>
            <a:lvl1pPr>
              <a:defRPr sz="800"/>
            </a:lvl1pPr>
          </a:lstStyle>
          <a:p>
            <a:pPr>
              <a:defRPr/>
            </a:pPr>
            <a:fld id="{25B2B015-4B38-49C8-A003-63025F326547}"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1289494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8FFDF5B-BB8A-411D-8C1F-590EE7EA3676}"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567523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C1E375A-F807-4550-A1CF-C30B7BD6749A}"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60042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sz="half" idx="1"/>
          </p:nvPr>
        </p:nvSpPr>
        <p:spPr>
          <a:xfrm>
            <a:off x="1905000" y="1447800"/>
            <a:ext cx="3390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ontent Placeholder 3"/>
          <p:cNvSpPr>
            <a:spLocks noGrp="1"/>
          </p:cNvSpPr>
          <p:nvPr>
            <p:ph sz="half" idx="2"/>
          </p:nvPr>
        </p:nvSpPr>
        <p:spPr>
          <a:xfrm>
            <a:off x="5448300" y="1447800"/>
            <a:ext cx="3390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FFB357F-0A29-42B5-9046-72A8AD039FC2}"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557721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F917303-0D64-4C4C-B458-1A407274E090}"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926665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4FAB3FE-A13A-4D0F-A8AC-846BC8B1B2D1}"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1663416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40B1453-6784-48DD-8674-FAD8030DE2B7}"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007455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FE1E6B4-5C38-44AB-B50F-1D8DF02025A8}"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95871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8FFDF5B-BB8A-411D-8C1F-590EE7EA3676}" type="slidenum">
              <a:rPr lang="en-US"/>
              <a:pPr>
                <a:defRPr/>
              </a:pPr>
              <a:t>‹Nr.›</a:t>
            </a:fld>
            <a:endParaRPr lang="en-US"/>
          </a:p>
        </p:txBody>
      </p:sp>
    </p:spTree>
    <p:extLst>
      <p:ext uri="{BB962C8B-B14F-4D97-AF65-F5344CB8AC3E}">
        <p14:creationId xmlns:p14="http://schemas.microsoft.com/office/powerpoint/2010/main" val="4203760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62BEADE-E64E-4CBD-AD53-80E243291D82}"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177385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151CB6B-F08F-475E-A4F5-1190D6A67AA1}"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2564731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05650" y="228600"/>
            <a:ext cx="1733550" cy="5867400"/>
          </a:xfrm>
        </p:spPr>
        <p:txBody>
          <a:bodyPr vert="eaVert"/>
          <a:lstStyle/>
          <a:p>
            <a:r>
              <a:rPr lang="de-DE" smtClean="0"/>
              <a:t>Titelmasterformat durch Klicken bearbeiten</a:t>
            </a:r>
            <a:endParaRPr lang="en-US"/>
          </a:p>
        </p:txBody>
      </p:sp>
      <p:sp>
        <p:nvSpPr>
          <p:cNvPr id="3" name="Vertical Text Placeholder 2"/>
          <p:cNvSpPr>
            <a:spLocks noGrp="1"/>
          </p:cNvSpPr>
          <p:nvPr>
            <p:ph type="body" orient="vert" idx="1"/>
          </p:nvPr>
        </p:nvSpPr>
        <p:spPr>
          <a:xfrm>
            <a:off x="1905000" y="228600"/>
            <a:ext cx="5048250" cy="58674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C54851-BD13-4CF1-89F1-5027A32E5496}"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1020912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3733800" y="2135188"/>
            <a:ext cx="5181600" cy="1827212"/>
          </a:xfrm>
        </p:spPr>
        <p:txBody>
          <a:bodyPr anchor="b"/>
          <a:lstStyle>
            <a:lvl1pPr>
              <a:defRPr/>
            </a:lvl1pPr>
          </a:lstStyle>
          <a:p>
            <a:r>
              <a:rPr lang="de-DE" smtClean="0"/>
              <a:t>Titelmasterformat durch Klicken bearbeiten</a:t>
            </a:r>
            <a:endParaRPr lang="en-US"/>
          </a:p>
        </p:txBody>
      </p:sp>
      <p:sp>
        <p:nvSpPr>
          <p:cNvPr id="58371" name="Rectangle 3"/>
          <p:cNvSpPr>
            <a:spLocks noGrp="1" noChangeArrowheads="1"/>
          </p:cNvSpPr>
          <p:nvPr>
            <p:ph type="subTitle" idx="1"/>
          </p:nvPr>
        </p:nvSpPr>
        <p:spPr>
          <a:xfrm>
            <a:off x="3733800" y="4038600"/>
            <a:ext cx="5176838" cy="1066800"/>
          </a:xfrm>
        </p:spPr>
        <p:txBody>
          <a:bodyPr/>
          <a:lstStyle>
            <a:lvl1pPr marL="0" indent="0" algn="ctr">
              <a:buFontTx/>
              <a:buNone/>
              <a:defRPr>
                <a:solidFill>
                  <a:srgbClr val="000000"/>
                </a:solidFill>
              </a:defRPr>
            </a:lvl1pPr>
          </a:lstStyle>
          <a:p>
            <a:r>
              <a:rPr lang="de-DE" smtClean="0"/>
              <a:t>Formatvorlage des Untertitelmasters durch Klicken bearbeiten</a:t>
            </a:r>
            <a:endParaRPr lang="en-US"/>
          </a:p>
        </p:txBody>
      </p:sp>
      <p:sp>
        <p:nvSpPr>
          <p:cNvPr id="4" name="Rectangle 4"/>
          <p:cNvSpPr>
            <a:spLocks noGrp="1" noChangeArrowheads="1"/>
          </p:cNvSpPr>
          <p:nvPr>
            <p:ph type="dt" sz="half" idx="10"/>
          </p:nvPr>
        </p:nvSpPr>
        <p:spPr>
          <a:xfrm>
            <a:off x="228600" y="6248400"/>
            <a:ext cx="1905000" cy="457200"/>
          </a:xfrm>
        </p:spPr>
        <p:txBody>
          <a:bodyPr/>
          <a:lstStyle>
            <a:lvl1pPr>
              <a:defRPr sz="800">
                <a:solidFill>
                  <a:srgbClr val="000000"/>
                </a:solidFill>
              </a:defRPr>
            </a:lvl1pPr>
          </a:lstStyle>
          <a:p>
            <a:pPr>
              <a:defRPr/>
            </a:pPr>
            <a:endParaRPr lang="en-US"/>
          </a:p>
        </p:txBody>
      </p:sp>
      <p:sp>
        <p:nvSpPr>
          <p:cNvPr id="5" name="Rectangle 5"/>
          <p:cNvSpPr>
            <a:spLocks noGrp="1" noChangeArrowheads="1"/>
          </p:cNvSpPr>
          <p:nvPr>
            <p:ph type="ftr" sz="quarter" idx="11"/>
          </p:nvPr>
        </p:nvSpPr>
        <p:spPr>
          <a:xfrm>
            <a:off x="2362200" y="6248400"/>
            <a:ext cx="4343400" cy="457200"/>
          </a:xfrm>
        </p:spPr>
        <p:txBody>
          <a:bodyPr/>
          <a:lstStyle>
            <a:lvl1pPr>
              <a:defRPr sz="800"/>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xfrm>
            <a:off x="7010400" y="6248400"/>
            <a:ext cx="1905000" cy="457200"/>
          </a:xfrm>
        </p:spPr>
        <p:txBody>
          <a:bodyPr/>
          <a:lstStyle>
            <a:lvl1pPr>
              <a:defRPr sz="800"/>
            </a:lvl1pPr>
          </a:lstStyle>
          <a:p>
            <a:pPr>
              <a:defRPr/>
            </a:pPr>
            <a:fld id="{25B2B015-4B38-49C8-A003-63025F326547}"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1289494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8FFDF5B-BB8A-411D-8C1F-590EE7EA3676}"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5675231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C1E375A-F807-4550-A1CF-C30B7BD6749A}"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600420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sz="half" idx="1"/>
          </p:nvPr>
        </p:nvSpPr>
        <p:spPr>
          <a:xfrm>
            <a:off x="1905000" y="1447800"/>
            <a:ext cx="3390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ontent Placeholder 3"/>
          <p:cNvSpPr>
            <a:spLocks noGrp="1"/>
          </p:cNvSpPr>
          <p:nvPr>
            <p:ph sz="half" idx="2"/>
          </p:nvPr>
        </p:nvSpPr>
        <p:spPr>
          <a:xfrm>
            <a:off x="5448300" y="1447800"/>
            <a:ext cx="3390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FFB357F-0A29-42B5-9046-72A8AD039FC2}"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5577217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F917303-0D64-4C4C-B458-1A407274E090}"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9266659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4FAB3FE-A13A-4D0F-A8AC-846BC8B1B2D1}"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16634166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40B1453-6784-48DD-8674-FAD8030DE2B7}"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00745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1E375A-F807-4550-A1CF-C30B7BD6749A}" type="slidenum">
              <a:rPr lang="en-US"/>
              <a:pPr>
                <a:defRPr/>
              </a:pPr>
              <a:t>‹Nr.›</a:t>
            </a:fld>
            <a:endParaRPr lang="en-US"/>
          </a:p>
        </p:txBody>
      </p:sp>
    </p:spTree>
    <p:extLst>
      <p:ext uri="{BB962C8B-B14F-4D97-AF65-F5344CB8AC3E}">
        <p14:creationId xmlns:p14="http://schemas.microsoft.com/office/powerpoint/2010/main" val="3570773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FE1E6B4-5C38-44AB-B50F-1D8DF02025A8}"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9587108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62BEADE-E64E-4CBD-AD53-80E243291D82}"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1773852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151CB6B-F08F-475E-A4F5-1190D6A67AA1}"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25647315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05650" y="228600"/>
            <a:ext cx="1733550" cy="5867400"/>
          </a:xfrm>
        </p:spPr>
        <p:txBody>
          <a:bodyPr vert="eaVert"/>
          <a:lstStyle/>
          <a:p>
            <a:r>
              <a:rPr lang="de-DE" smtClean="0"/>
              <a:t>Titelmasterformat durch Klicken bearbeiten</a:t>
            </a:r>
            <a:endParaRPr lang="en-US"/>
          </a:p>
        </p:txBody>
      </p:sp>
      <p:sp>
        <p:nvSpPr>
          <p:cNvPr id="3" name="Vertical Text Placeholder 2"/>
          <p:cNvSpPr>
            <a:spLocks noGrp="1"/>
          </p:cNvSpPr>
          <p:nvPr>
            <p:ph type="body" orient="vert" idx="1"/>
          </p:nvPr>
        </p:nvSpPr>
        <p:spPr>
          <a:xfrm>
            <a:off x="1905000" y="228600"/>
            <a:ext cx="5048250" cy="58674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C54851-BD13-4CF1-89F1-5027A32E5496}"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1020912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3733800" y="2135188"/>
            <a:ext cx="5181600" cy="1827212"/>
          </a:xfrm>
        </p:spPr>
        <p:txBody>
          <a:bodyPr anchor="b"/>
          <a:lstStyle>
            <a:lvl1pPr>
              <a:defRPr/>
            </a:lvl1pPr>
          </a:lstStyle>
          <a:p>
            <a:r>
              <a:rPr lang="de-DE" smtClean="0"/>
              <a:t>Titelmasterformat durch Klicken bearbeiten</a:t>
            </a:r>
            <a:endParaRPr lang="en-US"/>
          </a:p>
        </p:txBody>
      </p:sp>
      <p:sp>
        <p:nvSpPr>
          <p:cNvPr id="58371" name="Rectangle 3"/>
          <p:cNvSpPr>
            <a:spLocks noGrp="1" noChangeArrowheads="1"/>
          </p:cNvSpPr>
          <p:nvPr>
            <p:ph type="subTitle" idx="1"/>
          </p:nvPr>
        </p:nvSpPr>
        <p:spPr>
          <a:xfrm>
            <a:off x="3733800" y="4038600"/>
            <a:ext cx="5176838" cy="1066800"/>
          </a:xfrm>
        </p:spPr>
        <p:txBody>
          <a:bodyPr/>
          <a:lstStyle>
            <a:lvl1pPr marL="0" indent="0" algn="ctr">
              <a:buFontTx/>
              <a:buNone/>
              <a:defRPr>
                <a:solidFill>
                  <a:srgbClr val="000000"/>
                </a:solidFill>
              </a:defRPr>
            </a:lvl1pPr>
          </a:lstStyle>
          <a:p>
            <a:r>
              <a:rPr lang="de-DE" smtClean="0"/>
              <a:t>Formatvorlage des Untertitelmasters durch Klicken bearbeiten</a:t>
            </a:r>
            <a:endParaRPr lang="en-US"/>
          </a:p>
        </p:txBody>
      </p:sp>
      <p:sp>
        <p:nvSpPr>
          <p:cNvPr id="4" name="Rectangle 4"/>
          <p:cNvSpPr>
            <a:spLocks noGrp="1" noChangeArrowheads="1"/>
          </p:cNvSpPr>
          <p:nvPr>
            <p:ph type="dt" sz="half" idx="10"/>
          </p:nvPr>
        </p:nvSpPr>
        <p:spPr>
          <a:xfrm>
            <a:off x="228600" y="6248400"/>
            <a:ext cx="1905000" cy="457200"/>
          </a:xfrm>
        </p:spPr>
        <p:txBody>
          <a:bodyPr/>
          <a:lstStyle>
            <a:lvl1pPr>
              <a:defRPr sz="800">
                <a:solidFill>
                  <a:srgbClr val="000000"/>
                </a:solidFill>
              </a:defRPr>
            </a:lvl1pPr>
          </a:lstStyle>
          <a:p>
            <a:pPr>
              <a:defRPr/>
            </a:pPr>
            <a:endParaRPr lang="en-US"/>
          </a:p>
        </p:txBody>
      </p:sp>
      <p:sp>
        <p:nvSpPr>
          <p:cNvPr id="5" name="Rectangle 5"/>
          <p:cNvSpPr>
            <a:spLocks noGrp="1" noChangeArrowheads="1"/>
          </p:cNvSpPr>
          <p:nvPr>
            <p:ph type="ftr" sz="quarter" idx="11"/>
          </p:nvPr>
        </p:nvSpPr>
        <p:spPr>
          <a:xfrm>
            <a:off x="2362200" y="6248400"/>
            <a:ext cx="4343400" cy="457200"/>
          </a:xfrm>
        </p:spPr>
        <p:txBody>
          <a:bodyPr/>
          <a:lstStyle>
            <a:lvl1pPr>
              <a:defRPr sz="800"/>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xfrm>
            <a:off x="7010400" y="6248400"/>
            <a:ext cx="1905000" cy="457200"/>
          </a:xfrm>
        </p:spPr>
        <p:txBody>
          <a:bodyPr/>
          <a:lstStyle>
            <a:lvl1pPr>
              <a:defRPr sz="800"/>
            </a:lvl1pPr>
          </a:lstStyle>
          <a:p>
            <a:pPr>
              <a:defRPr/>
            </a:pPr>
            <a:fld id="{25B2B015-4B38-49C8-A003-63025F326547}"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12894944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8FFDF5B-BB8A-411D-8C1F-590EE7EA3676}"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567523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C1E375A-F807-4550-A1CF-C30B7BD6749A}"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600420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sz="half" idx="1"/>
          </p:nvPr>
        </p:nvSpPr>
        <p:spPr>
          <a:xfrm>
            <a:off x="1905000" y="1447800"/>
            <a:ext cx="3390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ontent Placeholder 3"/>
          <p:cNvSpPr>
            <a:spLocks noGrp="1"/>
          </p:cNvSpPr>
          <p:nvPr>
            <p:ph sz="half" idx="2"/>
          </p:nvPr>
        </p:nvSpPr>
        <p:spPr>
          <a:xfrm>
            <a:off x="5448300" y="1447800"/>
            <a:ext cx="3390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FFB357F-0A29-42B5-9046-72A8AD039FC2}"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5577217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F917303-0D64-4C4C-B458-1A407274E090}"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9266659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4FAB3FE-A13A-4D0F-A8AC-846BC8B1B2D1}"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166341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sz="half" idx="1"/>
          </p:nvPr>
        </p:nvSpPr>
        <p:spPr>
          <a:xfrm>
            <a:off x="1905000" y="1447800"/>
            <a:ext cx="3390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ontent Placeholder 3"/>
          <p:cNvSpPr>
            <a:spLocks noGrp="1"/>
          </p:cNvSpPr>
          <p:nvPr>
            <p:ph sz="half" idx="2"/>
          </p:nvPr>
        </p:nvSpPr>
        <p:spPr>
          <a:xfrm>
            <a:off x="5448300" y="1447800"/>
            <a:ext cx="33909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FB357F-0A29-42B5-9046-72A8AD039FC2}" type="slidenum">
              <a:rPr lang="en-US"/>
              <a:pPr>
                <a:defRPr/>
              </a:pPr>
              <a:t>‹Nr.›</a:t>
            </a:fld>
            <a:endParaRPr lang="en-US"/>
          </a:p>
        </p:txBody>
      </p:sp>
    </p:spTree>
    <p:extLst>
      <p:ext uri="{BB962C8B-B14F-4D97-AF65-F5344CB8AC3E}">
        <p14:creationId xmlns:p14="http://schemas.microsoft.com/office/powerpoint/2010/main" val="40367855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40B1453-6784-48DD-8674-FAD8030DE2B7}"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0074550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FE1E6B4-5C38-44AB-B50F-1D8DF02025A8}"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9587108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62BEADE-E64E-4CBD-AD53-80E243291D82}"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31773852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151CB6B-F08F-475E-A4F5-1190D6A67AA1}"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25647315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05650" y="228600"/>
            <a:ext cx="1733550" cy="5867400"/>
          </a:xfrm>
        </p:spPr>
        <p:txBody>
          <a:bodyPr vert="eaVert"/>
          <a:lstStyle/>
          <a:p>
            <a:r>
              <a:rPr lang="de-DE" smtClean="0"/>
              <a:t>Titelmasterformat durch Klicken bearbeiten</a:t>
            </a:r>
            <a:endParaRPr lang="en-US"/>
          </a:p>
        </p:txBody>
      </p:sp>
      <p:sp>
        <p:nvSpPr>
          <p:cNvPr id="3" name="Vertical Text Placeholder 2"/>
          <p:cNvSpPr>
            <a:spLocks noGrp="1"/>
          </p:cNvSpPr>
          <p:nvPr>
            <p:ph type="body" orient="vert" idx="1"/>
          </p:nvPr>
        </p:nvSpPr>
        <p:spPr>
          <a:xfrm>
            <a:off x="1905000" y="228600"/>
            <a:ext cx="5048250" cy="58674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CBCBCB"/>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CBCBCB"/>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C54851-BD13-4CF1-89F1-5027A32E5496}"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102091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F917303-0D64-4C4C-B458-1A407274E090}" type="slidenum">
              <a:rPr lang="en-US"/>
              <a:pPr>
                <a:defRPr/>
              </a:pPr>
              <a:t>‹Nr.›</a:t>
            </a:fld>
            <a:endParaRPr lang="en-US"/>
          </a:p>
        </p:txBody>
      </p:sp>
    </p:spTree>
    <p:extLst>
      <p:ext uri="{BB962C8B-B14F-4D97-AF65-F5344CB8AC3E}">
        <p14:creationId xmlns:p14="http://schemas.microsoft.com/office/powerpoint/2010/main" val="231954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4FAB3FE-A13A-4D0F-A8AC-846BC8B1B2D1}" type="slidenum">
              <a:rPr lang="en-US"/>
              <a:pPr>
                <a:defRPr/>
              </a:pPr>
              <a:t>‹Nr.›</a:t>
            </a:fld>
            <a:endParaRPr lang="en-US"/>
          </a:p>
        </p:txBody>
      </p:sp>
    </p:spTree>
    <p:extLst>
      <p:ext uri="{BB962C8B-B14F-4D97-AF65-F5344CB8AC3E}">
        <p14:creationId xmlns:p14="http://schemas.microsoft.com/office/powerpoint/2010/main" val="374258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40B1453-6784-48DD-8674-FAD8030DE2B7}" type="slidenum">
              <a:rPr lang="en-US"/>
              <a:pPr>
                <a:defRPr/>
              </a:pPr>
              <a:t>‹Nr.›</a:t>
            </a:fld>
            <a:endParaRPr lang="en-US"/>
          </a:p>
        </p:txBody>
      </p:sp>
    </p:spTree>
    <p:extLst>
      <p:ext uri="{BB962C8B-B14F-4D97-AF65-F5344CB8AC3E}">
        <p14:creationId xmlns:p14="http://schemas.microsoft.com/office/powerpoint/2010/main" val="385902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E1E6B4-5C38-44AB-B50F-1D8DF02025A8}" type="slidenum">
              <a:rPr lang="en-US"/>
              <a:pPr>
                <a:defRPr/>
              </a:pPr>
              <a:t>‹Nr.›</a:t>
            </a:fld>
            <a:endParaRPr lang="en-US"/>
          </a:p>
        </p:txBody>
      </p:sp>
    </p:spTree>
    <p:extLst>
      <p:ext uri="{BB962C8B-B14F-4D97-AF65-F5344CB8AC3E}">
        <p14:creationId xmlns:p14="http://schemas.microsoft.com/office/powerpoint/2010/main" val="150814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62BEADE-E64E-4CBD-AD53-80E243291D82}" type="slidenum">
              <a:rPr lang="en-US"/>
              <a:pPr>
                <a:defRPr/>
              </a:pPr>
              <a:t>‹Nr.›</a:t>
            </a:fld>
            <a:endParaRPr lang="en-US"/>
          </a:p>
        </p:txBody>
      </p:sp>
    </p:spTree>
    <p:extLst>
      <p:ext uri="{BB962C8B-B14F-4D97-AF65-F5344CB8AC3E}">
        <p14:creationId xmlns:p14="http://schemas.microsoft.com/office/powerpoint/2010/main" val="95472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duotone>
              <a:schemeClr val="bg2">
                <a:shade val="45000"/>
                <a:satMod val="135000"/>
              </a:schemeClr>
              <a:prstClr val="white"/>
            </a:duotone>
            <a:lum bright="4000"/>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50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endParaRPr lang="en-US" smtClean="0"/>
          </a:p>
        </p:txBody>
      </p:sp>
      <p:sp>
        <p:nvSpPr>
          <p:cNvPr id="1027" name="Rectangle 3"/>
          <p:cNvSpPr>
            <a:spLocks noGrp="1" noChangeArrowheads="1"/>
          </p:cNvSpPr>
          <p:nvPr>
            <p:ph type="body" idx="1"/>
          </p:nvPr>
        </p:nvSpPr>
        <p:spPr bwMode="auto">
          <a:xfrm>
            <a:off x="1905000" y="1447800"/>
            <a:ext cx="6934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smtClean="0"/>
          </a:p>
        </p:txBody>
      </p:sp>
      <p:sp>
        <p:nvSpPr>
          <p:cNvPr id="57348" name="Rectangle 4"/>
          <p:cNvSpPr>
            <a:spLocks noGrp="1" noChangeArrowheads="1"/>
          </p:cNvSpPr>
          <p:nvPr>
            <p:ph type="dt" sz="half" idx="2"/>
          </p:nvPr>
        </p:nvSpPr>
        <p:spPr bwMode="auto">
          <a:xfrm>
            <a:off x="3048000" y="62484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mn-lt"/>
                <a:cs typeface="+mn-cs"/>
              </a:defRPr>
            </a:lvl1pPr>
          </a:lstStyle>
          <a:p>
            <a:pPr>
              <a:defRPr/>
            </a:pPr>
            <a:endParaRPr lang="en-US"/>
          </a:p>
        </p:txBody>
      </p:sp>
      <p:sp>
        <p:nvSpPr>
          <p:cNvPr id="57349" name="Rectangle 5"/>
          <p:cNvSpPr>
            <a:spLocks noGrp="1" noChangeArrowheads="1"/>
          </p:cNvSpPr>
          <p:nvPr>
            <p:ph type="ftr" sz="quarter" idx="3"/>
          </p:nvPr>
        </p:nvSpPr>
        <p:spPr bwMode="auto">
          <a:xfrm>
            <a:off x="4495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mn-lt"/>
                <a:cs typeface="+mn-cs"/>
              </a:defRPr>
            </a:lvl1pPr>
          </a:lstStyle>
          <a:p>
            <a:pPr>
              <a:defRPr/>
            </a:pPr>
            <a:endParaRPr lang="en-US"/>
          </a:p>
        </p:txBody>
      </p:sp>
      <p:sp>
        <p:nvSpPr>
          <p:cNvPr id="57350" name="Rectangle 6"/>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cs typeface="+mn-cs"/>
              </a:defRPr>
            </a:lvl1pPr>
          </a:lstStyle>
          <a:p>
            <a:pPr>
              <a:defRPr/>
            </a:pPr>
            <a:fld id="{9C3FE154-F8B3-4D31-A94B-1C6FA86F26D5}" type="slidenum">
              <a:rPr lang="en-US"/>
              <a:pPr>
                <a:defRPr/>
              </a:pPr>
              <a:t>‹Nr.›</a:t>
            </a:fld>
            <a:endParaRPr lang="en-US"/>
          </a:p>
        </p:txBody>
      </p:sp>
    </p:spTree>
  </p:cSld>
  <p:clrMap bg1="dk2" tx1="lt1" bg2="dk1" tx2="lt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Calibri" pitchFamily="34" charset="0"/>
        </a:defRPr>
      </a:lvl2pPr>
      <a:lvl3pPr algn="l" rtl="0" eaLnBrk="1" fontAlgn="base" hangingPunct="1">
        <a:spcBef>
          <a:spcPct val="0"/>
        </a:spcBef>
        <a:spcAft>
          <a:spcPct val="0"/>
        </a:spcAft>
        <a:defRPr sz="3800">
          <a:solidFill>
            <a:schemeClr val="tx2"/>
          </a:solidFill>
          <a:latin typeface="Calibri" pitchFamily="34" charset="0"/>
        </a:defRPr>
      </a:lvl3pPr>
      <a:lvl4pPr algn="l" rtl="0" eaLnBrk="1" fontAlgn="base" hangingPunct="1">
        <a:spcBef>
          <a:spcPct val="0"/>
        </a:spcBef>
        <a:spcAft>
          <a:spcPct val="0"/>
        </a:spcAft>
        <a:defRPr sz="3800">
          <a:solidFill>
            <a:schemeClr val="tx2"/>
          </a:solidFill>
          <a:latin typeface="Calibri" pitchFamily="34" charset="0"/>
        </a:defRPr>
      </a:lvl4pPr>
      <a:lvl5pPr algn="l" rtl="0" eaLnBrk="1" fontAlgn="base" hangingPunct="1">
        <a:spcBef>
          <a:spcPct val="0"/>
        </a:spcBef>
        <a:spcAft>
          <a:spcPct val="0"/>
        </a:spcAft>
        <a:defRPr sz="3800">
          <a:solidFill>
            <a:schemeClr val="tx2"/>
          </a:solidFill>
          <a:latin typeface="Calibri" pitchFamily="34" charset="0"/>
        </a:defRPr>
      </a:lvl5pPr>
      <a:lvl6pPr marL="457200" algn="l" rtl="0" eaLnBrk="1" fontAlgn="base" hangingPunct="1">
        <a:spcBef>
          <a:spcPct val="0"/>
        </a:spcBef>
        <a:spcAft>
          <a:spcPct val="0"/>
        </a:spcAft>
        <a:defRPr sz="3800">
          <a:solidFill>
            <a:schemeClr val="tx2"/>
          </a:solidFill>
          <a:latin typeface="Tahoma" pitchFamily="34" charset="0"/>
        </a:defRPr>
      </a:lvl6pPr>
      <a:lvl7pPr marL="914400" algn="l" rtl="0" eaLnBrk="1" fontAlgn="base" hangingPunct="1">
        <a:spcBef>
          <a:spcPct val="0"/>
        </a:spcBef>
        <a:spcAft>
          <a:spcPct val="0"/>
        </a:spcAft>
        <a:defRPr sz="3800">
          <a:solidFill>
            <a:schemeClr val="tx2"/>
          </a:solidFill>
          <a:latin typeface="Tahoma" pitchFamily="34" charset="0"/>
        </a:defRPr>
      </a:lvl7pPr>
      <a:lvl8pPr marL="1371600" algn="l" rtl="0" eaLnBrk="1" fontAlgn="base" hangingPunct="1">
        <a:spcBef>
          <a:spcPct val="0"/>
        </a:spcBef>
        <a:spcAft>
          <a:spcPct val="0"/>
        </a:spcAft>
        <a:defRPr sz="3800">
          <a:solidFill>
            <a:schemeClr val="tx2"/>
          </a:solidFill>
          <a:latin typeface="Tahoma" pitchFamily="34" charset="0"/>
        </a:defRPr>
      </a:lvl8pPr>
      <a:lvl9pPr marL="1828800" algn="l" rtl="0" eaLnBrk="1" fontAlgn="base" hangingPunct="1">
        <a:spcBef>
          <a:spcPct val="0"/>
        </a:spcBef>
        <a:spcAft>
          <a:spcPct val="0"/>
        </a:spcAft>
        <a:defRPr sz="3800">
          <a:solidFill>
            <a:schemeClr val="tx2"/>
          </a:solidFill>
          <a:latin typeface="Tahoma" pitchFamily="34" charset="0"/>
        </a:defRPr>
      </a:lvl9pPr>
    </p:titleStyle>
    <p:bodyStyle>
      <a:lvl1pPr marL="342900" indent="-342900" algn="l" rtl="0" eaLnBrk="1" fontAlgn="base" hangingPunct="1">
        <a:lnSpc>
          <a:spcPts val="2400"/>
        </a:lnSpc>
        <a:spcBef>
          <a:spcPts val="1600"/>
        </a:spcBef>
        <a:spcAft>
          <a:spcPct val="0"/>
        </a:spcAft>
        <a:buChar char="•"/>
        <a:defRPr sz="2000">
          <a:solidFill>
            <a:schemeClr val="tx1"/>
          </a:solidFill>
          <a:latin typeface="+mn-lt"/>
          <a:ea typeface="+mn-ea"/>
          <a:cs typeface="+mn-cs"/>
        </a:defRPr>
      </a:lvl1pPr>
      <a:lvl2pPr marL="742950" indent="-285750" algn="l" rtl="0" eaLnBrk="1" fontAlgn="base" hangingPunct="1">
        <a:lnSpc>
          <a:spcPts val="2400"/>
        </a:lnSpc>
        <a:spcBef>
          <a:spcPts val="1600"/>
        </a:spcBef>
        <a:spcAft>
          <a:spcPct val="0"/>
        </a:spcAft>
        <a:buChar char="–"/>
        <a:defRPr sz="2000">
          <a:solidFill>
            <a:schemeClr val="tx1"/>
          </a:solidFill>
          <a:latin typeface="+mn-lt"/>
        </a:defRPr>
      </a:lvl2pPr>
      <a:lvl3pPr marL="1143000" indent="-228600" algn="l" rtl="0" eaLnBrk="1" fontAlgn="base" hangingPunct="1">
        <a:lnSpc>
          <a:spcPts val="2400"/>
        </a:lnSpc>
        <a:spcBef>
          <a:spcPts val="1600"/>
        </a:spcBef>
        <a:spcAft>
          <a:spcPct val="0"/>
        </a:spcAft>
        <a:buChar char="•"/>
        <a:defRPr sz="2000">
          <a:solidFill>
            <a:schemeClr val="tx1"/>
          </a:solidFill>
          <a:latin typeface="+mn-lt"/>
        </a:defRPr>
      </a:lvl3pPr>
      <a:lvl4pPr marL="1600200" indent="-228600" algn="l" rtl="0" eaLnBrk="1" fontAlgn="base" hangingPunct="1">
        <a:lnSpc>
          <a:spcPts val="2400"/>
        </a:lnSpc>
        <a:spcBef>
          <a:spcPts val="1600"/>
        </a:spcBef>
        <a:spcAft>
          <a:spcPct val="0"/>
        </a:spcAft>
        <a:buChar char="–"/>
        <a:defRPr sz="2000">
          <a:solidFill>
            <a:schemeClr val="tx1"/>
          </a:solidFill>
          <a:latin typeface="+mn-lt"/>
        </a:defRPr>
      </a:lvl4pPr>
      <a:lvl5pPr marL="2057400" indent="-228600" algn="l" rtl="0" eaLnBrk="1" fontAlgn="base" hangingPunct="1">
        <a:lnSpc>
          <a:spcPts val="2400"/>
        </a:lnSpc>
        <a:spcBef>
          <a:spcPts val="1600"/>
        </a:spcBef>
        <a:spcAft>
          <a:spcPct val="0"/>
        </a:spcAft>
        <a:buChar char="»"/>
        <a:defRPr sz="2000">
          <a:solidFill>
            <a:schemeClr val="tx1"/>
          </a:solidFill>
          <a:latin typeface="+mn-lt"/>
        </a:defRPr>
      </a:lvl5pPr>
      <a:lvl6pPr marL="2514600" indent="-228600" algn="l" rtl="0" eaLnBrk="1" fontAlgn="base" hangingPunct="1">
        <a:lnSpc>
          <a:spcPts val="2400"/>
        </a:lnSpc>
        <a:spcBef>
          <a:spcPts val="1600"/>
        </a:spcBef>
        <a:spcAft>
          <a:spcPct val="0"/>
        </a:spcAft>
        <a:buChar char="»"/>
        <a:defRPr sz="2000">
          <a:solidFill>
            <a:schemeClr val="tx1"/>
          </a:solidFill>
          <a:latin typeface="+mn-lt"/>
        </a:defRPr>
      </a:lvl6pPr>
      <a:lvl7pPr marL="2971800" indent="-228600" algn="l" rtl="0" eaLnBrk="1" fontAlgn="base" hangingPunct="1">
        <a:lnSpc>
          <a:spcPts val="2400"/>
        </a:lnSpc>
        <a:spcBef>
          <a:spcPts val="1600"/>
        </a:spcBef>
        <a:spcAft>
          <a:spcPct val="0"/>
        </a:spcAft>
        <a:buChar char="»"/>
        <a:defRPr sz="2000">
          <a:solidFill>
            <a:schemeClr val="tx1"/>
          </a:solidFill>
          <a:latin typeface="+mn-lt"/>
        </a:defRPr>
      </a:lvl7pPr>
      <a:lvl8pPr marL="3429000" indent="-228600" algn="l" rtl="0" eaLnBrk="1" fontAlgn="base" hangingPunct="1">
        <a:lnSpc>
          <a:spcPts val="2400"/>
        </a:lnSpc>
        <a:spcBef>
          <a:spcPts val="1600"/>
        </a:spcBef>
        <a:spcAft>
          <a:spcPct val="0"/>
        </a:spcAft>
        <a:buChar char="»"/>
        <a:defRPr sz="2000">
          <a:solidFill>
            <a:schemeClr val="tx1"/>
          </a:solidFill>
          <a:latin typeface="+mn-lt"/>
        </a:defRPr>
      </a:lvl8pPr>
      <a:lvl9pPr marL="3886200" indent="-228600" algn="l" rtl="0" eaLnBrk="1" fontAlgn="base" hangingPunct="1">
        <a:lnSpc>
          <a:spcPts val="2400"/>
        </a:lnSpc>
        <a:spcBef>
          <a:spcPts val="16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duotone>
              <a:schemeClr val="bg2">
                <a:shade val="45000"/>
                <a:satMod val="135000"/>
              </a:schemeClr>
              <a:prstClr val="white"/>
            </a:duotone>
            <a:lum bright="4000"/>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50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endParaRPr lang="en-US" smtClean="0"/>
          </a:p>
        </p:txBody>
      </p:sp>
      <p:sp>
        <p:nvSpPr>
          <p:cNvPr id="1027" name="Rectangle 3"/>
          <p:cNvSpPr>
            <a:spLocks noGrp="1" noChangeArrowheads="1"/>
          </p:cNvSpPr>
          <p:nvPr>
            <p:ph type="body" idx="1"/>
          </p:nvPr>
        </p:nvSpPr>
        <p:spPr bwMode="auto">
          <a:xfrm>
            <a:off x="1905000" y="1447800"/>
            <a:ext cx="6934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smtClean="0"/>
          </a:p>
        </p:txBody>
      </p:sp>
      <p:sp>
        <p:nvSpPr>
          <p:cNvPr id="57348" name="Rectangle 4"/>
          <p:cNvSpPr>
            <a:spLocks noGrp="1" noChangeArrowheads="1"/>
          </p:cNvSpPr>
          <p:nvPr>
            <p:ph type="dt" sz="half" idx="2"/>
          </p:nvPr>
        </p:nvSpPr>
        <p:spPr bwMode="auto">
          <a:xfrm>
            <a:off x="3048000" y="62484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mn-lt"/>
                <a:cs typeface="+mn-cs"/>
              </a:defRPr>
            </a:lvl1pPr>
          </a:lstStyle>
          <a:p>
            <a:pPr>
              <a:defRPr/>
            </a:pPr>
            <a:endParaRPr lang="en-US">
              <a:solidFill>
                <a:srgbClr val="CBCBCB"/>
              </a:solidFill>
            </a:endParaRPr>
          </a:p>
        </p:txBody>
      </p:sp>
      <p:sp>
        <p:nvSpPr>
          <p:cNvPr id="57349" name="Rectangle 5"/>
          <p:cNvSpPr>
            <a:spLocks noGrp="1" noChangeArrowheads="1"/>
          </p:cNvSpPr>
          <p:nvPr>
            <p:ph type="ftr" sz="quarter" idx="3"/>
          </p:nvPr>
        </p:nvSpPr>
        <p:spPr bwMode="auto">
          <a:xfrm>
            <a:off x="4495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mn-lt"/>
                <a:cs typeface="+mn-cs"/>
              </a:defRPr>
            </a:lvl1pPr>
          </a:lstStyle>
          <a:p>
            <a:pPr>
              <a:defRPr/>
            </a:pPr>
            <a:endParaRPr lang="en-US">
              <a:solidFill>
                <a:srgbClr val="CBCBCB"/>
              </a:solidFill>
            </a:endParaRPr>
          </a:p>
        </p:txBody>
      </p:sp>
      <p:sp>
        <p:nvSpPr>
          <p:cNvPr id="57350" name="Rectangle 6"/>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cs typeface="+mn-cs"/>
              </a:defRPr>
            </a:lvl1pPr>
          </a:lstStyle>
          <a:p>
            <a:pPr>
              <a:defRPr/>
            </a:pPr>
            <a:fld id="{9C3FE154-F8B3-4D31-A94B-1C6FA86F26D5}"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2835053771"/>
      </p:ext>
    </p:extLst>
  </p:cSld>
  <p:clrMap bg1="dk2" tx1="lt1" bg2="dk1"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Calibri" pitchFamily="34" charset="0"/>
        </a:defRPr>
      </a:lvl2pPr>
      <a:lvl3pPr algn="l" rtl="0" eaLnBrk="1" fontAlgn="base" hangingPunct="1">
        <a:spcBef>
          <a:spcPct val="0"/>
        </a:spcBef>
        <a:spcAft>
          <a:spcPct val="0"/>
        </a:spcAft>
        <a:defRPr sz="3800">
          <a:solidFill>
            <a:schemeClr val="tx2"/>
          </a:solidFill>
          <a:latin typeface="Calibri" pitchFamily="34" charset="0"/>
        </a:defRPr>
      </a:lvl3pPr>
      <a:lvl4pPr algn="l" rtl="0" eaLnBrk="1" fontAlgn="base" hangingPunct="1">
        <a:spcBef>
          <a:spcPct val="0"/>
        </a:spcBef>
        <a:spcAft>
          <a:spcPct val="0"/>
        </a:spcAft>
        <a:defRPr sz="3800">
          <a:solidFill>
            <a:schemeClr val="tx2"/>
          </a:solidFill>
          <a:latin typeface="Calibri" pitchFamily="34" charset="0"/>
        </a:defRPr>
      </a:lvl4pPr>
      <a:lvl5pPr algn="l" rtl="0" eaLnBrk="1" fontAlgn="base" hangingPunct="1">
        <a:spcBef>
          <a:spcPct val="0"/>
        </a:spcBef>
        <a:spcAft>
          <a:spcPct val="0"/>
        </a:spcAft>
        <a:defRPr sz="3800">
          <a:solidFill>
            <a:schemeClr val="tx2"/>
          </a:solidFill>
          <a:latin typeface="Calibri" pitchFamily="34" charset="0"/>
        </a:defRPr>
      </a:lvl5pPr>
      <a:lvl6pPr marL="457200" algn="l" rtl="0" eaLnBrk="1" fontAlgn="base" hangingPunct="1">
        <a:spcBef>
          <a:spcPct val="0"/>
        </a:spcBef>
        <a:spcAft>
          <a:spcPct val="0"/>
        </a:spcAft>
        <a:defRPr sz="3800">
          <a:solidFill>
            <a:schemeClr val="tx2"/>
          </a:solidFill>
          <a:latin typeface="Tahoma" pitchFamily="34" charset="0"/>
        </a:defRPr>
      </a:lvl6pPr>
      <a:lvl7pPr marL="914400" algn="l" rtl="0" eaLnBrk="1" fontAlgn="base" hangingPunct="1">
        <a:spcBef>
          <a:spcPct val="0"/>
        </a:spcBef>
        <a:spcAft>
          <a:spcPct val="0"/>
        </a:spcAft>
        <a:defRPr sz="3800">
          <a:solidFill>
            <a:schemeClr val="tx2"/>
          </a:solidFill>
          <a:latin typeface="Tahoma" pitchFamily="34" charset="0"/>
        </a:defRPr>
      </a:lvl7pPr>
      <a:lvl8pPr marL="1371600" algn="l" rtl="0" eaLnBrk="1" fontAlgn="base" hangingPunct="1">
        <a:spcBef>
          <a:spcPct val="0"/>
        </a:spcBef>
        <a:spcAft>
          <a:spcPct val="0"/>
        </a:spcAft>
        <a:defRPr sz="3800">
          <a:solidFill>
            <a:schemeClr val="tx2"/>
          </a:solidFill>
          <a:latin typeface="Tahoma" pitchFamily="34" charset="0"/>
        </a:defRPr>
      </a:lvl8pPr>
      <a:lvl9pPr marL="1828800" algn="l" rtl="0" eaLnBrk="1" fontAlgn="base" hangingPunct="1">
        <a:spcBef>
          <a:spcPct val="0"/>
        </a:spcBef>
        <a:spcAft>
          <a:spcPct val="0"/>
        </a:spcAft>
        <a:defRPr sz="3800">
          <a:solidFill>
            <a:schemeClr val="tx2"/>
          </a:solidFill>
          <a:latin typeface="Tahoma" pitchFamily="34" charset="0"/>
        </a:defRPr>
      </a:lvl9pPr>
    </p:titleStyle>
    <p:bodyStyle>
      <a:lvl1pPr marL="342900" indent="-342900" algn="l" rtl="0" eaLnBrk="1" fontAlgn="base" hangingPunct="1">
        <a:lnSpc>
          <a:spcPts val="2400"/>
        </a:lnSpc>
        <a:spcBef>
          <a:spcPts val="1600"/>
        </a:spcBef>
        <a:spcAft>
          <a:spcPct val="0"/>
        </a:spcAft>
        <a:buChar char="•"/>
        <a:defRPr sz="2000">
          <a:solidFill>
            <a:schemeClr val="tx1"/>
          </a:solidFill>
          <a:latin typeface="+mn-lt"/>
          <a:ea typeface="+mn-ea"/>
          <a:cs typeface="+mn-cs"/>
        </a:defRPr>
      </a:lvl1pPr>
      <a:lvl2pPr marL="742950" indent="-285750" algn="l" rtl="0" eaLnBrk="1" fontAlgn="base" hangingPunct="1">
        <a:lnSpc>
          <a:spcPts val="2400"/>
        </a:lnSpc>
        <a:spcBef>
          <a:spcPts val="1600"/>
        </a:spcBef>
        <a:spcAft>
          <a:spcPct val="0"/>
        </a:spcAft>
        <a:buChar char="–"/>
        <a:defRPr sz="2000">
          <a:solidFill>
            <a:schemeClr val="tx1"/>
          </a:solidFill>
          <a:latin typeface="+mn-lt"/>
        </a:defRPr>
      </a:lvl2pPr>
      <a:lvl3pPr marL="1143000" indent="-228600" algn="l" rtl="0" eaLnBrk="1" fontAlgn="base" hangingPunct="1">
        <a:lnSpc>
          <a:spcPts val="2400"/>
        </a:lnSpc>
        <a:spcBef>
          <a:spcPts val="1600"/>
        </a:spcBef>
        <a:spcAft>
          <a:spcPct val="0"/>
        </a:spcAft>
        <a:buChar char="•"/>
        <a:defRPr sz="2000">
          <a:solidFill>
            <a:schemeClr val="tx1"/>
          </a:solidFill>
          <a:latin typeface="+mn-lt"/>
        </a:defRPr>
      </a:lvl3pPr>
      <a:lvl4pPr marL="1600200" indent="-228600" algn="l" rtl="0" eaLnBrk="1" fontAlgn="base" hangingPunct="1">
        <a:lnSpc>
          <a:spcPts val="2400"/>
        </a:lnSpc>
        <a:spcBef>
          <a:spcPts val="1600"/>
        </a:spcBef>
        <a:spcAft>
          <a:spcPct val="0"/>
        </a:spcAft>
        <a:buChar char="–"/>
        <a:defRPr sz="2000">
          <a:solidFill>
            <a:schemeClr val="tx1"/>
          </a:solidFill>
          <a:latin typeface="+mn-lt"/>
        </a:defRPr>
      </a:lvl4pPr>
      <a:lvl5pPr marL="2057400" indent="-228600" algn="l" rtl="0" eaLnBrk="1" fontAlgn="base" hangingPunct="1">
        <a:lnSpc>
          <a:spcPts val="2400"/>
        </a:lnSpc>
        <a:spcBef>
          <a:spcPts val="1600"/>
        </a:spcBef>
        <a:spcAft>
          <a:spcPct val="0"/>
        </a:spcAft>
        <a:buChar char="»"/>
        <a:defRPr sz="2000">
          <a:solidFill>
            <a:schemeClr val="tx1"/>
          </a:solidFill>
          <a:latin typeface="+mn-lt"/>
        </a:defRPr>
      </a:lvl5pPr>
      <a:lvl6pPr marL="2514600" indent="-228600" algn="l" rtl="0" eaLnBrk="1" fontAlgn="base" hangingPunct="1">
        <a:lnSpc>
          <a:spcPts val="2400"/>
        </a:lnSpc>
        <a:spcBef>
          <a:spcPts val="1600"/>
        </a:spcBef>
        <a:spcAft>
          <a:spcPct val="0"/>
        </a:spcAft>
        <a:buChar char="»"/>
        <a:defRPr sz="2000">
          <a:solidFill>
            <a:schemeClr val="tx1"/>
          </a:solidFill>
          <a:latin typeface="+mn-lt"/>
        </a:defRPr>
      </a:lvl6pPr>
      <a:lvl7pPr marL="2971800" indent="-228600" algn="l" rtl="0" eaLnBrk="1" fontAlgn="base" hangingPunct="1">
        <a:lnSpc>
          <a:spcPts val="2400"/>
        </a:lnSpc>
        <a:spcBef>
          <a:spcPts val="1600"/>
        </a:spcBef>
        <a:spcAft>
          <a:spcPct val="0"/>
        </a:spcAft>
        <a:buChar char="»"/>
        <a:defRPr sz="2000">
          <a:solidFill>
            <a:schemeClr val="tx1"/>
          </a:solidFill>
          <a:latin typeface="+mn-lt"/>
        </a:defRPr>
      </a:lvl7pPr>
      <a:lvl8pPr marL="3429000" indent="-228600" algn="l" rtl="0" eaLnBrk="1" fontAlgn="base" hangingPunct="1">
        <a:lnSpc>
          <a:spcPts val="2400"/>
        </a:lnSpc>
        <a:spcBef>
          <a:spcPts val="1600"/>
        </a:spcBef>
        <a:spcAft>
          <a:spcPct val="0"/>
        </a:spcAft>
        <a:buChar char="»"/>
        <a:defRPr sz="2000">
          <a:solidFill>
            <a:schemeClr val="tx1"/>
          </a:solidFill>
          <a:latin typeface="+mn-lt"/>
        </a:defRPr>
      </a:lvl8pPr>
      <a:lvl9pPr marL="3886200" indent="-228600" algn="l" rtl="0" eaLnBrk="1" fontAlgn="base" hangingPunct="1">
        <a:lnSpc>
          <a:spcPts val="2400"/>
        </a:lnSpc>
        <a:spcBef>
          <a:spcPts val="16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duotone>
              <a:schemeClr val="bg2">
                <a:shade val="45000"/>
                <a:satMod val="135000"/>
              </a:schemeClr>
              <a:prstClr val="white"/>
            </a:duotone>
            <a:lum bright="4000"/>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50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endParaRPr lang="en-US" smtClean="0"/>
          </a:p>
        </p:txBody>
      </p:sp>
      <p:sp>
        <p:nvSpPr>
          <p:cNvPr id="1027" name="Rectangle 3"/>
          <p:cNvSpPr>
            <a:spLocks noGrp="1" noChangeArrowheads="1"/>
          </p:cNvSpPr>
          <p:nvPr>
            <p:ph type="body" idx="1"/>
          </p:nvPr>
        </p:nvSpPr>
        <p:spPr bwMode="auto">
          <a:xfrm>
            <a:off x="1905000" y="1447800"/>
            <a:ext cx="6934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smtClean="0"/>
          </a:p>
        </p:txBody>
      </p:sp>
      <p:sp>
        <p:nvSpPr>
          <p:cNvPr id="57348" name="Rectangle 4"/>
          <p:cNvSpPr>
            <a:spLocks noGrp="1" noChangeArrowheads="1"/>
          </p:cNvSpPr>
          <p:nvPr>
            <p:ph type="dt" sz="half" idx="2"/>
          </p:nvPr>
        </p:nvSpPr>
        <p:spPr bwMode="auto">
          <a:xfrm>
            <a:off x="3048000" y="62484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mn-lt"/>
                <a:cs typeface="+mn-cs"/>
              </a:defRPr>
            </a:lvl1pPr>
          </a:lstStyle>
          <a:p>
            <a:pPr>
              <a:defRPr/>
            </a:pPr>
            <a:endParaRPr lang="en-US">
              <a:solidFill>
                <a:srgbClr val="CBCBCB"/>
              </a:solidFill>
            </a:endParaRPr>
          </a:p>
        </p:txBody>
      </p:sp>
      <p:sp>
        <p:nvSpPr>
          <p:cNvPr id="57349" name="Rectangle 5"/>
          <p:cNvSpPr>
            <a:spLocks noGrp="1" noChangeArrowheads="1"/>
          </p:cNvSpPr>
          <p:nvPr>
            <p:ph type="ftr" sz="quarter" idx="3"/>
          </p:nvPr>
        </p:nvSpPr>
        <p:spPr bwMode="auto">
          <a:xfrm>
            <a:off x="4495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mn-lt"/>
                <a:cs typeface="+mn-cs"/>
              </a:defRPr>
            </a:lvl1pPr>
          </a:lstStyle>
          <a:p>
            <a:pPr>
              <a:defRPr/>
            </a:pPr>
            <a:endParaRPr lang="en-US">
              <a:solidFill>
                <a:srgbClr val="CBCBCB"/>
              </a:solidFill>
            </a:endParaRPr>
          </a:p>
        </p:txBody>
      </p:sp>
      <p:sp>
        <p:nvSpPr>
          <p:cNvPr id="57350" name="Rectangle 6"/>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cs typeface="+mn-cs"/>
              </a:defRPr>
            </a:lvl1pPr>
          </a:lstStyle>
          <a:p>
            <a:pPr>
              <a:defRPr/>
            </a:pPr>
            <a:fld id="{9C3FE154-F8B3-4D31-A94B-1C6FA86F26D5}"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2835053771"/>
      </p:ext>
    </p:extLst>
  </p:cSld>
  <p:clrMap bg1="dk2" tx1="lt1" bg2="dk1"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Calibri" pitchFamily="34" charset="0"/>
        </a:defRPr>
      </a:lvl2pPr>
      <a:lvl3pPr algn="l" rtl="0" eaLnBrk="1" fontAlgn="base" hangingPunct="1">
        <a:spcBef>
          <a:spcPct val="0"/>
        </a:spcBef>
        <a:spcAft>
          <a:spcPct val="0"/>
        </a:spcAft>
        <a:defRPr sz="3800">
          <a:solidFill>
            <a:schemeClr val="tx2"/>
          </a:solidFill>
          <a:latin typeface="Calibri" pitchFamily="34" charset="0"/>
        </a:defRPr>
      </a:lvl3pPr>
      <a:lvl4pPr algn="l" rtl="0" eaLnBrk="1" fontAlgn="base" hangingPunct="1">
        <a:spcBef>
          <a:spcPct val="0"/>
        </a:spcBef>
        <a:spcAft>
          <a:spcPct val="0"/>
        </a:spcAft>
        <a:defRPr sz="3800">
          <a:solidFill>
            <a:schemeClr val="tx2"/>
          </a:solidFill>
          <a:latin typeface="Calibri" pitchFamily="34" charset="0"/>
        </a:defRPr>
      </a:lvl4pPr>
      <a:lvl5pPr algn="l" rtl="0" eaLnBrk="1" fontAlgn="base" hangingPunct="1">
        <a:spcBef>
          <a:spcPct val="0"/>
        </a:spcBef>
        <a:spcAft>
          <a:spcPct val="0"/>
        </a:spcAft>
        <a:defRPr sz="3800">
          <a:solidFill>
            <a:schemeClr val="tx2"/>
          </a:solidFill>
          <a:latin typeface="Calibri" pitchFamily="34" charset="0"/>
        </a:defRPr>
      </a:lvl5pPr>
      <a:lvl6pPr marL="457200" algn="l" rtl="0" eaLnBrk="1" fontAlgn="base" hangingPunct="1">
        <a:spcBef>
          <a:spcPct val="0"/>
        </a:spcBef>
        <a:spcAft>
          <a:spcPct val="0"/>
        </a:spcAft>
        <a:defRPr sz="3800">
          <a:solidFill>
            <a:schemeClr val="tx2"/>
          </a:solidFill>
          <a:latin typeface="Tahoma" pitchFamily="34" charset="0"/>
        </a:defRPr>
      </a:lvl6pPr>
      <a:lvl7pPr marL="914400" algn="l" rtl="0" eaLnBrk="1" fontAlgn="base" hangingPunct="1">
        <a:spcBef>
          <a:spcPct val="0"/>
        </a:spcBef>
        <a:spcAft>
          <a:spcPct val="0"/>
        </a:spcAft>
        <a:defRPr sz="3800">
          <a:solidFill>
            <a:schemeClr val="tx2"/>
          </a:solidFill>
          <a:latin typeface="Tahoma" pitchFamily="34" charset="0"/>
        </a:defRPr>
      </a:lvl7pPr>
      <a:lvl8pPr marL="1371600" algn="l" rtl="0" eaLnBrk="1" fontAlgn="base" hangingPunct="1">
        <a:spcBef>
          <a:spcPct val="0"/>
        </a:spcBef>
        <a:spcAft>
          <a:spcPct val="0"/>
        </a:spcAft>
        <a:defRPr sz="3800">
          <a:solidFill>
            <a:schemeClr val="tx2"/>
          </a:solidFill>
          <a:latin typeface="Tahoma" pitchFamily="34" charset="0"/>
        </a:defRPr>
      </a:lvl8pPr>
      <a:lvl9pPr marL="1828800" algn="l" rtl="0" eaLnBrk="1" fontAlgn="base" hangingPunct="1">
        <a:spcBef>
          <a:spcPct val="0"/>
        </a:spcBef>
        <a:spcAft>
          <a:spcPct val="0"/>
        </a:spcAft>
        <a:defRPr sz="3800">
          <a:solidFill>
            <a:schemeClr val="tx2"/>
          </a:solidFill>
          <a:latin typeface="Tahoma" pitchFamily="34" charset="0"/>
        </a:defRPr>
      </a:lvl9pPr>
    </p:titleStyle>
    <p:bodyStyle>
      <a:lvl1pPr marL="342900" indent="-342900" algn="l" rtl="0" eaLnBrk="1" fontAlgn="base" hangingPunct="1">
        <a:lnSpc>
          <a:spcPts val="2400"/>
        </a:lnSpc>
        <a:spcBef>
          <a:spcPts val="1600"/>
        </a:spcBef>
        <a:spcAft>
          <a:spcPct val="0"/>
        </a:spcAft>
        <a:buChar char="•"/>
        <a:defRPr sz="2000">
          <a:solidFill>
            <a:schemeClr val="tx1"/>
          </a:solidFill>
          <a:latin typeface="+mn-lt"/>
          <a:ea typeface="+mn-ea"/>
          <a:cs typeface="+mn-cs"/>
        </a:defRPr>
      </a:lvl1pPr>
      <a:lvl2pPr marL="742950" indent="-285750" algn="l" rtl="0" eaLnBrk="1" fontAlgn="base" hangingPunct="1">
        <a:lnSpc>
          <a:spcPts val="2400"/>
        </a:lnSpc>
        <a:spcBef>
          <a:spcPts val="1600"/>
        </a:spcBef>
        <a:spcAft>
          <a:spcPct val="0"/>
        </a:spcAft>
        <a:buChar char="–"/>
        <a:defRPr sz="2000">
          <a:solidFill>
            <a:schemeClr val="tx1"/>
          </a:solidFill>
          <a:latin typeface="+mn-lt"/>
        </a:defRPr>
      </a:lvl2pPr>
      <a:lvl3pPr marL="1143000" indent="-228600" algn="l" rtl="0" eaLnBrk="1" fontAlgn="base" hangingPunct="1">
        <a:lnSpc>
          <a:spcPts val="2400"/>
        </a:lnSpc>
        <a:spcBef>
          <a:spcPts val="1600"/>
        </a:spcBef>
        <a:spcAft>
          <a:spcPct val="0"/>
        </a:spcAft>
        <a:buChar char="•"/>
        <a:defRPr sz="2000">
          <a:solidFill>
            <a:schemeClr val="tx1"/>
          </a:solidFill>
          <a:latin typeface="+mn-lt"/>
        </a:defRPr>
      </a:lvl3pPr>
      <a:lvl4pPr marL="1600200" indent="-228600" algn="l" rtl="0" eaLnBrk="1" fontAlgn="base" hangingPunct="1">
        <a:lnSpc>
          <a:spcPts val="2400"/>
        </a:lnSpc>
        <a:spcBef>
          <a:spcPts val="1600"/>
        </a:spcBef>
        <a:spcAft>
          <a:spcPct val="0"/>
        </a:spcAft>
        <a:buChar char="–"/>
        <a:defRPr sz="2000">
          <a:solidFill>
            <a:schemeClr val="tx1"/>
          </a:solidFill>
          <a:latin typeface="+mn-lt"/>
        </a:defRPr>
      </a:lvl4pPr>
      <a:lvl5pPr marL="2057400" indent="-228600" algn="l" rtl="0" eaLnBrk="1" fontAlgn="base" hangingPunct="1">
        <a:lnSpc>
          <a:spcPts val="2400"/>
        </a:lnSpc>
        <a:spcBef>
          <a:spcPts val="1600"/>
        </a:spcBef>
        <a:spcAft>
          <a:spcPct val="0"/>
        </a:spcAft>
        <a:buChar char="»"/>
        <a:defRPr sz="2000">
          <a:solidFill>
            <a:schemeClr val="tx1"/>
          </a:solidFill>
          <a:latin typeface="+mn-lt"/>
        </a:defRPr>
      </a:lvl5pPr>
      <a:lvl6pPr marL="2514600" indent="-228600" algn="l" rtl="0" eaLnBrk="1" fontAlgn="base" hangingPunct="1">
        <a:lnSpc>
          <a:spcPts val="2400"/>
        </a:lnSpc>
        <a:spcBef>
          <a:spcPts val="1600"/>
        </a:spcBef>
        <a:spcAft>
          <a:spcPct val="0"/>
        </a:spcAft>
        <a:buChar char="»"/>
        <a:defRPr sz="2000">
          <a:solidFill>
            <a:schemeClr val="tx1"/>
          </a:solidFill>
          <a:latin typeface="+mn-lt"/>
        </a:defRPr>
      </a:lvl6pPr>
      <a:lvl7pPr marL="2971800" indent="-228600" algn="l" rtl="0" eaLnBrk="1" fontAlgn="base" hangingPunct="1">
        <a:lnSpc>
          <a:spcPts val="2400"/>
        </a:lnSpc>
        <a:spcBef>
          <a:spcPts val="1600"/>
        </a:spcBef>
        <a:spcAft>
          <a:spcPct val="0"/>
        </a:spcAft>
        <a:buChar char="»"/>
        <a:defRPr sz="2000">
          <a:solidFill>
            <a:schemeClr val="tx1"/>
          </a:solidFill>
          <a:latin typeface="+mn-lt"/>
        </a:defRPr>
      </a:lvl7pPr>
      <a:lvl8pPr marL="3429000" indent="-228600" algn="l" rtl="0" eaLnBrk="1" fontAlgn="base" hangingPunct="1">
        <a:lnSpc>
          <a:spcPts val="2400"/>
        </a:lnSpc>
        <a:spcBef>
          <a:spcPts val="1600"/>
        </a:spcBef>
        <a:spcAft>
          <a:spcPct val="0"/>
        </a:spcAft>
        <a:buChar char="»"/>
        <a:defRPr sz="2000">
          <a:solidFill>
            <a:schemeClr val="tx1"/>
          </a:solidFill>
          <a:latin typeface="+mn-lt"/>
        </a:defRPr>
      </a:lvl8pPr>
      <a:lvl9pPr marL="3886200" indent="-228600" algn="l" rtl="0" eaLnBrk="1" fontAlgn="base" hangingPunct="1">
        <a:lnSpc>
          <a:spcPts val="2400"/>
        </a:lnSpc>
        <a:spcBef>
          <a:spcPts val="16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duotone>
              <a:schemeClr val="bg2">
                <a:shade val="45000"/>
                <a:satMod val="135000"/>
              </a:schemeClr>
              <a:prstClr val="white"/>
            </a:duotone>
            <a:lum bright="4000"/>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50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smtClean="0"/>
              <a:t>Titelmasterformat durch Klicken bearbeiten</a:t>
            </a:r>
            <a:endParaRPr lang="en-US" smtClean="0"/>
          </a:p>
        </p:txBody>
      </p:sp>
      <p:sp>
        <p:nvSpPr>
          <p:cNvPr id="1027" name="Rectangle 3"/>
          <p:cNvSpPr>
            <a:spLocks noGrp="1" noChangeArrowheads="1"/>
          </p:cNvSpPr>
          <p:nvPr>
            <p:ph type="body" idx="1"/>
          </p:nvPr>
        </p:nvSpPr>
        <p:spPr bwMode="auto">
          <a:xfrm>
            <a:off x="1905000" y="1447800"/>
            <a:ext cx="6934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smtClean="0"/>
          </a:p>
        </p:txBody>
      </p:sp>
      <p:sp>
        <p:nvSpPr>
          <p:cNvPr id="57348" name="Rectangle 4"/>
          <p:cNvSpPr>
            <a:spLocks noGrp="1" noChangeArrowheads="1"/>
          </p:cNvSpPr>
          <p:nvPr>
            <p:ph type="dt" sz="half" idx="2"/>
          </p:nvPr>
        </p:nvSpPr>
        <p:spPr bwMode="auto">
          <a:xfrm>
            <a:off x="3048000" y="62484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mn-lt"/>
                <a:cs typeface="+mn-cs"/>
              </a:defRPr>
            </a:lvl1pPr>
          </a:lstStyle>
          <a:p>
            <a:pPr>
              <a:defRPr/>
            </a:pPr>
            <a:endParaRPr lang="en-US">
              <a:solidFill>
                <a:srgbClr val="CBCBCB"/>
              </a:solidFill>
            </a:endParaRPr>
          </a:p>
        </p:txBody>
      </p:sp>
      <p:sp>
        <p:nvSpPr>
          <p:cNvPr id="57349" name="Rectangle 5"/>
          <p:cNvSpPr>
            <a:spLocks noGrp="1" noChangeArrowheads="1"/>
          </p:cNvSpPr>
          <p:nvPr>
            <p:ph type="ftr" sz="quarter" idx="3"/>
          </p:nvPr>
        </p:nvSpPr>
        <p:spPr bwMode="auto">
          <a:xfrm>
            <a:off x="4495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mn-lt"/>
                <a:cs typeface="+mn-cs"/>
              </a:defRPr>
            </a:lvl1pPr>
          </a:lstStyle>
          <a:p>
            <a:pPr>
              <a:defRPr/>
            </a:pPr>
            <a:endParaRPr lang="en-US">
              <a:solidFill>
                <a:srgbClr val="CBCBCB"/>
              </a:solidFill>
            </a:endParaRPr>
          </a:p>
        </p:txBody>
      </p:sp>
      <p:sp>
        <p:nvSpPr>
          <p:cNvPr id="57350" name="Rectangle 6"/>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cs typeface="+mn-cs"/>
              </a:defRPr>
            </a:lvl1pPr>
          </a:lstStyle>
          <a:p>
            <a:pPr>
              <a:defRPr/>
            </a:pPr>
            <a:fld id="{9C3FE154-F8B3-4D31-A94B-1C6FA86F26D5}" type="slidenum">
              <a:rPr lang="en-US">
                <a:solidFill>
                  <a:srgbClr val="CBCBCB"/>
                </a:solidFill>
              </a:rPr>
              <a:pPr>
                <a:defRPr/>
              </a:pPr>
              <a:t>‹Nr.›</a:t>
            </a:fld>
            <a:endParaRPr lang="en-US">
              <a:solidFill>
                <a:srgbClr val="CBCBCB"/>
              </a:solidFill>
            </a:endParaRPr>
          </a:p>
        </p:txBody>
      </p:sp>
    </p:spTree>
    <p:extLst>
      <p:ext uri="{BB962C8B-B14F-4D97-AF65-F5344CB8AC3E}">
        <p14:creationId xmlns:p14="http://schemas.microsoft.com/office/powerpoint/2010/main" val="2835053771"/>
      </p:ext>
    </p:extLst>
  </p:cSld>
  <p:clrMap bg1="dk2" tx1="lt1" bg2="dk1"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Calibri" pitchFamily="34" charset="0"/>
        </a:defRPr>
      </a:lvl2pPr>
      <a:lvl3pPr algn="l" rtl="0" eaLnBrk="1" fontAlgn="base" hangingPunct="1">
        <a:spcBef>
          <a:spcPct val="0"/>
        </a:spcBef>
        <a:spcAft>
          <a:spcPct val="0"/>
        </a:spcAft>
        <a:defRPr sz="3800">
          <a:solidFill>
            <a:schemeClr val="tx2"/>
          </a:solidFill>
          <a:latin typeface="Calibri" pitchFamily="34" charset="0"/>
        </a:defRPr>
      </a:lvl3pPr>
      <a:lvl4pPr algn="l" rtl="0" eaLnBrk="1" fontAlgn="base" hangingPunct="1">
        <a:spcBef>
          <a:spcPct val="0"/>
        </a:spcBef>
        <a:spcAft>
          <a:spcPct val="0"/>
        </a:spcAft>
        <a:defRPr sz="3800">
          <a:solidFill>
            <a:schemeClr val="tx2"/>
          </a:solidFill>
          <a:latin typeface="Calibri" pitchFamily="34" charset="0"/>
        </a:defRPr>
      </a:lvl4pPr>
      <a:lvl5pPr algn="l" rtl="0" eaLnBrk="1" fontAlgn="base" hangingPunct="1">
        <a:spcBef>
          <a:spcPct val="0"/>
        </a:spcBef>
        <a:spcAft>
          <a:spcPct val="0"/>
        </a:spcAft>
        <a:defRPr sz="3800">
          <a:solidFill>
            <a:schemeClr val="tx2"/>
          </a:solidFill>
          <a:latin typeface="Calibri" pitchFamily="34" charset="0"/>
        </a:defRPr>
      </a:lvl5pPr>
      <a:lvl6pPr marL="457200" algn="l" rtl="0" eaLnBrk="1" fontAlgn="base" hangingPunct="1">
        <a:spcBef>
          <a:spcPct val="0"/>
        </a:spcBef>
        <a:spcAft>
          <a:spcPct val="0"/>
        </a:spcAft>
        <a:defRPr sz="3800">
          <a:solidFill>
            <a:schemeClr val="tx2"/>
          </a:solidFill>
          <a:latin typeface="Tahoma" pitchFamily="34" charset="0"/>
        </a:defRPr>
      </a:lvl6pPr>
      <a:lvl7pPr marL="914400" algn="l" rtl="0" eaLnBrk="1" fontAlgn="base" hangingPunct="1">
        <a:spcBef>
          <a:spcPct val="0"/>
        </a:spcBef>
        <a:spcAft>
          <a:spcPct val="0"/>
        </a:spcAft>
        <a:defRPr sz="3800">
          <a:solidFill>
            <a:schemeClr val="tx2"/>
          </a:solidFill>
          <a:latin typeface="Tahoma" pitchFamily="34" charset="0"/>
        </a:defRPr>
      </a:lvl7pPr>
      <a:lvl8pPr marL="1371600" algn="l" rtl="0" eaLnBrk="1" fontAlgn="base" hangingPunct="1">
        <a:spcBef>
          <a:spcPct val="0"/>
        </a:spcBef>
        <a:spcAft>
          <a:spcPct val="0"/>
        </a:spcAft>
        <a:defRPr sz="3800">
          <a:solidFill>
            <a:schemeClr val="tx2"/>
          </a:solidFill>
          <a:latin typeface="Tahoma" pitchFamily="34" charset="0"/>
        </a:defRPr>
      </a:lvl8pPr>
      <a:lvl9pPr marL="1828800" algn="l" rtl="0" eaLnBrk="1" fontAlgn="base" hangingPunct="1">
        <a:spcBef>
          <a:spcPct val="0"/>
        </a:spcBef>
        <a:spcAft>
          <a:spcPct val="0"/>
        </a:spcAft>
        <a:defRPr sz="3800">
          <a:solidFill>
            <a:schemeClr val="tx2"/>
          </a:solidFill>
          <a:latin typeface="Tahoma" pitchFamily="34" charset="0"/>
        </a:defRPr>
      </a:lvl9pPr>
    </p:titleStyle>
    <p:bodyStyle>
      <a:lvl1pPr marL="342900" indent="-342900" algn="l" rtl="0" eaLnBrk="1" fontAlgn="base" hangingPunct="1">
        <a:lnSpc>
          <a:spcPts val="2400"/>
        </a:lnSpc>
        <a:spcBef>
          <a:spcPts val="1600"/>
        </a:spcBef>
        <a:spcAft>
          <a:spcPct val="0"/>
        </a:spcAft>
        <a:buChar char="•"/>
        <a:defRPr sz="2000">
          <a:solidFill>
            <a:schemeClr val="tx1"/>
          </a:solidFill>
          <a:latin typeface="+mn-lt"/>
          <a:ea typeface="+mn-ea"/>
          <a:cs typeface="+mn-cs"/>
        </a:defRPr>
      </a:lvl1pPr>
      <a:lvl2pPr marL="742950" indent="-285750" algn="l" rtl="0" eaLnBrk="1" fontAlgn="base" hangingPunct="1">
        <a:lnSpc>
          <a:spcPts val="2400"/>
        </a:lnSpc>
        <a:spcBef>
          <a:spcPts val="1600"/>
        </a:spcBef>
        <a:spcAft>
          <a:spcPct val="0"/>
        </a:spcAft>
        <a:buChar char="–"/>
        <a:defRPr sz="2000">
          <a:solidFill>
            <a:schemeClr val="tx1"/>
          </a:solidFill>
          <a:latin typeface="+mn-lt"/>
        </a:defRPr>
      </a:lvl2pPr>
      <a:lvl3pPr marL="1143000" indent="-228600" algn="l" rtl="0" eaLnBrk="1" fontAlgn="base" hangingPunct="1">
        <a:lnSpc>
          <a:spcPts val="2400"/>
        </a:lnSpc>
        <a:spcBef>
          <a:spcPts val="1600"/>
        </a:spcBef>
        <a:spcAft>
          <a:spcPct val="0"/>
        </a:spcAft>
        <a:buChar char="•"/>
        <a:defRPr sz="2000">
          <a:solidFill>
            <a:schemeClr val="tx1"/>
          </a:solidFill>
          <a:latin typeface="+mn-lt"/>
        </a:defRPr>
      </a:lvl3pPr>
      <a:lvl4pPr marL="1600200" indent="-228600" algn="l" rtl="0" eaLnBrk="1" fontAlgn="base" hangingPunct="1">
        <a:lnSpc>
          <a:spcPts val="2400"/>
        </a:lnSpc>
        <a:spcBef>
          <a:spcPts val="1600"/>
        </a:spcBef>
        <a:spcAft>
          <a:spcPct val="0"/>
        </a:spcAft>
        <a:buChar char="–"/>
        <a:defRPr sz="2000">
          <a:solidFill>
            <a:schemeClr val="tx1"/>
          </a:solidFill>
          <a:latin typeface="+mn-lt"/>
        </a:defRPr>
      </a:lvl4pPr>
      <a:lvl5pPr marL="2057400" indent="-228600" algn="l" rtl="0" eaLnBrk="1" fontAlgn="base" hangingPunct="1">
        <a:lnSpc>
          <a:spcPts val="2400"/>
        </a:lnSpc>
        <a:spcBef>
          <a:spcPts val="1600"/>
        </a:spcBef>
        <a:spcAft>
          <a:spcPct val="0"/>
        </a:spcAft>
        <a:buChar char="»"/>
        <a:defRPr sz="2000">
          <a:solidFill>
            <a:schemeClr val="tx1"/>
          </a:solidFill>
          <a:latin typeface="+mn-lt"/>
        </a:defRPr>
      </a:lvl5pPr>
      <a:lvl6pPr marL="2514600" indent="-228600" algn="l" rtl="0" eaLnBrk="1" fontAlgn="base" hangingPunct="1">
        <a:lnSpc>
          <a:spcPts val="2400"/>
        </a:lnSpc>
        <a:spcBef>
          <a:spcPts val="1600"/>
        </a:spcBef>
        <a:spcAft>
          <a:spcPct val="0"/>
        </a:spcAft>
        <a:buChar char="»"/>
        <a:defRPr sz="2000">
          <a:solidFill>
            <a:schemeClr val="tx1"/>
          </a:solidFill>
          <a:latin typeface="+mn-lt"/>
        </a:defRPr>
      </a:lvl6pPr>
      <a:lvl7pPr marL="2971800" indent="-228600" algn="l" rtl="0" eaLnBrk="1" fontAlgn="base" hangingPunct="1">
        <a:lnSpc>
          <a:spcPts val="2400"/>
        </a:lnSpc>
        <a:spcBef>
          <a:spcPts val="1600"/>
        </a:spcBef>
        <a:spcAft>
          <a:spcPct val="0"/>
        </a:spcAft>
        <a:buChar char="»"/>
        <a:defRPr sz="2000">
          <a:solidFill>
            <a:schemeClr val="tx1"/>
          </a:solidFill>
          <a:latin typeface="+mn-lt"/>
        </a:defRPr>
      </a:lvl7pPr>
      <a:lvl8pPr marL="3429000" indent="-228600" algn="l" rtl="0" eaLnBrk="1" fontAlgn="base" hangingPunct="1">
        <a:lnSpc>
          <a:spcPts val="2400"/>
        </a:lnSpc>
        <a:spcBef>
          <a:spcPts val="1600"/>
        </a:spcBef>
        <a:spcAft>
          <a:spcPct val="0"/>
        </a:spcAft>
        <a:buChar char="»"/>
        <a:defRPr sz="2000">
          <a:solidFill>
            <a:schemeClr val="tx1"/>
          </a:solidFill>
          <a:latin typeface="+mn-lt"/>
        </a:defRPr>
      </a:lvl8pPr>
      <a:lvl9pPr marL="3886200" indent="-228600" algn="l" rtl="0" eaLnBrk="1" fontAlgn="base" hangingPunct="1">
        <a:lnSpc>
          <a:spcPts val="2400"/>
        </a:lnSpc>
        <a:spcBef>
          <a:spcPts val="16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openxmldeveloper.org/blog/b/openxmldeveloper/archive/2011/09/06/replacing-text-of-a-bookmark-in-an-openxml-wordprocessingml-document.aspx" TargetMode="External"/><Relationship Id="rId1" Type="http://schemas.openxmlformats.org/officeDocument/2006/relationships/slideLayout" Target="../slideLayouts/slideLayout35.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openxmldeveloper.org/blog/b/openxmldeveloper/archive/2013/02/11/inserting-an-image-into-a-bookmark-in-an-openxml-wordprocessingml-document.aspx" TargetMode="External"/><Relationship Id="rId1" Type="http://schemas.openxmlformats.org/officeDocument/2006/relationships/slideLayout" Target="../slideLayouts/slideLayout3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roter.wordpress.com/2009/12/23/populating-word-2007-templates-through-open-xml/" TargetMode="External"/><Relationship Id="rId1" Type="http://schemas.openxmlformats.org/officeDocument/2006/relationships/slideLayout" Target="../slideLayouts/slideLayout35.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codeplex.com/dbe" TargetMode="External"/><Relationship Id="rId1" Type="http://schemas.openxmlformats.org/officeDocument/2006/relationships/slideLayout" Target="../slideLayouts/slideLayout3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5.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3" Type="http://schemas.openxmlformats.org/officeDocument/2006/relationships/hyperlink" Target="http://www.eelcomulder.nl/" TargetMode="External"/><Relationship Id="rId2" Type="http://schemas.openxmlformats.org/officeDocument/2006/relationships/hyperlink" Target="http://ericwhite.com/blog/2011/03/27/replacing-a-picture-in-a-picture-content-control-in-an-open-xml-wordprocessingml-document/" TargetMode="External"/><Relationship Id="rId1" Type="http://schemas.openxmlformats.org/officeDocument/2006/relationships/slideLayout" Target="../slideLayouts/slideLayout35.xml"/><Relationship Id="rId5" Type="http://schemas.openxmlformats.org/officeDocument/2006/relationships/image" Target="../media/image3.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hyperlink" Target="http://blogs.breeze.net/mickb/2010/09/20/SharePoint2010ASimpleWordToPDFConverterUsingWordAutomationServices.aspx" TargetMode="External"/><Relationship Id="rId2" Type="http://schemas.openxmlformats.org/officeDocument/2006/relationships/hyperlink" Target="http://msdn.microsoft.com/en-us/library/ff742315%28v=office.14%29.aspx" TargetMode="External"/><Relationship Id="rId1" Type="http://schemas.openxmlformats.org/officeDocument/2006/relationships/slideLayout" Target="../slideLayouts/slideLayout35.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hyperlink" Target="http://www.codeplex.com/dbe" TargetMode="External"/><Relationship Id="rId2" Type="http://schemas.openxmlformats.org/officeDocument/2006/relationships/hyperlink" Target="http://www.google.de/url?sa=t&amp;rct=j&amp;q=microsoft%20open%20xml%20sdk%20download&amp;source=web&amp;cd=3&amp;cad=rja&amp;sqi=2&amp;ved=0CDsQFjAC&amp;url=http%3A%2F%2Fwww.microsoft.com%2Fen-us%2Fdownload%2Fdetails.aspx%3Fid%3D30425&amp;ei=qNwPUqOfEojWswbG14HACA&amp;usg=AFQjCNFXx2ptbfyUzXjGXQAzzFtZi9wgBA" TargetMode="External"/><Relationship Id="rId1" Type="http://schemas.openxmlformats.org/officeDocument/2006/relationships/slideLayout" Target="../slideLayouts/slideLayout35.xml"/><Relationship Id="rId5" Type="http://schemas.openxmlformats.org/officeDocument/2006/relationships/image" Target="../media/image3.png"/><Relationship Id="rId4" Type="http://schemas.openxmlformats.org/officeDocument/2006/relationships/hyperlink" Target="http://www.youtube.com/watch?v=NqaI3GUPR_4"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mailto:tg@join-and-share.de" TargetMode="External"/><Relationship Id="rId2" Type="http://schemas.openxmlformats.org/officeDocument/2006/relationships/image" Target="../media/image2.png"/><Relationship Id="rId1" Type="http://schemas.openxmlformats.org/officeDocument/2006/relationships/slideLayout" Target="../slideLayouts/slideLayout35.xml"/><Relationship Id="rId5" Type="http://schemas.openxmlformats.org/officeDocument/2006/relationships/image" Target="../media/image18.png"/><Relationship Id="rId4" Type="http://schemas.openxmlformats.org/officeDocument/2006/relationships/hyperlink" Target="http://www.join-and-share.d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5.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hyperlink" Target="http://msdn.microsoft.com/de-de/library/ff837519.aspx" TargetMode="External"/><Relationship Id="rId2" Type="http://schemas.openxmlformats.org/officeDocument/2006/relationships/hyperlink" Target="http://msdn.microsoft.com/de-de/library/vstudio/kw65a0we.aspx#WordOMDocumentation" TargetMode="External"/><Relationship Id="rId1" Type="http://schemas.openxmlformats.org/officeDocument/2006/relationships/slideLayout" Target="../slideLayouts/slideLayout3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0" y="1371600"/>
            <a:ext cx="5029200" cy="1143000"/>
          </a:xfrm>
        </p:spPr>
        <p:txBody>
          <a:bodyPr anchor="t"/>
          <a:lstStyle/>
          <a:p>
            <a:pPr eaLnBrk="1" hangingPunct="1"/>
            <a:r>
              <a:rPr lang="de-DE" sz="4600" b="1" dirty="0" smtClean="0">
                <a:solidFill>
                  <a:srgbClr val="C03028"/>
                </a:solidFill>
              </a:rPr>
              <a:t>Das X im DOC</a:t>
            </a:r>
          </a:p>
        </p:txBody>
      </p:sp>
      <p:sp>
        <p:nvSpPr>
          <p:cNvPr id="3075" name="Subtitle 10"/>
          <p:cNvSpPr>
            <a:spLocks noGrp="1"/>
          </p:cNvSpPr>
          <p:nvPr>
            <p:ph type="subTitle" idx="1"/>
          </p:nvPr>
        </p:nvSpPr>
        <p:spPr>
          <a:xfrm>
            <a:off x="3810000" y="2514600"/>
            <a:ext cx="5029200" cy="533400"/>
          </a:xfrm>
        </p:spPr>
        <p:txBody>
          <a:bodyPr/>
          <a:lstStyle/>
          <a:p>
            <a:pPr algn="l"/>
            <a:r>
              <a:rPr lang="de-DE" sz="2400" b="1" dirty="0"/>
              <a:t>Abbildung von Schriftprozessen mit Office der nächsten Generation</a:t>
            </a:r>
            <a:endParaRPr lang="de-DE" sz="2100" b="1" dirty="0" smtClean="0"/>
          </a:p>
        </p:txBody>
      </p:sp>
      <p:pic>
        <p:nvPicPr>
          <p:cNvPr id="3076" name="Picture 6" descr="Logo2012_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581128"/>
            <a:ext cx="41100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feld 1"/>
          <p:cNvSpPr txBox="1"/>
          <p:nvPr/>
        </p:nvSpPr>
        <p:spPr>
          <a:xfrm>
            <a:off x="3772537" y="4077072"/>
            <a:ext cx="1608133" cy="369332"/>
          </a:xfrm>
          <a:prstGeom prst="rect">
            <a:avLst/>
          </a:prstGeom>
          <a:noFill/>
        </p:spPr>
        <p:txBody>
          <a:bodyPr wrap="none" rtlCol="0">
            <a:spAutoFit/>
          </a:bodyPr>
          <a:lstStyle/>
          <a:p>
            <a:r>
              <a:rPr lang="de-DE" dirty="0" smtClean="0">
                <a:solidFill>
                  <a:srgbClr val="000000"/>
                </a:solidFill>
              </a:rPr>
              <a:t>Thomas Groß</a:t>
            </a:r>
            <a:endParaRPr lang="de-DE" dirty="0">
              <a:solidFill>
                <a:srgbClr val="000000"/>
              </a:solidFill>
            </a:endParaRPr>
          </a:p>
        </p:txBody>
      </p:sp>
      <p:sp>
        <p:nvSpPr>
          <p:cNvPr id="3" name="Textfeld 2"/>
          <p:cNvSpPr txBox="1"/>
          <p:nvPr/>
        </p:nvSpPr>
        <p:spPr>
          <a:xfrm>
            <a:off x="395536" y="332656"/>
            <a:ext cx="4690258" cy="646331"/>
          </a:xfrm>
          <a:prstGeom prst="rect">
            <a:avLst/>
          </a:prstGeom>
          <a:noFill/>
        </p:spPr>
        <p:txBody>
          <a:bodyPr wrap="none" rtlCol="0">
            <a:spAutoFit/>
          </a:bodyPr>
          <a:lstStyle/>
          <a:p>
            <a:r>
              <a:rPr lang="de-DE" dirty="0">
                <a:solidFill>
                  <a:srgbClr val="000000"/>
                </a:solidFill>
              </a:rPr>
              <a:t>49. Regionalgruppentreffen der PASS </a:t>
            </a:r>
            <a:r>
              <a:rPr lang="de-DE" dirty="0" smtClean="0">
                <a:solidFill>
                  <a:srgbClr val="000000"/>
                </a:solidFill>
              </a:rPr>
              <a:t>Berlin</a:t>
            </a:r>
            <a:br>
              <a:rPr lang="de-DE" dirty="0" smtClean="0">
                <a:solidFill>
                  <a:srgbClr val="000000"/>
                </a:solidFill>
              </a:rPr>
            </a:br>
            <a:r>
              <a:rPr lang="de-DE" dirty="0">
                <a:solidFill>
                  <a:srgbClr val="000000"/>
                </a:solidFill>
              </a:rPr>
              <a:t>20.08.2013</a:t>
            </a:r>
            <a:endParaRPr lang="de-DE"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00"/>
                </a:solidFill>
              </a:rPr>
              <a:t>.net VSTO </a:t>
            </a:r>
            <a:r>
              <a:rPr lang="de-DE" sz="2000" dirty="0" smtClean="0">
                <a:solidFill>
                  <a:srgbClr val="FF0000"/>
                </a:solidFill>
              </a:rPr>
              <a:t>(</a:t>
            </a:r>
            <a:r>
              <a:rPr lang="de-DE" sz="2400" b="1" dirty="0" smtClean="0">
                <a:solidFill>
                  <a:srgbClr val="FF0000"/>
                </a:solidFill>
              </a:rPr>
              <a:t>V</a:t>
            </a:r>
            <a:r>
              <a:rPr lang="de-DE" sz="2000" dirty="0" smtClean="0">
                <a:solidFill>
                  <a:srgbClr val="FF0000"/>
                </a:solidFill>
              </a:rPr>
              <a:t>isual </a:t>
            </a:r>
            <a:r>
              <a:rPr lang="de-DE" sz="2400" b="1" dirty="0" smtClean="0">
                <a:solidFill>
                  <a:srgbClr val="FF0000"/>
                </a:solidFill>
              </a:rPr>
              <a:t>S</a:t>
            </a:r>
            <a:r>
              <a:rPr lang="de-DE" sz="2000" dirty="0" smtClean="0">
                <a:solidFill>
                  <a:srgbClr val="FF0000"/>
                </a:solidFill>
              </a:rPr>
              <a:t>tudio </a:t>
            </a:r>
            <a:r>
              <a:rPr lang="de-DE" sz="2400" b="1" dirty="0" smtClean="0">
                <a:solidFill>
                  <a:srgbClr val="FF0000"/>
                </a:solidFill>
              </a:rPr>
              <a:t>T</a:t>
            </a:r>
            <a:r>
              <a:rPr lang="de-DE" sz="2000" dirty="0" smtClean="0">
                <a:solidFill>
                  <a:srgbClr val="FF0000"/>
                </a:solidFill>
              </a:rPr>
              <a:t>ool </a:t>
            </a:r>
            <a:r>
              <a:rPr lang="de-DE" sz="2000" dirty="0" err="1" smtClean="0">
                <a:solidFill>
                  <a:srgbClr val="FF0000"/>
                </a:solidFill>
              </a:rPr>
              <a:t>for</a:t>
            </a:r>
            <a:r>
              <a:rPr lang="de-DE" sz="2000" dirty="0" smtClean="0">
                <a:solidFill>
                  <a:srgbClr val="FF0000"/>
                </a:solidFill>
              </a:rPr>
              <a:t> </a:t>
            </a:r>
            <a:r>
              <a:rPr lang="de-DE" sz="2400" b="1" dirty="0" smtClean="0">
                <a:solidFill>
                  <a:srgbClr val="FF0000"/>
                </a:solidFill>
              </a:rPr>
              <a:t>O</a:t>
            </a:r>
            <a:r>
              <a:rPr lang="de-DE" sz="2000" dirty="0" smtClean="0">
                <a:solidFill>
                  <a:srgbClr val="FF0000"/>
                </a:solidFill>
              </a:rPr>
              <a:t>ffice)</a:t>
            </a:r>
            <a:endParaRPr lang="de-DE" dirty="0">
              <a:solidFill>
                <a:srgbClr val="FF0000"/>
              </a:solidFill>
            </a:endParaRPr>
          </a:p>
        </p:txBody>
      </p:sp>
      <p:sp>
        <p:nvSpPr>
          <p:cNvPr id="3" name="Inhaltsplatzhalter 2"/>
          <p:cNvSpPr>
            <a:spLocks noGrp="1"/>
          </p:cNvSpPr>
          <p:nvPr>
            <p:ph idx="1"/>
          </p:nvPr>
        </p:nvSpPr>
        <p:spPr/>
        <p:txBody>
          <a:bodyPr/>
          <a:lstStyle/>
          <a:p>
            <a:r>
              <a:rPr lang="de-DE" dirty="0">
                <a:solidFill>
                  <a:srgbClr val="000000"/>
                </a:solidFill>
              </a:rPr>
              <a:t>K</a:t>
            </a:r>
            <a:r>
              <a:rPr lang="de-DE" dirty="0" smtClean="0">
                <a:solidFill>
                  <a:srgbClr val="000000"/>
                </a:solidFill>
              </a:rPr>
              <a:t>eine Demo</a:t>
            </a:r>
          </a:p>
          <a:p>
            <a:r>
              <a:rPr lang="de-DE" dirty="0" smtClean="0">
                <a:solidFill>
                  <a:srgbClr val="000000"/>
                </a:solidFill>
              </a:rPr>
              <a:t>Nutzt das gleiche Word-Objektmodell</a:t>
            </a:r>
          </a:p>
          <a:p>
            <a:r>
              <a:rPr lang="de-DE" dirty="0" smtClean="0">
                <a:solidFill>
                  <a:srgbClr val="000000"/>
                </a:solidFill>
              </a:rPr>
              <a:t>Ist ein wenig schneller als VBA</a:t>
            </a:r>
          </a:p>
          <a:p>
            <a:r>
              <a:rPr lang="de-DE" dirty="0" smtClean="0">
                <a:solidFill>
                  <a:srgbClr val="000000"/>
                </a:solidFill>
              </a:rPr>
              <a:t>Ist für den Client und für einzelne Schriftstücke super geeignet (hochflexibel)</a:t>
            </a:r>
          </a:p>
          <a:p>
            <a:r>
              <a:rPr lang="de-DE" dirty="0" smtClean="0">
                <a:solidFill>
                  <a:srgbClr val="000000"/>
                </a:solidFill>
              </a:rPr>
              <a:t>Ist ungeeignet für Massenmailings vom </a:t>
            </a:r>
            <a:r>
              <a:rPr lang="de-DE" dirty="0">
                <a:solidFill>
                  <a:srgbClr val="000000"/>
                </a:solidFill>
              </a:rPr>
              <a:t>Server </a:t>
            </a:r>
            <a:endParaRPr lang="de-DE" dirty="0" smtClean="0">
              <a:solidFill>
                <a:srgbClr val="000000"/>
              </a:solidFill>
            </a:endParaRPr>
          </a:p>
          <a:p>
            <a:r>
              <a:rPr lang="de-DE" u="sng" dirty="0" smtClean="0">
                <a:solidFill>
                  <a:srgbClr val="000000"/>
                </a:solidFill>
              </a:rPr>
              <a:t>Und nun?</a:t>
            </a:r>
          </a:p>
          <a:p>
            <a:r>
              <a:rPr lang="de-DE" dirty="0" err="1" smtClean="0">
                <a:solidFill>
                  <a:srgbClr val="000000"/>
                </a:solidFill>
              </a:rPr>
              <a:t>OpenXML</a:t>
            </a:r>
            <a:r>
              <a:rPr lang="de-DE" dirty="0" smtClean="0">
                <a:solidFill>
                  <a:srgbClr val="000000"/>
                </a:solidFill>
              </a:rPr>
              <a:t> SKD</a:t>
            </a:r>
            <a:br>
              <a:rPr lang="de-DE" dirty="0" smtClean="0">
                <a:solidFill>
                  <a:srgbClr val="000000"/>
                </a:solidFill>
              </a:rPr>
            </a:br>
            <a:r>
              <a:rPr lang="de-DE" dirty="0" smtClean="0">
                <a:solidFill>
                  <a:srgbClr val="000000"/>
                </a:solidFill>
              </a:rPr>
              <a:t>-	extrem schnell (für Massenmailings)</a:t>
            </a:r>
            <a:br>
              <a:rPr lang="de-DE" dirty="0" smtClean="0">
                <a:solidFill>
                  <a:srgbClr val="000000"/>
                </a:solidFill>
              </a:rPr>
            </a:br>
            <a:r>
              <a:rPr lang="de-DE" dirty="0" smtClean="0">
                <a:solidFill>
                  <a:srgbClr val="000000"/>
                </a:solidFill>
              </a:rPr>
              <a:t>-	von Microsoft für Server empfohlen</a:t>
            </a:r>
            <a:br>
              <a:rPr lang="de-DE" dirty="0" smtClean="0">
                <a:solidFill>
                  <a:srgbClr val="000000"/>
                </a:solidFill>
              </a:rPr>
            </a:br>
            <a:r>
              <a:rPr lang="de-DE" dirty="0" smtClean="0">
                <a:solidFill>
                  <a:srgbClr val="000000"/>
                </a:solidFill>
              </a:rPr>
              <a:t>-	kein Office von Nöten</a:t>
            </a:r>
          </a:p>
          <a:p>
            <a:endParaRPr lang="de-DE" dirty="0">
              <a:solidFill>
                <a:srgbClr val="000000"/>
              </a:solidFill>
            </a:endParaRPr>
          </a:p>
        </p:txBody>
      </p:sp>
      <p:sp>
        <p:nvSpPr>
          <p:cNvPr id="8" name="Stern mit 7 Zacken 7"/>
          <p:cNvSpPr/>
          <p:nvPr/>
        </p:nvSpPr>
        <p:spPr bwMode="auto">
          <a:xfrm>
            <a:off x="467544" y="2924944"/>
            <a:ext cx="1512168" cy="936104"/>
          </a:xfrm>
          <a:prstGeom prst="star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800" b="1" i="0" u="none" strike="noStrike" cap="none" normalizeH="0" baseline="0" dirty="0" smtClean="0">
              <a:ln>
                <a:noFill/>
              </a:ln>
              <a:solidFill>
                <a:srgbClr val="FF0000"/>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FF0000"/>
                </a:solidFill>
                <a:effectLst/>
                <a:latin typeface="Arial" charset="0"/>
              </a:rPr>
              <a:t>Client</a:t>
            </a:r>
            <a:endParaRPr kumimoji="0" lang="de-DE" sz="1800" b="1" i="0" u="none" strike="noStrike" cap="none" normalizeH="0" baseline="0" dirty="0" smtClean="0">
              <a:ln>
                <a:noFill/>
              </a:ln>
              <a:solidFill>
                <a:srgbClr val="FF0000"/>
              </a:solidFill>
              <a:effectLst/>
              <a:latin typeface="Arial" charset="0"/>
            </a:endParaRPr>
          </a:p>
        </p:txBody>
      </p:sp>
      <p:sp>
        <p:nvSpPr>
          <p:cNvPr id="9" name="Stern mit 7 Zacken 8"/>
          <p:cNvSpPr/>
          <p:nvPr/>
        </p:nvSpPr>
        <p:spPr bwMode="auto">
          <a:xfrm>
            <a:off x="467064" y="5085184"/>
            <a:ext cx="1656663" cy="936104"/>
          </a:xfrm>
          <a:prstGeom prst="star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800" b="1" i="0" u="none" strike="noStrike" cap="none" normalizeH="0" baseline="0" dirty="0" smtClean="0">
              <a:ln>
                <a:noFill/>
              </a:ln>
              <a:solidFill>
                <a:srgbClr val="FF0000"/>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FF0000"/>
                </a:solidFill>
                <a:effectLst/>
                <a:latin typeface="Arial" charset="0"/>
              </a:rPr>
              <a:t>Server</a:t>
            </a:r>
            <a:endParaRPr kumimoji="0" lang="de-DE" sz="1800" b="1" i="0" u="none" strike="noStrike" cap="none" normalizeH="0" baseline="0" dirty="0" smtClean="0">
              <a:ln>
                <a:noFill/>
              </a:ln>
              <a:solidFill>
                <a:srgbClr val="FF0000"/>
              </a:solidFill>
              <a:effectLst/>
              <a:latin typeface="Arial" charset="0"/>
            </a:endParaRPr>
          </a:p>
        </p:txBody>
      </p:sp>
      <p:pic>
        <p:nvPicPr>
          <p:cNvPr id="10" name="Picture 5" descr="Logo201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1367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smtClean="0">
                <a:solidFill>
                  <a:srgbClr val="FF0000"/>
                </a:solidFill>
              </a:rPr>
              <a:t>Das X im Doc</a:t>
            </a:r>
            <a:endParaRPr lang="de-DE" b="1" dirty="0">
              <a:solidFill>
                <a:srgbClr val="FF0000"/>
              </a:solidFill>
            </a:endParaRPr>
          </a:p>
        </p:txBody>
      </p:sp>
      <p:sp>
        <p:nvSpPr>
          <p:cNvPr id="3" name="Inhaltsplatzhalter 2"/>
          <p:cNvSpPr>
            <a:spLocks noGrp="1"/>
          </p:cNvSpPr>
          <p:nvPr>
            <p:ph idx="1"/>
          </p:nvPr>
        </p:nvSpPr>
        <p:spPr>
          <a:xfrm>
            <a:off x="1905000" y="1052736"/>
            <a:ext cx="6934200" cy="5043264"/>
          </a:xfrm>
        </p:spPr>
        <p:txBody>
          <a:bodyPr/>
          <a:lstStyle/>
          <a:p>
            <a:pPr marL="0" indent="0">
              <a:buNone/>
            </a:pPr>
            <a:r>
              <a:rPr lang="de-DE" dirty="0" err="1" smtClean="0">
                <a:solidFill>
                  <a:srgbClr val="000000"/>
                </a:solidFill>
              </a:rPr>
              <a:t>docx</a:t>
            </a:r>
            <a:r>
              <a:rPr lang="de-DE" dirty="0" smtClean="0">
                <a:solidFill>
                  <a:srgbClr val="000000"/>
                </a:solidFill>
              </a:rPr>
              <a:t> </a:t>
            </a:r>
            <a:r>
              <a:rPr lang="de-DE" dirty="0" smtClean="0">
                <a:solidFill>
                  <a:srgbClr val="000000"/>
                </a:solidFill>
                <a:sym typeface="Wingdings" pitchFamily="2" charset="2"/>
              </a:rPr>
              <a:t> </a:t>
            </a:r>
            <a:r>
              <a:rPr lang="de-DE" dirty="0" err="1" smtClean="0">
                <a:solidFill>
                  <a:srgbClr val="000000"/>
                </a:solidFill>
                <a:sym typeface="Wingdings" pitchFamily="2" charset="2"/>
              </a:rPr>
              <a:t>zip</a:t>
            </a:r>
            <a:endParaRPr lang="de-DE" dirty="0" smtClean="0">
              <a:solidFill>
                <a:srgbClr val="000000"/>
              </a:solidFill>
              <a:sym typeface="Wingdings" pitchFamily="2" charset="2"/>
            </a:endParaRPr>
          </a:p>
          <a:p>
            <a:pPr marL="0" indent="0">
              <a:buNone/>
            </a:pPr>
            <a:endParaRPr lang="de-DE" dirty="0">
              <a:solidFill>
                <a:srgbClr val="000000"/>
              </a:solidFill>
              <a:sym typeface="Wingdings" pitchFamily="2" charset="2"/>
            </a:endParaRPr>
          </a:p>
          <a:p>
            <a:pPr marL="0" indent="0">
              <a:buNone/>
            </a:pPr>
            <a:endParaRPr lang="de-DE" dirty="0" smtClean="0">
              <a:solidFill>
                <a:srgbClr val="000000"/>
              </a:solidFill>
              <a:sym typeface="Wingdings" pitchFamily="2" charset="2"/>
            </a:endParaRPr>
          </a:p>
          <a:p>
            <a:pPr marL="0" indent="0">
              <a:buNone/>
            </a:pPr>
            <a:endParaRPr lang="de-DE" dirty="0">
              <a:solidFill>
                <a:srgbClr val="000000"/>
              </a:solidFill>
              <a:sym typeface="Wingdings" pitchFamily="2" charset="2"/>
            </a:endParaRPr>
          </a:p>
          <a:p>
            <a:pPr marL="0" indent="0">
              <a:buNone/>
            </a:pPr>
            <a:endParaRPr lang="de-DE" dirty="0" smtClean="0">
              <a:solidFill>
                <a:srgbClr val="000000"/>
              </a:solidFill>
              <a:sym typeface="Wingdings" pitchFamily="2" charset="2"/>
            </a:endParaRPr>
          </a:p>
          <a:p>
            <a:pPr marL="0" indent="0">
              <a:buNone/>
            </a:pPr>
            <a:endParaRPr lang="de-DE" dirty="0" smtClean="0">
              <a:solidFill>
                <a:srgbClr val="000000"/>
              </a:solidFill>
              <a:sym typeface="Wingdings" pitchFamily="2" charset="2"/>
            </a:endParaRPr>
          </a:p>
          <a:p>
            <a:pPr marL="0" indent="0">
              <a:buNone/>
            </a:pPr>
            <a:r>
              <a:rPr lang="de-DE" dirty="0" err="1" smtClean="0">
                <a:solidFill>
                  <a:srgbClr val="000000"/>
                </a:solidFill>
                <a:sym typeface="Wingdings" pitchFamily="2" charset="2"/>
              </a:rPr>
              <a:t>geziptes</a:t>
            </a:r>
            <a:r>
              <a:rPr lang="de-DE" dirty="0" smtClean="0">
                <a:solidFill>
                  <a:srgbClr val="000000"/>
                </a:solidFill>
                <a:sym typeface="Wingdings" pitchFamily="2" charset="2"/>
              </a:rPr>
              <a:t> XML</a:t>
            </a:r>
            <a:endParaRPr lang="de-DE" dirty="0">
              <a:solidFill>
                <a:srgbClr val="000000"/>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628" y="4149080"/>
            <a:ext cx="3278375" cy="1861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84784"/>
            <a:ext cx="687070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descr="Logo201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feld 3"/>
          <p:cNvSpPr txBox="1"/>
          <p:nvPr/>
        </p:nvSpPr>
        <p:spPr>
          <a:xfrm>
            <a:off x="5185003" y="5589240"/>
            <a:ext cx="1749197" cy="369332"/>
          </a:xfrm>
          <a:prstGeom prst="rect">
            <a:avLst/>
          </a:prstGeom>
          <a:noFill/>
        </p:spPr>
        <p:txBody>
          <a:bodyPr wrap="none" rtlCol="0">
            <a:spAutoFit/>
          </a:bodyPr>
          <a:lstStyle/>
          <a:p>
            <a:r>
              <a:rPr lang="de-DE" b="1" dirty="0">
                <a:solidFill>
                  <a:srgbClr val="FF0000"/>
                </a:solidFill>
              </a:rPr>
              <a:t>document.xml</a:t>
            </a:r>
          </a:p>
        </p:txBody>
      </p:sp>
    </p:spTree>
    <p:extLst>
      <p:ext uri="{BB962C8B-B14F-4D97-AF65-F5344CB8AC3E}">
        <p14:creationId xmlns:p14="http://schemas.microsoft.com/office/powerpoint/2010/main" val="2791373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00"/>
                </a:solidFill>
              </a:rPr>
              <a:t>Open XML mit Textmarken</a:t>
            </a:r>
            <a:endParaRPr lang="de-DE" dirty="0">
              <a:solidFill>
                <a:srgbClr val="FF0000"/>
              </a:solidFill>
            </a:endParaRPr>
          </a:p>
        </p:txBody>
      </p:sp>
      <p:sp>
        <p:nvSpPr>
          <p:cNvPr id="3" name="Inhaltsplatzhalter 2"/>
          <p:cNvSpPr>
            <a:spLocks noGrp="1"/>
          </p:cNvSpPr>
          <p:nvPr>
            <p:ph idx="1"/>
          </p:nvPr>
        </p:nvSpPr>
        <p:spPr/>
        <p:txBody>
          <a:bodyPr/>
          <a:lstStyle/>
          <a:p>
            <a:pPr marL="0" indent="0">
              <a:buNone/>
            </a:pPr>
            <a:r>
              <a:rPr lang="de-DE" b="1" dirty="0" smtClean="0">
                <a:solidFill>
                  <a:srgbClr val="000000"/>
                </a:solidFill>
              </a:rPr>
              <a:t>Eric White</a:t>
            </a:r>
            <a:br>
              <a:rPr lang="de-DE" b="1" dirty="0" smtClean="0">
                <a:solidFill>
                  <a:srgbClr val="000000"/>
                </a:solidFill>
              </a:rPr>
            </a:br>
            <a:r>
              <a:rPr lang="de-DE" sz="800" dirty="0" smtClean="0">
                <a:solidFill>
                  <a:srgbClr val="000000"/>
                </a:solidFill>
              </a:rPr>
              <a:t/>
            </a:r>
            <a:br>
              <a:rPr lang="de-DE" sz="800" dirty="0" smtClean="0">
                <a:solidFill>
                  <a:srgbClr val="000000"/>
                </a:solidFill>
              </a:rPr>
            </a:br>
            <a:r>
              <a:rPr lang="en-US" dirty="0" smtClean="0">
                <a:solidFill>
                  <a:srgbClr val="000000"/>
                </a:solidFill>
              </a:rPr>
              <a:t>Replacing </a:t>
            </a:r>
            <a:r>
              <a:rPr lang="en-US" dirty="0">
                <a:solidFill>
                  <a:srgbClr val="000000"/>
                </a:solidFill>
              </a:rPr>
              <a:t>Text of a Bookmark in an </a:t>
            </a:r>
            <a:r>
              <a:rPr lang="en-US" dirty="0" err="1">
                <a:solidFill>
                  <a:srgbClr val="000000"/>
                </a:solidFill>
              </a:rPr>
              <a:t>OpenXML</a:t>
            </a:r>
            <a:r>
              <a:rPr lang="en-US" dirty="0">
                <a:solidFill>
                  <a:srgbClr val="000000"/>
                </a:solidFill>
              </a:rPr>
              <a:t> </a:t>
            </a:r>
            <a:r>
              <a:rPr lang="en-US" dirty="0" err="1">
                <a:solidFill>
                  <a:srgbClr val="000000"/>
                </a:solidFill>
              </a:rPr>
              <a:t>WordprocessingML</a:t>
            </a:r>
            <a:r>
              <a:rPr lang="en-US" dirty="0">
                <a:solidFill>
                  <a:srgbClr val="000000"/>
                </a:solidFill>
              </a:rPr>
              <a:t> </a:t>
            </a:r>
            <a:r>
              <a:rPr lang="en-US" dirty="0" smtClean="0">
                <a:solidFill>
                  <a:srgbClr val="000000"/>
                </a:solidFill>
              </a:rPr>
              <a:t>Document</a:t>
            </a:r>
            <a:br>
              <a:rPr lang="en-US" dirty="0" smtClean="0">
                <a:solidFill>
                  <a:srgbClr val="000000"/>
                </a:solidFill>
              </a:rPr>
            </a:br>
            <a:r>
              <a:rPr lang="en-US" dirty="0" smtClean="0">
                <a:solidFill>
                  <a:srgbClr val="000000"/>
                </a:solidFill>
              </a:rPr>
              <a:t/>
            </a:r>
            <a:br>
              <a:rPr lang="en-US" dirty="0" smtClean="0">
                <a:solidFill>
                  <a:srgbClr val="000000"/>
                </a:solidFill>
              </a:rPr>
            </a:br>
            <a:r>
              <a:rPr lang="de-DE" dirty="0" smtClean="0">
                <a:solidFill>
                  <a:srgbClr val="000000"/>
                </a:solidFill>
                <a:hlinkClick r:id="rId2"/>
              </a:rPr>
              <a:t>http</a:t>
            </a:r>
            <a:r>
              <a:rPr lang="de-DE" dirty="0">
                <a:solidFill>
                  <a:srgbClr val="000000"/>
                </a:solidFill>
                <a:hlinkClick r:id="rId2"/>
              </a:rPr>
              <a:t>://</a:t>
            </a:r>
            <a:r>
              <a:rPr lang="de-DE" dirty="0" smtClean="0">
                <a:solidFill>
                  <a:srgbClr val="000000"/>
                </a:solidFill>
                <a:hlinkClick r:id="rId2"/>
              </a:rPr>
              <a:t>openxmldeveloper.org/blog/b/openxmldeveloper/archive/2011/09/06/replacing-text-of-a-bookmark-in-an-openxml-wordprocessingml-document.aspx</a:t>
            </a:r>
            <a:endParaRPr lang="de-DE" dirty="0" smtClean="0">
              <a:solidFill>
                <a:srgbClr val="000000"/>
              </a:solidFill>
            </a:endParaRPr>
          </a:p>
          <a:p>
            <a:pPr marL="0" indent="0">
              <a:buNone/>
            </a:pPr>
            <a:endParaRPr lang="de-DE" dirty="0">
              <a:solidFill>
                <a:srgbClr val="000000"/>
              </a:solidFill>
            </a:endParaRPr>
          </a:p>
          <a:p>
            <a:pPr marL="0" indent="0">
              <a:buNone/>
            </a:pPr>
            <a:r>
              <a:rPr lang="de-DE" sz="3600" dirty="0">
                <a:solidFill>
                  <a:srgbClr val="FF0000"/>
                </a:solidFill>
              </a:rPr>
              <a:t>Demo </a:t>
            </a:r>
            <a:r>
              <a:rPr lang="de-DE" sz="3600" dirty="0" err="1">
                <a:solidFill>
                  <a:srgbClr val="FF0000"/>
                </a:solidFill>
              </a:rPr>
              <a:t>ReplaceBookmarkText</a:t>
            </a:r>
            <a:endParaRPr lang="de-DE" sz="3600" dirty="0" smtClean="0">
              <a:solidFill>
                <a:srgbClr val="FF0000"/>
              </a:solidFill>
            </a:endParaRPr>
          </a:p>
          <a:p>
            <a:pPr marL="0" lvl="0" indent="0">
              <a:lnSpc>
                <a:spcPts val="1900"/>
              </a:lnSpc>
              <a:buNone/>
            </a:pPr>
            <a:r>
              <a:rPr lang="de-DE" sz="1600" u="sng" dirty="0" smtClean="0">
                <a:solidFill>
                  <a:srgbClr val="000000"/>
                </a:solidFill>
              </a:rPr>
              <a:t/>
            </a:r>
            <a:br>
              <a:rPr lang="de-DE" sz="1600" u="sng" dirty="0" smtClean="0">
                <a:solidFill>
                  <a:srgbClr val="000000"/>
                </a:solidFill>
              </a:rPr>
            </a:br>
            <a:r>
              <a:rPr lang="de-DE" sz="1600" u="sng" dirty="0" smtClean="0">
                <a:solidFill>
                  <a:srgbClr val="000000"/>
                </a:solidFill>
              </a:rPr>
              <a:t>Darf </a:t>
            </a:r>
            <a:r>
              <a:rPr lang="de-DE" sz="1600" u="sng" dirty="0">
                <a:solidFill>
                  <a:srgbClr val="000000"/>
                </a:solidFill>
              </a:rPr>
              <a:t>es ein wenig mehr sein</a:t>
            </a:r>
            <a:r>
              <a:rPr lang="de-DE" sz="1600" u="sng" dirty="0" smtClean="0">
                <a:solidFill>
                  <a:srgbClr val="000000"/>
                </a:solidFill>
              </a:rPr>
              <a:t>?</a:t>
            </a:r>
            <a:br>
              <a:rPr lang="de-DE" sz="1600" u="sng" dirty="0" smtClean="0">
                <a:solidFill>
                  <a:srgbClr val="000000"/>
                </a:solidFill>
              </a:rPr>
            </a:br>
            <a:r>
              <a:rPr lang="de-DE" sz="1600" dirty="0" smtClean="0">
                <a:solidFill>
                  <a:srgbClr val="000000"/>
                </a:solidFill>
              </a:rPr>
              <a:t>- Insert an Image </a:t>
            </a:r>
            <a:r>
              <a:rPr lang="de-DE" sz="1600" dirty="0" err="1" smtClean="0">
                <a:solidFill>
                  <a:srgbClr val="000000"/>
                </a:solidFill>
              </a:rPr>
              <a:t>into</a:t>
            </a:r>
            <a:r>
              <a:rPr lang="de-DE" sz="1600" dirty="0" smtClean="0">
                <a:solidFill>
                  <a:srgbClr val="000000"/>
                </a:solidFill>
              </a:rPr>
              <a:t> Bookmark</a:t>
            </a:r>
            <a:endParaRPr lang="de-DE" sz="1600" dirty="0">
              <a:solidFill>
                <a:srgbClr val="000000"/>
              </a:solidFill>
            </a:endParaRPr>
          </a:p>
          <a:p>
            <a:pPr marL="0" indent="0">
              <a:buNone/>
            </a:pPr>
            <a:endParaRPr lang="de-DE" dirty="0">
              <a:solidFill>
                <a:srgbClr val="00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596" y="5096650"/>
            <a:ext cx="1632181"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Logo201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106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00"/>
                </a:solidFill>
              </a:rPr>
              <a:t>Open XML mit Bildern </a:t>
            </a:r>
            <a:r>
              <a:rPr lang="de-DE" sz="2400" dirty="0" smtClean="0">
                <a:solidFill>
                  <a:srgbClr val="FF0000"/>
                </a:solidFill>
              </a:rPr>
              <a:t>in Textmarken</a:t>
            </a:r>
            <a:endParaRPr lang="de-DE" sz="2400" dirty="0">
              <a:solidFill>
                <a:srgbClr val="FF0000"/>
              </a:solidFill>
            </a:endParaRPr>
          </a:p>
        </p:txBody>
      </p:sp>
      <p:sp>
        <p:nvSpPr>
          <p:cNvPr id="3" name="Inhaltsplatzhalter 2"/>
          <p:cNvSpPr>
            <a:spLocks noGrp="1"/>
          </p:cNvSpPr>
          <p:nvPr>
            <p:ph idx="1"/>
          </p:nvPr>
        </p:nvSpPr>
        <p:spPr/>
        <p:txBody>
          <a:bodyPr/>
          <a:lstStyle/>
          <a:p>
            <a:pPr marL="0" indent="0">
              <a:buNone/>
            </a:pPr>
            <a:r>
              <a:rPr lang="de-DE" b="1" dirty="0">
                <a:solidFill>
                  <a:srgbClr val="000000"/>
                </a:solidFill>
              </a:rPr>
              <a:t>Eric White</a:t>
            </a:r>
            <a:br>
              <a:rPr lang="de-DE" b="1" dirty="0">
                <a:solidFill>
                  <a:srgbClr val="000000"/>
                </a:solidFill>
              </a:rPr>
            </a:br>
            <a:r>
              <a:rPr lang="de-DE" b="1" dirty="0" smtClean="0">
                <a:solidFill>
                  <a:srgbClr val="000000"/>
                </a:solidFill>
              </a:rPr>
              <a:t/>
            </a:r>
            <a:br>
              <a:rPr lang="de-DE" b="1" dirty="0" smtClean="0">
                <a:solidFill>
                  <a:srgbClr val="000000"/>
                </a:solidFill>
              </a:rPr>
            </a:br>
            <a:r>
              <a:rPr lang="en-US" dirty="0" smtClean="0">
                <a:solidFill>
                  <a:srgbClr val="000000"/>
                </a:solidFill>
              </a:rPr>
              <a:t>Inserting </a:t>
            </a:r>
            <a:r>
              <a:rPr lang="en-US" dirty="0">
                <a:solidFill>
                  <a:srgbClr val="000000"/>
                </a:solidFill>
              </a:rPr>
              <a:t>an Image into a Bookmark in an </a:t>
            </a:r>
            <a:r>
              <a:rPr lang="en-US" dirty="0" err="1">
                <a:solidFill>
                  <a:srgbClr val="000000"/>
                </a:solidFill>
              </a:rPr>
              <a:t>OpenXML</a:t>
            </a:r>
            <a:r>
              <a:rPr lang="en-US" dirty="0">
                <a:solidFill>
                  <a:srgbClr val="000000"/>
                </a:solidFill>
              </a:rPr>
              <a:t> </a:t>
            </a:r>
            <a:r>
              <a:rPr lang="en-US" dirty="0" err="1">
                <a:solidFill>
                  <a:srgbClr val="000000"/>
                </a:solidFill>
              </a:rPr>
              <a:t>WordprocessingML</a:t>
            </a:r>
            <a:r>
              <a:rPr lang="en-US" dirty="0">
                <a:solidFill>
                  <a:srgbClr val="000000"/>
                </a:solidFill>
              </a:rPr>
              <a:t> Document</a:t>
            </a:r>
          </a:p>
          <a:p>
            <a:pPr marL="0" indent="0">
              <a:buNone/>
            </a:pPr>
            <a:r>
              <a:rPr lang="de-DE" dirty="0">
                <a:solidFill>
                  <a:srgbClr val="000000"/>
                </a:solidFill>
                <a:hlinkClick r:id="rId2"/>
              </a:rPr>
              <a:t>http://</a:t>
            </a:r>
            <a:r>
              <a:rPr lang="de-DE" dirty="0" smtClean="0">
                <a:solidFill>
                  <a:srgbClr val="000000"/>
                </a:solidFill>
                <a:hlinkClick r:id="rId2"/>
              </a:rPr>
              <a:t>openxmldeveloper.org/blog/b/openxmldeveloper/archive/2013/02/11/inserting-an-image-into-a-bookmark-in-an-openxml-wordprocessingml-document.aspx</a:t>
            </a:r>
            <a:r>
              <a:rPr lang="de-DE" dirty="0" smtClean="0">
                <a:solidFill>
                  <a:srgbClr val="000000"/>
                </a:solidFill>
              </a:rPr>
              <a:t> </a:t>
            </a:r>
          </a:p>
          <a:p>
            <a:pPr marL="0" indent="0">
              <a:buNone/>
            </a:pPr>
            <a:endParaRPr lang="de-DE" dirty="0">
              <a:solidFill>
                <a:srgbClr val="000000"/>
              </a:solidFill>
            </a:endParaRPr>
          </a:p>
          <a:p>
            <a:pPr marL="0" indent="0">
              <a:buNone/>
            </a:pPr>
            <a:r>
              <a:rPr lang="de-DE" sz="3800" dirty="0">
                <a:solidFill>
                  <a:srgbClr val="FF0000"/>
                </a:solidFill>
              </a:rPr>
              <a:t>Demo </a:t>
            </a:r>
            <a:r>
              <a:rPr lang="de-DE" sz="3800" dirty="0" err="1" smtClean="0">
                <a:solidFill>
                  <a:srgbClr val="FF0000"/>
                </a:solidFill>
              </a:rPr>
              <a:t>ReplaceBookmark</a:t>
            </a:r>
            <a:endParaRPr lang="de-DE" sz="3800" dirty="0">
              <a:solidFill>
                <a:srgbClr val="FF0000"/>
              </a:solidFill>
            </a:endParaRPr>
          </a:p>
          <a:p>
            <a:pPr marL="0" indent="0">
              <a:buNone/>
            </a:pPr>
            <a:endParaRPr lang="de-DE" dirty="0">
              <a:solidFill>
                <a:srgbClr val="00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4869160"/>
            <a:ext cx="1836204"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descr="Logo201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6148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00"/>
                </a:solidFill>
              </a:rPr>
              <a:t>Nochmal „Das X im Doc“</a:t>
            </a:r>
            <a:endParaRPr lang="de-DE" dirty="0">
              <a:solidFill>
                <a:srgbClr val="FF0000"/>
              </a:solidFill>
            </a:endParaRPr>
          </a:p>
        </p:txBody>
      </p:sp>
      <p:sp>
        <p:nvSpPr>
          <p:cNvPr id="3" name="Inhaltsplatzhalter 2"/>
          <p:cNvSpPr>
            <a:spLocks noGrp="1"/>
          </p:cNvSpPr>
          <p:nvPr>
            <p:ph idx="1"/>
          </p:nvPr>
        </p:nvSpPr>
        <p:spPr>
          <a:xfrm>
            <a:off x="1905000" y="1196752"/>
            <a:ext cx="6934200" cy="4899248"/>
          </a:xfrm>
        </p:spPr>
        <p:txBody>
          <a:bodyPr/>
          <a:lstStyle/>
          <a:p>
            <a:pPr marL="0" indent="0">
              <a:buNone/>
            </a:pPr>
            <a:r>
              <a:rPr lang="de-DE" dirty="0" smtClean="0">
                <a:solidFill>
                  <a:srgbClr val="000000"/>
                </a:solidFill>
              </a:rPr>
              <a:t>Ein Blick hinter die Kulissen</a:t>
            </a:r>
          </a:p>
          <a:p>
            <a:pPr marL="0" indent="0">
              <a:buNone/>
            </a:pPr>
            <a:r>
              <a:rPr lang="de-DE" dirty="0">
                <a:solidFill>
                  <a:srgbClr val="000000"/>
                </a:solidFill>
              </a:rPr>
              <a:t>Z:\</a:t>
            </a:r>
            <a:r>
              <a:rPr lang="de-DE" dirty="0" smtClean="0">
                <a:solidFill>
                  <a:srgbClr val="000000"/>
                </a:solidFill>
              </a:rPr>
              <a:t>Offline\SQLUserGruop\ReplaceBookmark\TestDocumentsDest\Test06out.zip\media</a:t>
            </a:r>
          </a:p>
          <a:p>
            <a:pPr marL="0" indent="0">
              <a:buNone/>
            </a:pPr>
            <a:endParaRPr lang="de-DE" dirty="0" smtClean="0">
              <a:solidFill>
                <a:srgbClr val="000000"/>
              </a:solidFill>
            </a:endParaRPr>
          </a:p>
          <a:p>
            <a:pPr marL="0" indent="0">
              <a:buNone/>
            </a:pPr>
            <a:endParaRPr lang="de-DE" dirty="0">
              <a:solidFill>
                <a:srgbClr val="00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29" y="2492896"/>
            <a:ext cx="77724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descr="Logo201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6449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905000" y="476672"/>
            <a:ext cx="6934200" cy="5619328"/>
          </a:xfrm>
        </p:spPr>
        <p:txBody>
          <a:bodyPr/>
          <a:lstStyle/>
          <a:p>
            <a:pPr marL="0" indent="0">
              <a:buNone/>
            </a:pPr>
            <a:r>
              <a:rPr lang="de-DE" dirty="0" smtClean="0">
                <a:solidFill>
                  <a:srgbClr val="000000"/>
                </a:solidFill>
              </a:rPr>
              <a:t>image.gif</a:t>
            </a:r>
          </a:p>
          <a:p>
            <a:pPr marL="0" indent="0">
              <a:buNone/>
            </a:pPr>
            <a:endParaRPr lang="de-DE" dirty="0">
              <a:solidFill>
                <a:srgbClr val="000000"/>
              </a:solidFill>
            </a:endParaRPr>
          </a:p>
          <a:p>
            <a:pPr marL="0" indent="0">
              <a:buNone/>
            </a:pPr>
            <a:endParaRPr lang="de-DE" dirty="0" smtClean="0">
              <a:solidFill>
                <a:srgbClr val="000000"/>
              </a:solidFill>
            </a:endParaRPr>
          </a:p>
          <a:p>
            <a:pPr marL="0" indent="0">
              <a:buNone/>
            </a:pPr>
            <a:endParaRPr lang="de-DE" dirty="0">
              <a:solidFill>
                <a:srgbClr val="000000"/>
              </a:solidFill>
            </a:endParaRPr>
          </a:p>
          <a:p>
            <a:pPr marL="0" indent="0">
              <a:buNone/>
            </a:pPr>
            <a:endParaRPr lang="de-DE" dirty="0" smtClean="0">
              <a:solidFill>
                <a:srgbClr val="000000"/>
              </a:solidFill>
            </a:endParaRPr>
          </a:p>
          <a:p>
            <a:pPr marL="0" indent="0">
              <a:buNone/>
            </a:pPr>
            <a:endParaRPr lang="de-DE" dirty="0">
              <a:solidFill>
                <a:srgbClr val="000000"/>
              </a:solidFill>
            </a:endParaRPr>
          </a:p>
          <a:p>
            <a:pPr marL="0" indent="0">
              <a:buNone/>
            </a:pPr>
            <a:endParaRPr lang="de-DE" dirty="0" smtClean="0">
              <a:solidFill>
                <a:srgbClr val="000000"/>
              </a:solidFill>
            </a:endParaRPr>
          </a:p>
          <a:p>
            <a:pPr marL="0" indent="0">
              <a:buNone/>
            </a:pPr>
            <a:endParaRPr lang="de-DE" dirty="0">
              <a:solidFill>
                <a:srgbClr val="000000"/>
              </a:solidFill>
            </a:endParaRPr>
          </a:p>
          <a:p>
            <a:pPr marL="0" indent="0">
              <a:buNone/>
            </a:pPr>
            <a:endParaRPr lang="de-DE" dirty="0" smtClean="0">
              <a:solidFill>
                <a:srgbClr val="000000"/>
              </a:solidFill>
            </a:endParaRPr>
          </a:p>
          <a:p>
            <a:pPr marL="0" indent="0">
              <a:buNone/>
            </a:pPr>
            <a:r>
              <a:rPr lang="de-DE" dirty="0" smtClean="0">
                <a:solidFill>
                  <a:srgbClr val="000000"/>
                </a:solidFill>
              </a:rPr>
              <a:t>Z</a:t>
            </a:r>
            <a:r>
              <a:rPr lang="de-DE" dirty="0">
                <a:solidFill>
                  <a:srgbClr val="000000"/>
                </a:solidFill>
              </a:rPr>
              <a:t>:\Offline\SQLUserGruop\ReplaceBookmark\TestDocumentsDest\Test06out\word\_</a:t>
            </a:r>
            <a:r>
              <a:rPr lang="de-DE" dirty="0" smtClean="0">
                <a:solidFill>
                  <a:srgbClr val="000000"/>
                </a:solidFill>
              </a:rPr>
              <a:t>rels\</a:t>
            </a:r>
            <a:r>
              <a:rPr lang="de-DE" b="1" dirty="0" smtClean="0">
                <a:solidFill>
                  <a:srgbClr val="FF0000"/>
                </a:solidFill>
              </a:rPr>
              <a:t>document.xml.rels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89" y="980728"/>
            <a:ext cx="8807450" cy="397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descr="Logo201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700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905000" y="332656"/>
            <a:ext cx="6934200" cy="5763344"/>
          </a:xfrm>
        </p:spPr>
        <p:txBody>
          <a:bodyPr/>
          <a:lstStyle/>
          <a:p>
            <a:pPr marL="0" indent="0">
              <a:buNone/>
            </a:pPr>
            <a:r>
              <a:rPr lang="de-DE" b="1" dirty="0" smtClean="0">
                <a:solidFill>
                  <a:srgbClr val="000000"/>
                </a:solidFill>
              </a:rPr>
              <a:t>r8dc4b9aa732643fc912a02094017a5cc</a:t>
            </a:r>
          </a:p>
          <a:p>
            <a:pPr marL="0" indent="0">
              <a:buNone/>
            </a:pPr>
            <a:endParaRPr lang="de-DE" b="1" dirty="0">
              <a:solidFill>
                <a:srgbClr val="000000"/>
              </a:solidFill>
            </a:endParaRPr>
          </a:p>
          <a:p>
            <a:pPr marL="0" indent="0">
              <a:buNone/>
            </a:pPr>
            <a:endParaRPr lang="de-DE" b="1" dirty="0" smtClean="0">
              <a:solidFill>
                <a:srgbClr val="000000"/>
              </a:solidFill>
            </a:endParaRPr>
          </a:p>
          <a:p>
            <a:pPr marL="0" indent="0">
              <a:buNone/>
            </a:pPr>
            <a:endParaRPr lang="de-DE" b="1" dirty="0">
              <a:solidFill>
                <a:srgbClr val="000000"/>
              </a:solidFill>
            </a:endParaRPr>
          </a:p>
          <a:p>
            <a:pPr marL="0" indent="0">
              <a:buNone/>
            </a:pPr>
            <a:endParaRPr lang="de-DE" b="1" dirty="0" smtClean="0">
              <a:solidFill>
                <a:srgbClr val="000000"/>
              </a:solidFill>
            </a:endParaRPr>
          </a:p>
          <a:p>
            <a:pPr marL="0" indent="0">
              <a:buNone/>
            </a:pPr>
            <a:endParaRPr lang="de-DE" b="1" dirty="0">
              <a:solidFill>
                <a:srgbClr val="000000"/>
              </a:solidFill>
            </a:endParaRPr>
          </a:p>
          <a:p>
            <a:pPr marL="0" indent="0">
              <a:buNone/>
            </a:pPr>
            <a:endParaRPr lang="de-DE" b="1" dirty="0" smtClean="0">
              <a:solidFill>
                <a:srgbClr val="000000"/>
              </a:solidFill>
            </a:endParaRPr>
          </a:p>
          <a:p>
            <a:pPr marL="0" indent="0">
              <a:buNone/>
            </a:pPr>
            <a:endParaRPr lang="de-DE" b="1" dirty="0">
              <a:solidFill>
                <a:srgbClr val="000000"/>
              </a:solidFill>
            </a:endParaRPr>
          </a:p>
          <a:p>
            <a:pPr marL="0" indent="0">
              <a:buNone/>
            </a:pPr>
            <a:endParaRPr lang="de-DE" b="1" dirty="0" smtClean="0">
              <a:solidFill>
                <a:srgbClr val="000000"/>
              </a:solidFill>
            </a:endParaRPr>
          </a:p>
          <a:p>
            <a:pPr marL="0" indent="0">
              <a:buNone/>
            </a:pPr>
            <a:endParaRPr lang="de-DE" b="1" dirty="0">
              <a:solidFill>
                <a:srgbClr val="000000"/>
              </a:solidFill>
            </a:endParaRPr>
          </a:p>
          <a:p>
            <a:pPr marL="0" indent="0">
              <a:buNone/>
            </a:pPr>
            <a:r>
              <a:rPr lang="de-DE" dirty="0" smtClean="0">
                <a:solidFill>
                  <a:srgbClr val="000000"/>
                </a:solidFill>
              </a:rPr>
              <a:t>Z</a:t>
            </a:r>
            <a:r>
              <a:rPr lang="de-DE" dirty="0">
                <a:solidFill>
                  <a:srgbClr val="000000"/>
                </a:solidFill>
              </a:rPr>
              <a:t>:\Offline\SQLUserGruop\ReplaceBookmark\TestDocumentsDest\Test06out\word\</a:t>
            </a:r>
            <a:r>
              <a:rPr lang="de-DE" b="1" dirty="0">
                <a:solidFill>
                  <a:srgbClr val="FF0000"/>
                </a:solidFill>
              </a:rPr>
              <a:t>document.xml</a:t>
            </a:r>
            <a:endParaRPr lang="de-DE" b="1" dirty="0" smtClean="0">
              <a:solidFill>
                <a:srgbClr val="FF0000"/>
              </a:solidFill>
            </a:endParaRPr>
          </a:p>
          <a:p>
            <a:pPr marL="0" indent="0">
              <a:buNone/>
            </a:pPr>
            <a:endParaRPr lang="de-DE" dirty="0">
              <a:solidFill>
                <a:srgbClr val="0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490" y="836712"/>
            <a:ext cx="6858000" cy="450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descr="Logo201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3890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00"/>
                </a:solidFill>
              </a:rPr>
              <a:t>Open XML mit </a:t>
            </a:r>
            <a:r>
              <a:rPr lang="de-DE" dirty="0" err="1" smtClean="0">
                <a:solidFill>
                  <a:srgbClr val="FF0000"/>
                </a:solidFill>
              </a:rPr>
              <a:t>ContentControl</a:t>
            </a:r>
            <a:endParaRPr lang="de-DE" dirty="0">
              <a:solidFill>
                <a:srgbClr val="FF0000"/>
              </a:solidFill>
            </a:endParaRPr>
          </a:p>
        </p:txBody>
      </p:sp>
      <p:sp>
        <p:nvSpPr>
          <p:cNvPr id="3" name="Inhaltsplatzhalter 2"/>
          <p:cNvSpPr>
            <a:spLocks noGrp="1"/>
          </p:cNvSpPr>
          <p:nvPr>
            <p:ph idx="1"/>
          </p:nvPr>
        </p:nvSpPr>
        <p:spPr/>
        <p:txBody>
          <a:bodyPr/>
          <a:lstStyle/>
          <a:p>
            <a:pPr marL="0" indent="0">
              <a:buNone/>
            </a:pPr>
            <a:r>
              <a:rPr lang="de-DE" dirty="0" err="1" smtClean="0">
                <a:solidFill>
                  <a:srgbClr val="000000"/>
                </a:solidFill>
              </a:rPr>
              <a:t>ReplaceContencontrol</a:t>
            </a:r>
            <a:endParaRPr lang="de-DE" dirty="0" smtClean="0">
              <a:solidFill>
                <a:srgbClr val="000000"/>
              </a:solidFill>
            </a:endParaRPr>
          </a:p>
          <a:p>
            <a:pPr marL="0" indent="0">
              <a:buNone/>
            </a:pPr>
            <a:r>
              <a:rPr lang="de-DE" b="1" dirty="0">
                <a:solidFill>
                  <a:srgbClr val="000000"/>
                </a:solidFill>
              </a:rPr>
              <a:t>Richard </a:t>
            </a:r>
            <a:r>
              <a:rPr lang="de-DE" b="1" dirty="0" err="1" smtClean="0">
                <a:solidFill>
                  <a:srgbClr val="000000"/>
                </a:solidFill>
              </a:rPr>
              <a:t>Seroter</a:t>
            </a:r>
            <a:endParaRPr lang="de-DE" b="1" dirty="0" smtClean="0">
              <a:solidFill>
                <a:srgbClr val="000000"/>
              </a:solidFill>
            </a:endParaRPr>
          </a:p>
          <a:p>
            <a:pPr marL="0" indent="0">
              <a:buNone/>
            </a:pPr>
            <a:r>
              <a:rPr lang="de-DE" dirty="0" smtClean="0">
                <a:solidFill>
                  <a:srgbClr val="000000"/>
                </a:solidFill>
                <a:hlinkClick r:id="rId2"/>
              </a:rPr>
              <a:t>http</a:t>
            </a:r>
            <a:r>
              <a:rPr lang="de-DE" dirty="0">
                <a:solidFill>
                  <a:srgbClr val="000000"/>
                </a:solidFill>
                <a:hlinkClick r:id="rId2"/>
              </a:rPr>
              <a:t>://seroter.wordpress.com/2009/12/23/populating-word-2007-templates-through-open-xml</a:t>
            </a:r>
            <a:r>
              <a:rPr lang="de-DE" dirty="0" smtClean="0">
                <a:solidFill>
                  <a:srgbClr val="000000"/>
                </a:solidFill>
                <a:hlinkClick r:id="rId2"/>
              </a:rPr>
              <a:t>/</a:t>
            </a:r>
            <a:r>
              <a:rPr lang="de-DE" dirty="0" smtClean="0">
                <a:solidFill>
                  <a:srgbClr val="000000"/>
                </a:solidFill>
              </a:rPr>
              <a:t> </a:t>
            </a:r>
          </a:p>
          <a:p>
            <a:pPr marL="0" indent="0">
              <a:buNone/>
            </a:pPr>
            <a:endParaRPr lang="de-DE" dirty="0" smtClean="0">
              <a:solidFill>
                <a:srgbClr val="000000"/>
              </a:solidFill>
            </a:endParaRPr>
          </a:p>
          <a:p>
            <a:pPr marL="0" indent="0">
              <a:buNone/>
            </a:pPr>
            <a:r>
              <a:rPr lang="de-DE" sz="3800" dirty="0">
                <a:solidFill>
                  <a:srgbClr val="FF0000"/>
                </a:solidFill>
              </a:rPr>
              <a:t>Demo</a:t>
            </a:r>
            <a:endParaRPr lang="de-DE" dirty="0" smtClean="0">
              <a:solidFill>
                <a:srgbClr val="000000"/>
              </a:solidFill>
            </a:endParaRPr>
          </a:p>
          <a:p>
            <a:pPr marL="0" indent="0">
              <a:buNone/>
            </a:pPr>
            <a:r>
              <a:rPr lang="de-DE" dirty="0" smtClean="0">
                <a:solidFill>
                  <a:srgbClr val="000000"/>
                </a:solidFill>
              </a:rPr>
              <a:t>Template</a:t>
            </a:r>
            <a:br>
              <a:rPr lang="de-DE" dirty="0" smtClean="0">
                <a:solidFill>
                  <a:srgbClr val="000000"/>
                </a:solidFill>
              </a:rPr>
            </a:br>
            <a:r>
              <a:rPr lang="de-DE" dirty="0" smtClean="0">
                <a:solidFill>
                  <a:srgbClr val="000000"/>
                </a:solidFill>
              </a:rPr>
              <a:t>ContractSample.docx</a:t>
            </a:r>
          </a:p>
          <a:p>
            <a:pPr marL="0" indent="0">
              <a:buNone/>
            </a:pPr>
            <a:endParaRPr lang="de-DE" dirty="0">
              <a:solidFill>
                <a:srgbClr val="000000"/>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7" y="3281115"/>
            <a:ext cx="4983861" cy="2984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descr="Logo201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1486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905000" y="260648"/>
            <a:ext cx="6934200" cy="5835352"/>
          </a:xfrm>
        </p:spPr>
        <p:txBody>
          <a:bodyPr/>
          <a:lstStyle/>
          <a:p>
            <a:pPr marL="0" indent="0">
              <a:buNone/>
            </a:pPr>
            <a:r>
              <a:rPr lang="de-DE" dirty="0" err="1">
                <a:solidFill>
                  <a:srgbClr val="000000"/>
                </a:solidFill>
              </a:rPr>
              <a:t>OpenXML</a:t>
            </a:r>
            <a:r>
              <a:rPr lang="de-DE" dirty="0">
                <a:solidFill>
                  <a:srgbClr val="000000"/>
                </a:solidFill>
              </a:rPr>
              <a:t> Datenmanipulation</a:t>
            </a:r>
            <a:br>
              <a:rPr lang="de-DE" dirty="0">
                <a:solidFill>
                  <a:srgbClr val="000000"/>
                </a:solidFill>
              </a:rPr>
            </a:br>
            <a:r>
              <a:rPr lang="en-US" dirty="0">
                <a:hlinkClick r:id="rId2"/>
              </a:rPr>
              <a:t>Word 2007 Content Control Toolkit</a:t>
            </a:r>
            <a:r>
              <a:rPr lang="en-US" dirty="0"/>
              <a:t> </a:t>
            </a:r>
            <a:r>
              <a:rPr lang="en-US" dirty="0">
                <a:solidFill>
                  <a:srgbClr val="000000"/>
                </a:solidFill>
              </a:rPr>
              <a:t>from </a:t>
            </a:r>
            <a:r>
              <a:rPr lang="en-US" dirty="0" err="1" smtClean="0">
                <a:solidFill>
                  <a:srgbClr val="000000"/>
                </a:solidFill>
              </a:rPr>
              <a:t>CodePlex</a:t>
            </a:r>
            <a:endParaRPr lang="en-US" dirty="0" smtClean="0">
              <a:solidFill>
                <a:srgbClr val="000000"/>
              </a:solidFill>
            </a:endParaRPr>
          </a:p>
          <a:p>
            <a:pPr marL="0" indent="0">
              <a:buNone/>
            </a:pPr>
            <a:endParaRPr lang="en-US" dirty="0" smtClean="0">
              <a:solidFill>
                <a:srgbClr val="000000"/>
              </a:solidFill>
            </a:endParaRPr>
          </a:p>
          <a:p>
            <a:pPr marL="0" indent="0">
              <a:buNone/>
            </a:pPr>
            <a:endParaRPr lang="en-US" dirty="0">
              <a:solidFill>
                <a:srgbClr val="000000"/>
              </a:solidFill>
            </a:endParaRPr>
          </a:p>
          <a:p>
            <a:pPr marL="0" indent="0">
              <a:buNone/>
            </a:pPr>
            <a:endParaRPr lang="en-US" dirty="0" smtClean="0">
              <a:solidFill>
                <a:srgbClr val="000000"/>
              </a:solidFill>
            </a:endParaRPr>
          </a:p>
          <a:p>
            <a:pPr marL="0" indent="0">
              <a:buNone/>
            </a:pPr>
            <a:endParaRPr lang="en-US" dirty="0">
              <a:solidFill>
                <a:srgbClr val="000000"/>
              </a:solidFill>
            </a:endParaRPr>
          </a:p>
          <a:p>
            <a:pPr marL="0" indent="0">
              <a:buNone/>
            </a:pPr>
            <a:endParaRPr lang="en-US" dirty="0" smtClean="0">
              <a:solidFill>
                <a:srgbClr val="000000"/>
              </a:solidFill>
            </a:endParaRPr>
          </a:p>
          <a:p>
            <a:pPr marL="0" indent="0">
              <a:buNone/>
            </a:pPr>
            <a:endParaRPr lang="en-US" dirty="0">
              <a:solidFill>
                <a:srgbClr val="000000"/>
              </a:solidFill>
            </a:endParaRPr>
          </a:p>
          <a:p>
            <a:pPr marL="0" indent="0">
              <a:buNone/>
            </a:pPr>
            <a:endParaRPr lang="en-US" dirty="0" smtClean="0">
              <a:solidFill>
                <a:srgbClr val="000000"/>
              </a:solidFill>
            </a:endParaRPr>
          </a:p>
          <a:p>
            <a:pPr marL="0" indent="0">
              <a:lnSpc>
                <a:spcPct val="100000"/>
              </a:lnSpc>
              <a:spcBef>
                <a:spcPts val="0"/>
              </a:spcBef>
              <a:buNone/>
            </a:pPr>
            <a:endParaRPr lang="en-US" sz="1000" dirty="0">
              <a:solidFill>
                <a:srgbClr val="000000"/>
              </a:solidFill>
            </a:endParaRPr>
          </a:p>
          <a:p>
            <a:pPr marL="0" indent="0">
              <a:lnSpc>
                <a:spcPct val="100000"/>
              </a:lnSpc>
              <a:spcBef>
                <a:spcPts val="0"/>
              </a:spcBef>
              <a:buNone/>
            </a:pPr>
            <a:r>
              <a:rPr lang="de-DE" sz="1000" dirty="0">
                <a:solidFill>
                  <a:srgbClr val="000000"/>
                </a:solidFill>
              </a:rPr>
              <a:t>&lt;</a:t>
            </a:r>
            <a:r>
              <a:rPr lang="de-DE" sz="1000" dirty="0" err="1">
                <a:solidFill>
                  <a:srgbClr val="000000"/>
                </a:solidFill>
              </a:rPr>
              <a:t>root</a:t>
            </a:r>
            <a:r>
              <a:rPr lang="de-DE" sz="1000" dirty="0">
                <a:solidFill>
                  <a:srgbClr val="000000"/>
                </a:solidFill>
              </a:rPr>
              <a:t>&gt;</a:t>
            </a:r>
          </a:p>
          <a:p>
            <a:pPr marL="0" indent="0">
              <a:lnSpc>
                <a:spcPct val="100000"/>
              </a:lnSpc>
              <a:spcBef>
                <a:spcPts val="0"/>
              </a:spcBef>
              <a:buNone/>
            </a:pPr>
            <a:r>
              <a:rPr lang="de-DE" sz="1000" dirty="0">
                <a:solidFill>
                  <a:srgbClr val="000000"/>
                </a:solidFill>
              </a:rPr>
              <a:t>&lt;Name&gt;Theo Tester&lt;/Name&gt;</a:t>
            </a:r>
          </a:p>
          <a:p>
            <a:pPr marL="0" indent="0">
              <a:lnSpc>
                <a:spcPct val="100000"/>
              </a:lnSpc>
              <a:spcBef>
                <a:spcPts val="0"/>
              </a:spcBef>
              <a:buNone/>
            </a:pPr>
            <a:r>
              <a:rPr lang="de-DE" sz="1000" dirty="0">
                <a:solidFill>
                  <a:srgbClr val="000000"/>
                </a:solidFill>
              </a:rPr>
              <a:t>&lt;</a:t>
            </a:r>
            <a:r>
              <a:rPr lang="de-DE" sz="1000" dirty="0" err="1">
                <a:solidFill>
                  <a:srgbClr val="000000"/>
                </a:solidFill>
              </a:rPr>
              <a:t>Strasse</a:t>
            </a:r>
            <a:r>
              <a:rPr lang="de-DE" sz="1000" dirty="0">
                <a:solidFill>
                  <a:srgbClr val="000000"/>
                </a:solidFill>
              </a:rPr>
              <a:t>&gt;Müllerstr. 119&lt;/</a:t>
            </a:r>
            <a:r>
              <a:rPr lang="de-DE" sz="1000" dirty="0" err="1">
                <a:solidFill>
                  <a:srgbClr val="000000"/>
                </a:solidFill>
              </a:rPr>
              <a:t>Strasse</a:t>
            </a:r>
            <a:r>
              <a:rPr lang="de-DE" sz="1000" dirty="0">
                <a:solidFill>
                  <a:srgbClr val="000000"/>
                </a:solidFill>
              </a:rPr>
              <a:t>&gt;</a:t>
            </a:r>
          </a:p>
          <a:p>
            <a:pPr marL="0" indent="0">
              <a:lnSpc>
                <a:spcPct val="100000"/>
              </a:lnSpc>
              <a:spcBef>
                <a:spcPts val="0"/>
              </a:spcBef>
              <a:buNone/>
            </a:pPr>
            <a:r>
              <a:rPr lang="de-DE" sz="1000" dirty="0">
                <a:solidFill>
                  <a:srgbClr val="000000"/>
                </a:solidFill>
              </a:rPr>
              <a:t>&lt;</a:t>
            </a:r>
            <a:r>
              <a:rPr lang="de-DE" sz="1000" dirty="0" err="1">
                <a:solidFill>
                  <a:srgbClr val="000000"/>
                </a:solidFill>
              </a:rPr>
              <a:t>PlzOrt</a:t>
            </a:r>
            <a:r>
              <a:rPr lang="de-DE" sz="1000" dirty="0">
                <a:solidFill>
                  <a:srgbClr val="000000"/>
                </a:solidFill>
              </a:rPr>
              <a:t>&gt;99999 </a:t>
            </a:r>
            <a:r>
              <a:rPr lang="de-DE" sz="1000" dirty="0" smtClean="0">
                <a:solidFill>
                  <a:srgbClr val="000000"/>
                </a:solidFill>
              </a:rPr>
              <a:t>Nirgendwo</a:t>
            </a:r>
            <a:r>
              <a:rPr lang="de-DE" sz="1000" dirty="0">
                <a:solidFill>
                  <a:srgbClr val="000000"/>
                </a:solidFill>
              </a:rPr>
              <a:t>&lt;/</a:t>
            </a:r>
            <a:r>
              <a:rPr lang="de-DE" sz="1000" dirty="0" err="1">
                <a:solidFill>
                  <a:srgbClr val="000000"/>
                </a:solidFill>
              </a:rPr>
              <a:t>PlzOrt</a:t>
            </a:r>
            <a:r>
              <a:rPr lang="de-DE" sz="1000" dirty="0">
                <a:solidFill>
                  <a:srgbClr val="000000"/>
                </a:solidFill>
              </a:rPr>
              <a:t>&gt;</a:t>
            </a:r>
          </a:p>
          <a:p>
            <a:pPr marL="0" indent="0">
              <a:lnSpc>
                <a:spcPct val="100000"/>
              </a:lnSpc>
              <a:spcBef>
                <a:spcPts val="0"/>
              </a:spcBef>
              <a:buNone/>
            </a:pPr>
            <a:r>
              <a:rPr lang="de-DE" sz="1000" dirty="0">
                <a:solidFill>
                  <a:srgbClr val="000000"/>
                </a:solidFill>
              </a:rPr>
              <a:t>&lt;Name2&gt;Theo&lt;/Name2&gt;</a:t>
            </a:r>
          </a:p>
          <a:p>
            <a:pPr marL="0" indent="0">
              <a:lnSpc>
                <a:spcPct val="100000"/>
              </a:lnSpc>
              <a:spcBef>
                <a:spcPts val="0"/>
              </a:spcBef>
              <a:buNone/>
            </a:pPr>
            <a:r>
              <a:rPr lang="de-DE" sz="1000" dirty="0">
                <a:solidFill>
                  <a:srgbClr val="000000"/>
                </a:solidFill>
              </a:rPr>
              <a:t>&lt;Absender&gt;Thomas&lt;/Absender&gt;</a:t>
            </a:r>
          </a:p>
          <a:p>
            <a:pPr marL="0" indent="0">
              <a:lnSpc>
                <a:spcPct val="100000"/>
              </a:lnSpc>
              <a:spcBef>
                <a:spcPts val="0"/>
              </a:spcBef>
              <a:buNone/>
            </a:pPr>
            <a:r>
              <a:rPr lang="de-DE" sz="1000" dirty="0">
                <a:solidFill>
                  <a:srgbClr val="000000"/>
                </a:solidFill>
              </a:rPr>
              <a:t>&lt;/</a:t>
            </a:r>
            <a:r>
              <a:rPr lang="de-DE" sz="1000" dirty="0" err="1">
                <a:solidFill>
                  <a:srgbClr val="000000"/>
                </a:solidFill>
              </a:rPr>
              <a:t>root</a:t>
            </a:r>
            <a:r>
              <a:rPr lang="de-DE" sz="1000" dirty="0">
                <a:solidFill>
                  <a:srgbClr val="000000"/>
                </a:solidFill>
              </a:rPr>
              <a:t>&gt;</a:t>
            </a:r>
            <a:endParaRPr lang="de-DE" sz="1000" dirty="0">
              <a:solidFill>
                <a:srgbClr val="00000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124745"/>
            <a:ext cx="6696914" cy="3300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descr="Logo201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3997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endParaRPr lang="de-DE" dirty="0" smtClean="0"/>
          </a:p>
          <a:p>
            <a:endParaRPr lang="de-DE" dirty="0"/>
          </a:p>
          <a:p>
            <a:endParaRPr lang="de-DE" dirty="0" smtClean="0"/>
          </a:p>
          <a:p>
            <a:endParaRPr lang="de-DE" dirty="0"/>
          </a:p>
          <a:p>
            <a:endParaRPr lang="de-DE" dirty="0" smtClean="0"/>
          </a:p>
          <a:p>
            <a:pPr marL="0" indent="0">
              <a:buNone/>
            </a:pPr>
            <a:r>
              <a:rPr lang="de-DE" dirty="0">
                <a:solidFill>
                  <a:srgbClr val="000000"/>
                </a:solidFill>
              </a:rPr>
              <a:t>ContractSample.docx</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86531"/>
            <a:ext cx="67183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179" y="3573016"/>
            <a:ext cx="3157088" cy="2577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descr="Logo201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093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835696" y="304800"/>
            <a:ext cx="7308304" cy="685800"/>
          </a:xfrm>
        </p:spPr>
        <p:txBody>
          <a:bodyPr/>
          <a:lstStyle/>
          <a:p>
            <a:r>
              <a:rPr lang="de-DE" b="1" dirty="0" smtClean="0">
                <a:solidFill>
                  <a:srgbClr val="FF0000"/>
                </a:solidFill>
              </a:rPr>
              <a:t>Entwicklung </a:t>
            </a:r>
            <a:r>
              <a:rPr lang="de-DE" b="1" dirty="0" smtClean="0">
                <a:solidFill>
                  <a:srgbClr val="FF0000"/>
                </a:solidFill>
              </a:rPr>
              <a:t>individueller </a:t>
            </a:r>
            <a:r>
              <a:rPr lang="de-DE" b="1" dirty="0" smtClean="0">
                <a:solidFill>
                  <a:srgbClr val="FF0000"/>
                </a:solidFill>
              </a:rPr>
              <a:t>Software</a:t>
            </a:r>
            <a:endParaRPr lang="en-US" b="1" dirty="0" smtClean="0">
              <a:solidFill>
                <a:srgbClr val="FF0000"/>
              </a:solidFill>
            </a:endParaRPr>
          </a:p>
        </p:txBody>
      </p:sp>
      <p:pic>
        <p:nvPicPr>
          <p:cNvPr id="4100" name="Picture 5" descr="Logo201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Zylinder 1"/>
          <p:cNvSpPr/>
          <p:nvPr/>
        </p:nvSpPr>
        <p:spPr bwMode="auto">
          <a:xfrm>
            <a:off x="4211960" y="2060848"/>
            <a:ext cx="1872208" cy="2448272"/>
          </a:xfrm>
          <a:prstGeom prst="can">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800" b="0" i="0" u="none" strike="noStrike" cap="none" normalizeH="0" baseline="0" dirty="0" smtClean="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r>
              <a:rPr kumimoji="0" lang="de-DE" sz="1800" b="0" i="0" u="none" strike="noStrike" cap="none" normalizeH="0" baseline="0" dirty="0" smtClean="0">
                <a:ln>
                  <a:noFill/>
                </a:ln>
                <a:solidFill>
                  <a:schemeClr val="tx1"/>
                </a:solidFill>
                <a:effectLst/>
                <a:latin typeface="Arial" charset="0"/>
              </a:rPr>
              <a:t>   </a:t>
            </a:r>
            <a:r>
              <a:rPr kumimoji="0" lang="de-DE" sz="1800" b="1" i="0" u="none" strike="noStrike" cap="none" normalizeH="0" baseline="0" dirty="0" smtClean="0">
                <a:ln>
                  <a:noFill/>
                </a:ln>
                <a:solidFill>
                  <a:srgbClr val="000000"/>
                </a:solidFill>
                <a:effectLst/>
                <a:latin typeface="Arial" charset="0"/>
              </a:rPr>
              <a:t>SQL Server</a:t>
            </a:r>
          </a:p>
        </p:txBody>
      </p:sp>
      <p:sp>
        <p:nvSpPr>
          <p:cNvPr id="9" name="Abgerundetes Rechteck 8"/>
          <p:cNvSpPr/>
          <p:nvPr/>
        </p:nvSpPr>
        <p:spPr bwMode="auto">
          <a:xfrm>
            <a:off x="7101934" y="4077072"/>
            <a:ext cx="1502514" cy="1008112"/>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b="1" dirty="0">
              <a:solidFill>
                <a:srgbClr val="000000"/>
              </a:solidFill>
            </a:endParaRPr>
          </a:p>
          <a:p>
            <a:pPr marL="0" marR="0" indent="0" algn="l" defTabSz="914400" rtl="0" eaLnBrk="0" fontAlgn="base" latinLnBrk="0" hangingPunct="0">
              <a:lnSpc>
                <a:spcPct val="100000"/>
              </a:lnSpc>
              <a:spcBef>
                <a:spcPct val="0"/>
              </a:spcBef>
              <a:spcAft>
                <a:spcPct val="0"/>
              </a:spcAft>
              <a:buClrTx/>
              <a:buSzTx/>
              <a:buFontTx/>
              <a:buNone/>
              <a:tabLst/>
            </a:pPr>
            <a:r>
              <a:rPr lang="de-DE" b="1" dirty="0" smtClean="0">
                <a:solidFill>
                  <a:srgbClr val="000000"/>
                </a:solidFill>
              </a:rPr>
              <a:t>SharePoint</a:t>
            </a:r>
            <a:endParaRPr kumimoji="0" lang="de-DE" sz="1800" b="1" i="0" u="none" strike="noStrike" cap="none" normalizeH="0" baseline="0" dirty="0" smtClean="0">
              <a:ln>
                <a:noFill/>
              </a:ln>
              <a:solidFill>
                <a:srgbClr val="000000"/>
              </a:solidFill>
              <a:effectLst/>
              <a:latin typeface="Arial" charset="0"/>
            </a:endParaRPr>
          </a:p>
        </p:txBody>
      </p:sp>
      <p:sp>
        <p:nvSpPr>
          <p:cNvPr id="10" name="Abgerundetes Rechteck 9"/>
          <p:cNvSpPr/>
          <p:nvPr/>
        </p:nvSpPr>
        <p:spPr bwMode="auto">
          <a:xfrm>
            <a:off x="7101934" y="1412776"/>
            <a:ext cx="1502514" cy="1008112"/>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b="1" dirty="0">
              <a:solidFill>
                <a:srgbClr val="000000"/>
              </a:solidFill>
            </a:endParaRPr>
          </a:p>
          <a:p>
            <a:pPr marL="0" marR="0" indent="0" algn="l" defTabSz="914400" rtl="0" eaLnBrk="0" fontAlgn="base" latinLnBrk="0" hangingPunct="0">
              <a:lnSpc>
                <a:spcPct val="100000"/>
              </a:lnSpc>
              <a:spcBef>
                <a:spcPct val="0"/>
              </a:spcBef>
              <a:spcAft>
                <a:spcPct val="0"/>
              </a:spcAft>
              <a:buClrTx/>
              <a:buSzTx/>
              <a:buFontTx/>
              <a:buNone/>
              <a:tabLst/>
            </a:pPr>
            <a:r>
              <a:rPr lang="de-DE" b="1" dirty="0" smtClean="0">
                <a:solidFill>
                  <a:srgbClr val="000000"/>
                </a:solidFill>
              </a:rPr>
              <a:t>       BI</a:t>
            </a:r>
            <a:endParaRPr kumimoji="0" lang="de-DE" sz="1800" b="1" i="0" u="none" strike="noStrike" cap="none" normalizeH="0" baseline="0" dirty="0" smtClean="0">
              <a:ln>
                <a:noFill/>
              </a:ln>
              <a:solidFill>
                <a:srgbClr val="000000"/>
              </a:solidFill>
              <a:effectLst/>
              <a:latin typeface="Arial" charset="0"/>
            </a:endParaRPr>
          </a:p>
        </p:txBody>
      </p:sp>
      <p:sp>
        <p:nvSpPr>
          <p:cNvPr id="11" name="Abgerundetes Rechteck 10"/>
          <p:cNvSpPr/>
          <p:nvPr/>
        </p:nvSpPr>
        <p:spPr bwMode="auto">
          <a:xfrm>
            <a:off x="1917417" y="1412776"/>
            <a:ext cx="1502514" cy="1008112"/>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b="1" dirty="0">
              <a:solidFill>
                <a:srgbClr val="000000"/>
              </a:solidFill>
            </a:endParaRPr>
          </a:p>
          <a:p>
            <a:pPr marL="0" marR="0" indent="0" algn="l" defTabSz="914400" rtl="0" eaLnBrk="0" fontAlgn="base" latinLnBrk="0" hangingPunct="0">
              <a:lnSpc>
                <a:spcPct val="100000"/>
              </a:lnSpc>
              <a:spcBef>
                <a:spcPct val="0"/>
              </a:spcBef>
              <a:spcAft>
                <a:spcPct val="0"/>
              </a:spcAft>
              <a:buClrTx/>
              <a:buSzTx/>
              <a:buFontTx/>
              <a:buNone/>
              <a:tabLst/>
            </a:pPr>
            <a:r>
              <a:rPr lang="de-DE" b="1" dirty="0" smtClean="0">
                <a:solidFill>
                  <a:srgbClr val="000000"/>
                </a:solidFill>
              </a:rPr>
              <a:t>    Office</a:t>
            </a:r>
            <a:endParaRPr kumimoji="0" lang="de-DE" sz="1800" b="1" i="0" u="none" strike="noStrike" cap="none" normalizeH="0" baseline="0" dirty="0" smtClean="0">
              <a:ln>
                <a:noFill/>
              </a:ln>
              <a:solidFill>
                <a:srgbClr val="000000"/>
              </a:solidFill>
              <a:effectLst/>
              <a:latin typeface="Arial" charset="0"/>
            </a:endParaRPr>
          </a:p>
        </p:txBody>
      </p:sp>
      <p:sp>
        <p:nvSpPr>
          <p:cNvPr id="12" name="Abgerundetes Rechteck 11"/>
          <p:cNvSpPr/>
          <p:nvPr/>
        </p:nvSpPr>
        <p:spPr bwMode="auto">
          <a:xfrm>
            <a:off x="1917417" y="4077072"/>
            <a:ext cx="1502514" cy="1008112"/>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b="1" dirty="0">
              <a:solidFill>
                <a:srgbClr val="000000"/>
              </a:solidFill>
            </a:endParaRPr>
          </a:p>
          <a:p>
            <a:pPr marL="0" marR="0" indent="0" algn="l" defTabSz="914400" rtl="0" eaLnBrk="0" fontAlgn="base" latinLnBrk="0" hangingPunct="0">
              <a:lnSpc>
                <a:spcPct val="100000"/>
              </a:lnSpc>
              <a:spcBef>
                <a:spcPct val="0"/>
              </a:spcBef>
              <a:spcAft>
                <a:spcPct val="0"/>
              </a:spcAft>
              <a:buClrTx/>
              <a:buSzTx/>
              <a:buFontTx/>
              <a:buNone/>
              <a:tabLst/>
            </a:pPr>
            <a:r>
              <a:rPr lang="de-DE" b="1" dirty="0" smtClean="0">
                <a:solidFill>
                  <a:srgbClr val="000000"/>
                </a:solidFill>
              </a:rPr>
              <a:t>     .net</a:t>
            </a:r>
            <a:endParaRPr kumimoji="0" lang="de-DE" sz="1800" b="1" i="0" u="none" strike="noStrike" cap="none" normalizeH="0" baseline="0" dirty="0" smtClean="0">
              <a:ln>
                <a:noFill/>
              </a:ln>
              <a:solidFill>
                <a:srgbClr val="000000"/>
              </a:solidFill>
              <a:effectLst/>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endParaRPr lang="de-DE"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237" y="461578"/>
            <a:ext cx="78232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549810"/>
            <a:ext cx="4635798" cy="321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1619672" y="4077072"/>
            <a:ext cx="2377574" cy="369332"/>
          </a:xfrm>
          <a:prstGeom prst="rect">
            <a:avLst/>
          </a:prstGeom>
          <a:noFill/>
        </p:spPr>
        <p:txBody>
          <a:bodyPr wrap="none" rtlCol="0">
            <a:spAutoFit/>
          </a:bodyPr>
          <a:lstStyle/>
          <a:p>
            <a:r>
              <a:rPr lang="de-DE" dirty="0" err="1" smtClean="0">
                <a:solidFill>
                  <a:srgbClr val="000000"/>
                </a:solidFill>
              </a:rPr>
              <a:t>customXml</a:t>
            </a:r>
            <a:r>
              <a:rPr lang="de-DE" dirty="0" smtClean="0">
                <a:solidFill>
                  <a:srgbClr val="000000"/>
                </a:solidFill>
              </a:rPr>
              <a:t>\item1.xml</a:t>
            </a:r>
            <a:endParaRPr lang="de-DE" dirty="0">
              <a:solidFill>
                <a:srgbClr val="000000"/>
              </a:solidFill>
            </a:endParaRPr>
          </a:p>
        </p:txBody>
      </p:sp>
      <p:pic>
        <p:nvPicPr>
          <p:cNvPr id="7" name="Picture 5" descr="Logo201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0940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Inhaltsplatzhalter 2"/>
          <p:cNvSpPr>
            <a:spLocks noGrp="1"/>
          </p:cNvSpPr>
          <p:nvPr>
            <p:ph idx="1"/>
          </p:nvPr>
        </p:nvSpPr>
        <p:spPr/>
        <p:txBody>
          <a:bodyPr/>
          <a:lstStyle/>
          <a:p>
            <a:pPr marL="0" indent="0">
              <a:buNone/>
            </a:pPr>
            <a:r>
              <a:rPr lang="de-DE" dirty="0">
                <a:solidFill>
                  <a:srgbClr val="000000"/>
                </a:solidFill>
              </a:rPr>
              <a:t>Z:\</a:t>
            </a:r>
            <a:r>
              <a:rPr lang="de-DE" dirty="0" smtClean="0">
                <a:solidFill>
                  <a:srgbClr val="000000"/>
                </a:solidFill>
              </a:rPr>
              <a:t>Offline\SQLUserGruop\ReplaceContencontrol\ReplaceContencontrol\ReplaceContencontrol.sln</a:t>
            </a:r>
          </a:p>
          <a:p>
            <a:pPr marL="0" indent="0">
              <a:buNone/>
            </a:pPr>
            <a:endParaRPr lang="de-DE" dirty="0">
              <a:solidFill>
                <a:srgbClr val="000000"/>
              </a:solidFill>
            </a:endParaRPr>
          </a:p>
          <a:p>
            <a:pPr marL="0" indent="0">
              <a:buNone/>
            </a:pPr>
            <a:r>
              <a:rPr lang="de-DE" sz="2800" b="1" dirty="0" smtClean="0">
                <a:solidFill>
                  <a:srgbClr val="FF0000"/>
                </a:solidFill>
              </a:rPr>
              <a:t>Demo</a:t>
            </a:r>
            <a:endParaRPr lang="de-DE" sz="2800" b="1" dirty="0">
              <a:solidFill>
                <a:srgbClr val="FF0000"/>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596" y="5096650"/>
            <a:ext cx="1632181"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descr="Logo201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60671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00"/>
                </a:solidFill>
              </a:rPr>
              <a:t>Open XML </a:t>
            </a:r>
            <a:r>
              <a:rPr lang="de-DE" dirty="0" err="1" smtClean="0">
                <a:solidFill>
                  <a:srgbClr val="FF0000"/>
                </a:solidFill>
              </a:rPr>
              <a:t>with</a:t>
            </a:r>
            <a:r>
              <a:rPr lang="de-DE" dirty="0" smtClean="0">
                <a:solidFill>
                  <a:srgbClr val="FF0000"/>
                </a:solidFill>
              </a:rPr>
              <a:t> </a:t>
            </a:r>
            <a:r>
              <a:rPr lang="de-DE" dirty="0" err="1" smtClean="0">
                <a:solidFill>
                  <a:srgbClr val="FF0000"/>
                </a:solidFill>
              </a:rPr>
              <a:t>PictureControl</a:t>
            </a:r>
            <a:endParaRPr lang="de-DE" dirty="0">
              <a:solidFill>
                <a:srgbClr val="FF0000"/>
              </a:solidFill>
            </a:endParaRPr>
          </a:p>
        </p:txBody>
      </p:sp>
      <p:sp>
        <p:nvSpPr>
          <p:cNvPr id="3" name="Inhaltsplatzhalter 2"/>
          <p:cNvSpPr>
            <a:spLocks noGrp="1"/>
          </p:cNvSpPr>
          <p:nvPr>
            <p:ph idx="1"/>
          </p:nvPr>
        </p:nvSpPr>
        <p:spPr/>
        <p:txBody>
          <a:bodyPr/>
          <a:lstStyle/>
          <a:p>
            <a:pPr marL="0" indent="0">
              <a:buNone/>
            </a:pPr>
            <a:r>
              <a:rPr lang="de-DE" b="1" dirty="0">
                <a:solidFill>
                  <a:srgbClr val="000000"/>
                </a:solidFill>
              </a:rPr>
              <a:t>Eric </a:t>
            </a:r>
            <a:r>
              <a:rPr lang="de-DE" b="1" dirty="0" smtClean="0">
                <a:solidFill>
                  <a:srgbClr val="000000"/>
                </a:solidFill>
              </a:rPr>
              <a:t>White</a:t>
            </a:r>
          </a:p>
          <a:p>
            <a:pPr marL="0" indent="0">
              <a:buNone/>
            </a:pPr>
            <a:r>
              <a:rPr lang="en-US" dirty="0" smtClean="0">
                <a:solidFill>
                  <a:srgbClr val="000000"/>
                </a:solidFill>
              </a:rPr>
              <a:t>Replacing </a:t>
            </a:r>
            <a:r>
              <a:rPr lang="en-US" dirty="0">
                <a:solidFill>
                  <a:srgbClr val="000000"/>
                </a:solidFill>
              </a:rPr>
              <a:t>a Picture in a Picture Content Control in an Open XML </a:t>
            </a:r>
            <a:r>
              <a:rPr lang="en-US" dirty="0" err="1">
                <a:solidFill>
                  <a:srgbClr val="000000"/>
                </a:solidFill>
              </a:rPr>
              <a:t>WordprocessingML</a:t>
            </a:r>
            <a:r>
              <a:rPr lang="en-US" dirty="0">
                <a:solidFill>
                  <a:srgbClr val="000000"/>
                </a:solidFill>
              </a:rPr>
              <a:t> </a:t>
            </a:r>
            <a:r>
              <a:rPr lang="en-US" dirty="0" smtClean="0">
                <a:solidFill>
                  <a:srgbClr val="000000"/>
                </a:solidFill>
              </a:rPr>
              <a:t>Document</a:t>
            </a:r>
            <a:endParaRPr lang="de-DE" dirty="0" smtClean="0"/>
          </a:p>
          <a:p>
            <a:pPr marL="0" indent="0">
              <a:buNone/>
            </a:pPr>
            <a:r>
              <a:rPr lang="de-DE" dirty="0">
                <a:solidFill>
                  <a:srgbClr val="000000"/>
                </a:solidFill>
                <a:hlinkClick r:id="rId2"/>
              </a:rPr>
              <a:t>http://ericwhite.com/blog/2011/03/27/replacing-a-picture-in-a-picture-content-control-in-an-open-xml-wordprocessingml-document</a:t>
            </a:r>
            <a:r>
              <a:rPr lang="de-DE" dirty="0" smtClean="0">
                <a:solidFill>
                  <a:srgbClr val="000000"/>
                </a:solidFill>
                <a:hlinkClick r:id="rId2"/>
              </a:rPr>
              <a:t>/</a:t>
            </a:r>
            <a:endParaRPr lang="de-DE" dirty="0" smtClean="0">
              <a:solidFill>
                <a:srgbClr val="000000"/>
              </a:solidFill>
            </a:endParaRPr>
          </a:p>
          <a:p>
            <a:pPr marL="0" indent="0">
              <a:buNone/>
            </a:pPr>
            <a:endParaRPr lang="de-DE" dirty="0" smtClean="0">
              <a:solidFill>
                <a:srgbClr val="000000"/>
              </a:solidFill>
            </a:endParaRPr>
          </a:p>
          <a:p>
            <a:pPr marL="0" indent="0">
              <a:buNone/>
            </a:pPr>
            <a:r>
              <a:rPr lang="de-DE" sz="1600" dirty="0">
                <a:solidFill>
                  <a:srgbClr val="000000"/>
                </a:solidFill>
                <a:hlinkClick r:id="rId3"/>
              </a:rPr>
              <a:t>http://www.eelcomulder.nl</a:t>
            </a:r>
            <a:r>
              <a:rPr lang="de-DE" sz="1600" dirty="0" smtClean="0">
                <a:solidFill>
                  <a:srgbClr val="000000"/>
                </a:solidFill>
                <a:hlinkClick r:id="rId3"/>
              </a:rPr>
              <a:t>/</a:t>
            </a:r>
            <a:r>
              <a:rPr lang="de-DE" sz="1400" dirty="0" smtClean="0">
                <a:solidFill>
                  <a:srgbClr val="000000"/>
                </a:solidFill>
              </a:rPr>
              <a:t> </a:t>
            </a:r>
            <a:endParaRPr lang="de-DE" sz="1400" dirty="0">
              <a:solidFill>
                <a:srgbClr val="000000"/>
              </a:solidFill>
            </a:endParaRP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4869160"/>
            <a:ext cx="1836204"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descr="Logo2012.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706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00"/>
                </a:solidFill>
              </a:rPr>
              <a:t>Kombinationen / Szenarien</a:t>
            </a:r>
            <a:endParaRPr lang="de-DE" dirty="0">
              <a:solidFill>
                <a:srgbClr val="FF0000"/>
              </a:solidFill>
            </a:endParaRPr>
          </a:p>
        </p:txBody>
      </p:sp>
      <p:sp>
        <p:nvSpPr>
          <p:cNvPr id="3" name="Inhaltsplatzhalter 2"/>
          <p:cNvSpPr>
            <a:spLocks noGrp="1"/>
          </p:cNvSpPr>
          <p:nvPr>
            <p:ph idx="1"/>
          </p:nvPr>
        </p:nvSpPr>
        <p:spPr/>
        <p:txBody>
          <a:bodyPr/>
          <a:lstStyle/>
          <a:p>
            <a:pPr marL="0" indent="0">
              <a:buNone/>
            </a:pPr>
            <a:r>
              <a:rPr lang="de-DE" sz="2800" b="1" u="sng" dirty="0" smtClean="0">
                <a:solidFill>
                  <a:srgbClr val="000000"/>
                </a:solidFill>
              </a:rPr>
              <a:t>Kundenanforderung:</a:t>
            </a:r>
          </a:p>
          <a:p>
            <a:pPr marL="0" indent="0">
              <a:buNone/>
            </a:pPr>
            <a:r>
              <a:rPr lang="de-DE" b="1" dirty="0" smtClean="0">
                <a:solidFill>
                  <a:schemeClr val="tx2">
                    <a:lumMod val="25000"/>
                  </a:schemeClr>
                </a:solidFill>
              </a:rPr>
              <a:t>Erstelle für unsere 1000de Produkte einen Produktsteckbrief mit Bildern, Text, Tabellen, ...</a:t>
            </a:r>
            <a:br>
              <a:rPr lang="de-DE" b="1" dirty="0" smtClean="0">
                <a:solidFill>
                  <a:schemeClr val="tx2">
                    <a:lumMod val="25000"/>
                  </a:schemeClr>
                </a:solidFill>
              </a:rPr>
            </a:br>
            <a:r>
              <a:rPr lang="de-DE" b="1" dirty="0" smtClean="0">
                <a:solidFill>
                  <a:schemeClr val="tx2">
                    <a:lumMod val="25000"/>
                  </a:schemeClr>
                </a:solidFill>
                <a:sym typeface="Wingdings" pitchFamily="2" charset="2"/>
              </a:rPr>
              <a:t> Open XML </a:t>
            </a:r>
            <a:r>
              <a:rPr lang="de-DE" b="1" dirty="0" err="1" smtClean="0">
                <a:solidFill>
                  <a:schemeClr val="tx2">
                    <a:lumMod val="25000"/>
                  </a:schemeClr>
                </a:solidFill>
                <a:sym typeface="Wingdings" pitchFamily="2" charset="2"/>
              </a:rPr>
              <a:t>with</a:t>
            </a:r>
            <a:r>
              <a:rPr lang="de-DE" b="1" dirty="0" smtClean="0">
                <a:solidFill>
                  <a:schemeClr val="tx2">
                    <a:lumMod val="25000"/>
                  </a:schemeClr>
                </a:solidFill>
                <a:sym typeface="Wingdings" pitchFamily="2" charset="2"/>
              </a:rPr>
              <a:t> Text </a:t>
            </a:r>
            <a:r>
              <a:rPr lang="de-DE" b="1" dirty="0" err="1" smtClean="0">
                <a:solidFill>
                  <a:schemeClr val="tx2">
                    <a:lumMod val="25000"/>
                  </a:schemeClr>
                </a:solidFill>
                <a:sym typeface="Wingdings" pitchFamily="2" charset="2"/>
              </a:rPr>
              <a:t>and</a:t>
            </a:r>
            <a:r>
              <a:rPr lang="de-DE" b="1" dirty="0" smtClean="0">
                <a:solidFill>
                  <a:schemeClr val="tx2">
                    <a:lumMod val="25000"/>
                  </a:schemeClr>
                </a:solidFill>
                <a:sym typeface="Wingdings" pitchFamily="2" charset="2"/>
              </a:rPr>
              <a:t> </a:t>
            </a:r>
            <a:r>
              <a:rPr lang="de-DE" b="1" dirty="0" err="1" smtClean="0">
                <a:solidFill>
                  <a:schemeClr val="tx2">
                    <a:lumMod val="25000"/>
                  </a:schemeClr>
                </a:solidFill>
                <a:sym typeface="Wingdings" pitchFamily="2" charset="2"/>
              </a:rPr>
              <a:t>PictureControl</a:t>
            </a:r>
            <a:endParaRPr lang="de-DE" b="1" dirty="0" smtClean="0">
              <a:solidFill>
                <a:schemeClr val="tx2">
                  <a:lumMod val="25000"/>
                </a:schemeClr>
              </a:solidFill>
            </a:endParaRPr>
          </a:p>
          <a:p>
            <a:pPr marL="0" indent="0">
              <a:buNone/>
            </a:pPr>
            <a:r>
              <a:rPr lang="de-DE" b="1" dirty="0" smtClean="0">
                <a:solidFill>
                  <a:schemeClr val="tx2">
                    <a:lumMod val="25000"/>
                  </a:schemeClr>
                </a:solidFill>
              </a:rPr>
              <a:t>Erstelle und drucke auf Kunden personalisierten Produktsteckbrief, wenn Kunde am Tresen steht</a:t>
            </a:r>
            <a:br>
              <a:rPr lang="de-DE" b="1" dirty="0" smtClean="0">
                <a:solidFill>
                  <a:schemeClr val="tx2">
                    <a:lumMod val="25000"/>
                  </a:schemeClr>
                </a:solidFill>
              </a:rPr>
            </a:br>
            <a:r>
              <a:rPr lang="de-DE" b="1" dirty="0" smtClean="0">
                <a:solidFill>
                  <a:schemeClr val="tx2">
                    <a:lumMod val="25000"/>
                  </a:schemeClr>
                </a:solidFill>
                <a:sym typeface="Wingdings" pitchFamily="2" charset="2"/>
              </a:rPr>
              <a:t> VBA mit Textmarken</a:t>
            </a:r>
            <a:endParaRPr lang="de-DE" b="1" dirty="0" smtClean="0">
              <a:solidFill>
                <a:schemeClr val="tx2">
                  <a:lumMod val="25000"/>
                </a:schemeClr>
              </a:solidFill>
            </a:endParaRPr>
          </a:p>
          <a:p>
            <a:pPr marL="0" indent="0">
              <a:buNone/>
            </a:pPr>
            <a:r>
              <a:rPr lang="de-DE" b="1" dirty="0" smtClean="0">
                <a:solidFill>
                  <a:schemeClr val="tx2">
                    <a:lumMod val="25000"/>
                  </a:schemeClr>
                </a:solidFill>
              </a:rPr>
              <a:t>Veröffentliche alle Produktsteckbriefe (</a:t>
            </a:r>
            <a:r>
              <a:rPr lang="de-DE" b="1" dirty="0" err="1" smtClean="0">
                <a:solidFill>
                  <a:schemeClr val="tx2">
                    <a:lumMod val="25000"/>
                  </a:schemeClr>
                </a:solidFill>
              </a:rPr>
              <a:t>unpersonalisiert</a:t>
            </a:r>
            <a:r>
              <a:rPr lang="de-DE" b="1" dirty="0" smtClean="0">
                <a:solidFill>
                  <a:schemeClr val="tx2">
                    <a:lumMod val="25000"/>
                  </a:schemeClr>
                </a:solidFill>
              </a:rPr>
              <a:t>) als </a:t>
            </a:r>
            <a:r>
              <a:rPr lang="de-DE" b="1" dirty="0" err="1" smtClean="0">
                <a:solidFill>
                  <a:schemeClr val="tx2">
                    <a:lumMod val="25000"/>
                  </a:schemeClr>
                </a:solidFill>
              </a:rPr>
              <a:t>pdf</a:t>
            </a:r>
            <a:r>
              <a:rPr lang="de-DE" b="1" dirty="0" smtClean="0">
                <a:solidFill>
                  <a:schemeClr val="tx2">
                    <a:lumMod val="25000"/>
                  </a:schemeClr>
                </a:solidFill>
              </a:rPr>
              <a:t> im Internet</a:t>
            </a:r>
            <a:br>
              <a:rPr lang="de-DE" b="1" dirty="0" smtClean="0">
                <a:solidFill>
                  <a:schemeClr val="tx2">
                    <a:lumMod val="25000"/>
                  </a:schemeClr>
                </a:solidFill>
              </a:rPr>
            </a:br>
            <a:r>
              <a:rPr lang="de-DE" b="1" dirty="0" smtClean="0">
                <a:solidFill>
                  <a:schemeClr val="tx2">
                    <a:lumMod val="25000"/>
                  </a:schemeClr>
                </a:solidFill>
                <a:sym typeface="Wingdings" pitchFamily="2" charset="2"/>
              </a:rPr>
              <a:t> SharePoint Word Automatisation</a:t>
            </a:r>
            <a:endParaRPr lang="de-DE" dirty="0">
              <a:solidFill>
                <a:srgbClr val="000000"/>
              </a:solidFill>
            </a:endParaRPr>
          </a:p>
        </p:txBody>
      </p:sp>
      <p:pic>
        <p:nvPicPr>
          <p:cNvPr id="4" name="Picture 5" descr="Logo201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tern mit 7 Zacken 4"/>
          <p:cNvSpPr/>
          <p:nvPr/>
        </p:nvSpPr>
        <p:spPr bwMode="auto">
          <a:xfrm>
            <a:off x="395296" y="3068960"/>
            <a:ext cx="1512168" cy="936104"/>
          </a:xfrm>
          <a:prstGeom prst="star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800" b="1" i="0" u="none" strike="noStrike" cap="none" normalizeH="0" baseline="0" dirty="0" smtClean="0">
              <a:ln>
                <a:noFill/>
              </a:ln>
              <a:solidFill>
                <a:srgbClr val="FF0000"/>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FF0000"/>
                </a:solidFill>
                <a:effectLst/>
                <a:latin typeface="Arial" charset="0"/>
              </a:rPr>
              <a:t>Client</a:t>
            </a:r>
            <a:endParaRPr kumimoji="0" lang="de-DE" sz="1800" b="1" i="0" u="none" strike="noStrike" cap="none" normalizeH="0" baseline="0" dirty="0" smtClean="0">
              <a:ln>
                <a:noFill/>
              </a:ln>
              <a:solidFill>
                <a:srgbClr val="FF0000"/>
              </a:solidFill>
              <a:effectLst/>
              <a:latin typeface="Arial" charset="0"/>
            </a:endParaRPr>
          </a:p>
        </p:txBody>
      </p:sp>
      <p:sp>
        <p:nvSpPr>
          <p:cNvPr id="6" name="Stern mit 7 Zacken 5"/>
          <p:cNvSpPr/>
          <p:nvPr/>
        </p:nvSpPr>
        <p:spPr bwMode="auto">
          <a:xfrm>
            <a:off x="314356" y="1994971"/>
            <a:ext cx="1656663" cy="936104"/>
          </a:xfrm>
          <a:prstGeom prst="star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800" b="1" i="0" u="none" strike="noStrike" cap="none" normalizeH="0" baseline="0" dirty="0" smtClean="0">
              <a:ln>
                <a:noFill/>
              </a:ln>
              <a:solidFill>
                <a:srgbClr val="FF0000"/>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FF0000"/>
                </a:solidFill>
                <a:effectLst/>
                <a:latin typeface="Arial" charset="0"/>
              </a:rPr>
              <a:t>Server</a:t>
            </a:r>
            <a:endParaRPr kumimoji="0" lang="de-DE" sz="1800" b="1" i="0" u="none" strike="noStrike" cap="none" normalizeH="0" baseline="0" dirty="0" smtClean="0">
              <a:ln>
                <a:noFill/>
              </a:ln>
              <a:solidFill>
                <a:srgbClr val="FF0000"/>
              </a:solidFill>
              <a:effectLst/>
              <a:latin typeface="Arial" charset="0"/>
            </a:endParaRPr>
          </a:p>
        </p:txBody>
      </p:sp>
      <p:sp>
        <p:nvSpPr>
          <p:cNvPr id="7" name="Stern mit 7 Zacken 6"/>
          <p:cNvSpPr/>
          <p:nvPr/>
        </p:nvSpPr>
        <p:spPr bwMode="auto">
          <a:xfrm>
            <a:off x="323049" y="4221088"/>
            <a:ext cx="1656663" cy="936104"/>
          </a:xfrm>
          <a:prstGeom prst="star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800" b="1" i="0" u="none" strike="noStrike" cap="none" normalizeH="0" baseline="0" dirty="0" smtClean="0">
              <a:ln>
                <a:noFill/>
              </a:ln>
              <a:solidFill>
                <a:srgbClr val="FF0000"/>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FF0000"/>
                </a:solidFill>
                <a:effectLst/>
                <a:latin typeface="Arial" charset="0"/>
              </a:rPr>
              <a:t>Server</a:t>
            </a:r>
            <a:endParaRPr kumimoji="0" lang="de-DE" sz="1800" b="1" i="0" u="none" strike="noStrike" cap="none" normalizeH="0" baseline="0" dirty="0" smtClean="0">
              <a:ln>
                <a:noFill/>
              </a:ln>
              <a:solidFill>
                <a:srgbClr val="FF0000"/>
              </a:solidFill>
              <a:effectLst/>
              <a:latin typeface="Arial" charset="0"/>
            </a:endParaRPr>
          </a:p>
        </p:txBody>
      </p:sp>
    </p:spTree>
    <p:extLst>
      <p:ext uri="{BB962C8B-B14F-4D97-AF65-F5344CB8AC3E}">
        <p14:creationId xmlns:p14="http://schemas.microsoft.com/office/powerpoint/2010/main" val="1380629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99592" y="228600"/>
            <a:ext cx="8244408" cy="1066800"/>
          </a:xfrm>
        </p:spPr>
        <p:txBody>
          <a:bodyPr/>
          <a:lstStyle/>
          <a:p>
            <a:r>
              <a:rPr lang="de-DE" sz="4000" u="sng" dirty="0">
                <a:solidFill>
                  <a:srgbClr val="FF0000"/>
                </a:solidFill>
              </a:rPr>
              <a:t>Darf es </a:t>
            </a:r>
            <a:r>
              <a:rPr lang="de-DE" sz="4000" u="sng" dirty="0" smtClean="0">
                <a:solidFill>
                  <a:srgbClr val="FF0000"/>
                </a:solidFill>
              </a:rPr>
              <a:t>noch ein </a:t>
            </a:r>
            <a:r>
              <a:rPr lang="de-DE" sz="4000" u="sng" dirty="0">
                <a:solidFill>
                  <a:srgbClr val="FF0000"/>
                </a:solidFill>
              </a:rPr>
              <a:t>wenig mehr sein?</a:t>
            </a:r>
            <a:endParaRPr lang="de-DE" dirty="0">
              <a:solidFill>
                <a:srgbClr val="FF0000"/>
              </a:solidFill>
            </a:endParaRPr>
          </a:p>
        </p:txBody>
      </p:sp>
      <p:sp>
        <p:nvSpPr>
          <p:cNvPr id="3" name="Inhaltsplatzhalter 2"/>
          <p:cNvSpPr>
            <a:spLocks noGrp="1"/>
          </p:cNvSpPr>
          <p:nvPr>
            <p:ph idx="1"/>
          </p:nvPr>
        </p:nvSpPr>
        <p:spPr/>
        <p:txBody>
          <a:bodyPr/>
          <a:lstStyle/>
          <a:p>
            <a:pPr marL="0" indent="0">
              <a:buNone/>
            </a:pPr>
            <a:r>
              <a:rPr lang="en-US" b="1" dirty="0">
                <a:solidFill>
                  <a:srgbClr val="000000"/>
                </a:solidFill>
              </a:rPr>
              <a:t>Developing with SharePoint 2010 Word Automation Services</a:t>
            </a:r>
            <a:endParaRPr lang="de-DE" dirty="0" smtClean="0">
              <a:solidFill>
                <a:srgbClr val="000000"/>
              </a:solidFill>
            </a:endParaRPr>
          </a:p>
          <a:p>
            <a:pPr marL="0" indent="0">
              <a:lnSpc>
                <a:spcPts val="1400"/>
              </a:lnSpc>
              <a:spcBef>
                <a:spcPts val="600"/>
              </a:spcBef>
              <a:buNone/>
            </a:pPr>
            <a:endParaRPr lang="de-DE" dirty="0" smtClean="0">
              <a:solidFill>
                <a:srgbClr val="000000"/>
              </a:solidFill>
            </a:endParaRPr>
          </a:p>
          <a:p>
            <a:pPr marL="0" indent="0">
              <a:spcBef>
                <a:spcPts val="600"/>
              </a:spcBef>
              <a:buNone/>
            </a:pPr>
            <a:r>
              <a:rPr lang="de-DE" dirty="0" smtClean="0">
                <a:solidFill>
                  <a:srgbClr val="000000"/>
                </a:solidFill>
                <a:hlinkClick r:id="rId2"/>
              </a:rPr>
              <a:t>http</a:t>
            </a:r>
            <a:r>
              <a:rPr lang="de-DE" dirty="0">
                <a:solidFill>
                  <a:srgbClr val="000000"/>
                </a:solidFill>
                <a:hlinkClick r:id="rId2"/>
              </a:rPr>
              <a:t>://</a:t>
            </a:r>
            <a:r>
              <a:rPr lang="de-DE" dirty="0" smtClean="0">
                <a:solidFill>
                  <a:srgbClr val="000000"/>
                </a:solidFill>
                <a:hlinkClick r:id="rId2"/>
              </a:rPr>
              <a:t>msdn.microsoft.com/en-us/library/ff742315%28v=office.14%29.aspx</a:t>
            </a:r>
            <a:endParaRPr lang="de-DE" dirty="0" smtClean="0">
              <a:solidFill>
                <a:srgbClr val="000000"/>
              </a:solidFill>
            </a:endParaRPr>
          </a:p>
          <a:p>
            <a:pPr marL="0" indent="0">
              <a:lnSpc>
                <a:spcPts val="1400"/>
              </a:lnSpc>
              <a:spcBef>
                <a:spcPts val="600"/>
              </a:spcBef>
              <a:buNone/>
            </a:pPr>
            <a:endParaRPr lang="de-DE" dirty="0">
              <a:solidFill>
                <a:srgbClr val="000000"/>
              </a:solidFill>
            </a:endParaRPr>
          </a:p>
          <a:p>
            <a:pPr marL="0" indent="0">
              <a:spcBef>
                <a:spcPts val="600"/>
              </a:spcBef>
              <a:buNone/>
            </a:pPr>
            <a:r>
              <a:rPr lang="en-US" b="1" dirty="0">
                <a:solidFill>
                  <a:srgbClr val="000000"/>
                </a:solidFill>
              </a:rPr>
              <a:t>Summary:</a:t>
            </a:r>
            <a:r>
              <a:rPr lang="en-US" dirty="0">
                <a:solidFill>
                  <a:srgbClr val="000000"/>
                </a:solidFill>
              </a:rPr>
              <a:t>  Learn to use Word Automation Services to do server-side document conversions to and from a variety of document formats. By using the Open XML SDK, you can accomplish tasks that are difficult such as updating the table of contents or repaginating documents</a:t>
            </a:r>
            <a:r>
              <a:rPr lang="en-US" dirty="0" smtClean="0">
                <a:solidFill>
                  <a:srgbClr val="000000"/>
                </a:solidFill>
              </a:rPr>
              <a:t>.</a:t>
            </a:r>
          </a:p>
          <a:p>
            <a:pPr marL="0" indent="0">
              <a:lnSpc>
                <a:spcPts val="1800"/>
              </a:lnSpc>
              <a:buNone/>
            </a:pPr>
            <a:r>
              <a:rPr lang="en-US" dirty="0" smtClean="0">
                <a:solidFill>
                  <a:srgbClr val="000000"/>
                </a:solidFill>
              </a:rPr>
              <a:t> </a:t>
            </a:r>
          </a:p>
          <a:p>
            <a:pPr marL="0" indent="0">
              <a:lnSpc>
                <a:spcPts val="1900"/>
              </a:lnSpc>
              <a:buNone/>
            </a:pPr>
            <a:r>
              <a:rPr lang="de-DE" sz="1400" dirty="0">
                <a:solidFill>
                  <a:srgbClr val="000000"/>
                </a:solidFill>
                <a:hlinkClick r:id="rId3"/>
              </a:rPr>
              <a:t>http://</a:t>
            </a:r>
            <a:r>
              <a:rPr lang="de-DE" sz="1400" dirty="0" smtClean="0">
                <a:solidFill>
                  <a:srgbClr val="000000"/>
                </a:solidFill>
                <a:hlinkClick r:id="rId3"/>
              </a:rPr>
              <a:t>blogs.breeze.net/mickb/2010/09/20/SharePoint2010ASimpleWordToPDFConverterUsingWordAutomationServices.aspx</a:t>
            </a:r>
            <a:r>
              <a:rPr lang="de-DE" sz="1400" dirty="0" smtClean="0">
                <a:solidFill>
                  <a:srgbClr val="000000"/>
                </a:solidFill>
              </a:rPr>
              <a:t> </a:t>
            </a:r>
            <a:endParaRPr lang="de-DE" sz="1400" dirty="0">
              <a:solidFill>
                <a:srgbClr val="000000"/>
              </a:solidFill>
            </a:endParaRPr>
          </a:p>
        </p:txBody>
      </p:sp>
      <p:pic>
        <p:nvPicPr>
          <p:cNvPr id="4" name="Picture 5" descr="Logo201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0507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00"/>
                </a:solidFill>
              </a:rPr>
              <a:t>Tool und Links</a:t>
            </a:r>
            <a:endParaRPr lang="de-DE" dirty="0">
              <a:solidFill>
                <a:srgbClr val="FF0000"/>
              </a:solidFill>
            </a:endParaRPr>
          </a:p>
        </p:txBody>
      </p:sp>
      <p:sp>
        <p:nvSpPr>
          <p:cNvPr id="3" name="Inhaltsplatzhalter 2"/>
          <p:cNvSpPr>
            <a:spLocks noGrp="1"/>
          </p:cNvSpPr>
          <p:nvPr>
            <p:ph idx="1"/>
          </p:nvPr>
        </p:nvSpPr>
        <p:spPr/>
        <p:txBody>
          <a:bodyPr/>
          <a:lstStyle/>
          <a:p>
            <a:pPr marL="0" indent="0">
              <a:buNone/>
            </a:pPr>
            <a:r>
              <a:rPr lang="de-DE" b="1" dirty="0" smtClean="0">
                <a:solidFill>
                  <a:srgbClr val="000000"/>
                </a:solidFill>
              </a:rPr>
              <a:t>Open </a:t>
            </a:r>
            <a:r>
              <a:rPr lang="de-DE" b="1" dirty="0">
                <a:solidFill>
                  <a:srgbClr val="000000"/>
                </a:solidFill>
              </a:rPr>
              <a:t>XML SDK</a:t>
            </a:r>
            <a:r>
              <a:rPr lang="de-DE" dirty="0">
                <a:solidFill>
                  <a:srgbClr val="000000"/>
                </a:solidFill>
              </a:rPr>
              <a:t/>
            </a:r>
            <a:br>
              <a:rPr lang="de-DE" dirty="0">
                <a:solidFill>
                  <a:srgbClr val="000000"/>
                </a:solidFill>
              </a:rPr>
            </a:br>
            <a:r>
              <a:rPr lang="en-US" dirty="0">
                <a:hlinkClick r:id="rId2"/>
              </a:rPr>
              <a:t>Download Open XML SDK 2.5 for Microsoft Office from </a:t>
            </a:r>
            <a:r>
              <a:rPr lang="en-US" dirty="0" smtClean="0">
                <a:hlinkClick r:id="rId2"/>
              </a:rPr>
              <a:t>Official</a:t>
            </a:r>
            <a:endParaRPr lang="en-US" dirty="0" smtClean="0"/>
          </a:p>
          <a:p>
            <a:pPr marL="0" indent="0">
              <a:buNone/>
            </a:pPr>
            <a:endParaRPr lang="de-DE" dirty="0" smtClean="0">
              <a:solidFill>
                <a:srgbClr val="000000"/>
              </a:solidFill>
            </a:endParaRPr>
          </a:p>
          <a:p>
            <a:pPr marL="0" indent="0">
              <a:buNone/>
            </a:pPr>
            <a:r>
              <a:rPr lang="de-DE" b="1" dirty="0" smtClean="0">
                <a:solidFill>
                  <a:srgbClr val="000000"/>
                </a:solidFill>
              </a:rPr>
              <a:t>Word 2007 Content </a:t>
            </a:r>
            <a:r>
              <a:rPr lang="de-DE" b="1" dirty="0" err="1" smtClean="0">
                <a:solidFill>
                  <a:srgbClr val="000000"/>
                </a:solidFill>
              </a:rPr>
              <a:t>Controlkit</a:t>
            </a:r>
            <a:r>
              <a:rPr lang="de-DE" b="1" dirty="0">
                <a:solidFill>
                  <a:srgbClr val="000000"/>
                </a:solidFill>
              </a:rPr>
              <a:t/>
            </a:r>
            <a:br>
              <a:rPr lang="de-DE" b="1" dirty="0">
                <a:solidFill>
                  <a:srgbClr val="000000"/>
                </a:solidFill>
              </a:rPr>
            </a:br>
            <a:r>
              <a:rPr lang="de-DE" dirty="0">
                <a:solidFill>
                  <a:srgbClr val="000000"/>
                </a:solidFill>
                <a:hlinkClick r:id="rId3"/>
              </a:rPr>
              <a:t>http://</a:t>
            </a:r>
            <a:r>
              <a:rPr lang="de-DE" dirty="0" smtClean="0">
                <a:solidFill>
                  <a:srgbClr val="000000"/>
                </a:solidFill>
                <a:hlinkClick r:id="rId3"/>
              </a:rPr>
              <a:t>www.codeplex.com/dbe</a:t>
            </a:r>
            <a:endParaRPr lang="de-DE" dirty="0" smtClean="0">
              <a:solidFill>
                <a:srgbClr val="000000"/>
              </a:solidFill>
            </a:endParaRPr>
          </a:p>
          <a:p>
            <a:pPr marL="0" indent="0">
              <a:buNone/>
            </a:pPr>
            <a:endParaRPr lang="de-DE" dirty="0">
              <a:solidFill>
                <a:srgbClr val="000000"/>
              </a:solidFill>
            </a:endParaRPr>
          </a:p>
          <a:p>
            <a:pPr marL="0" indent="0">
              <a:buNone/>
            </a:pPr>
            <a:r>
              <a:rPr lang="de-DE" b="1" dirty="0" smtClean="0">
                <a:solidFill>
                  <a:srgbClr val="000000"/>
                </a:solidFill>
              </a:rPr>
              <a:t>Video: Schriftgut für </a:t>
            </a:r>
            <a:r>
              <a:rPr lang="de-DE" b="1" dirty="0">
                <a:solidFill>
                  <a:srgbClr val="000000"/>
                </a:solidFill>
              </a:rPr>
              <a:t>den Manger</a:t>
            </a:r>
            <a:br>
              <a:rPr lang="de-DE" b="1" dirty="0">
                <a:solidFill>
                  <a:srgbClr val="000000"/>
                </a:solidFill>
              </a:rPr>
            </a:br>
            <a:r>
              <a:rPr lang="de-DE" dirty="0">
                <a:solidFill>
                  <a:srgbClr val="000000"/>
                </a:solidFill>
                <a:hlinkClick r:id="rId4"/>
              </a:rPr>
              <a:t>http://</a:t>
            </a:r>
            <a:r>
              <a:rPr lang="de-DE" dirty="0" smtClean="0">
                <a:solidFill>
                  <a:srgbClr val="000000"/>
                </a:solidFill>
                <a:hlinkClick r:id="rId4"/>
              </a:rPr>
              <a:t>www.youtube.com/watch?v=NqaI3GUPR_4</a:t>
            </a:r>
            <a:endParaRPr lang="de-DE" dirty="0" smtClean="0">
              <a:solidFill>
                <a:srgbClr val="000000"/>
              </a:solidFill>
            </a:endParaRPr>
          </a:p>
          <a:p>
            <a:pPr marL="0" indent="0">
              <a:buNone/>
            </a:pPr>
            <a:endParaRPr lang="de-DE" dirty="0">
              <a:solidFill>
                <a:srgbClr val="000000"/>
              </a:solidFill>
            </a:endParaRPr>
          </a:p>
        </p:txBody>
      </p:sp>
      <p:pic>
        <p:nvPicPr>
          <p:cNvPr id="4" name="Picture 5" descr="Logo2012.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2809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00"/>
                </a:solidFill>
              </a:rPr>
              <a:t>Herzlichen Dank</a:t>
            </a:r>
            <a:endParaRPr lang="de-DE" dirty="0">
              <a:solidFill>
                <a:srgbClr val="FF0000"/>
              </a:solidFill>
            </a:endParaRPr>
          </a:p>
        </p:txBody>
      </p:sp>
      <p:sp>
        <p:nvSpPr>
          <p:cNvPr id="3" name="Inhaltsplatzhalter 2"/>
          <p:cNvSpPr>
            <a:spLocks noGrp="1"/>
          </p:cNvSpPr>
          <p:nvPr>
            <p:ph idx="1"/>
          </p:nvPr>
        </p:nvSpPr>
        <p:spPr/>
        <p:txBody>
          <a:bodyPr/>
          <a:lstStyle/>
          <a:p>
            <a:pPr marL="0" indent="0">
              <a:buNone/>
            </a:pPr>
            <a:endParaRPr lang="de-DE" dirty="0"/>
          </a:p>
        </p:txBody>
      </p:sp>
      <p:pic>
        <p:nvPicPr>
          <p:cNvPr id="5" name="Picture 6" descr="Logo2012_2.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22901" y="3717032"/>
            <a:ext cx="41100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feld 5"/>
          <p:cNvSpPr txBox="1"/>
          <p:nvPr/>
        </p:nvSpPr>
        <p:spPr>
          <a:xfrm>
            <a:off x="3791483" y="1844824"/>
            <a:ext cx="2595647" cy="1477328"/>
          </a:xfrm>
          <a:prstGeom prst="rect">
            <a:avLst/>
          </a:prstGeom>
          <a:noFill/>
        </p:spPr>
        <p:txBody>
          <a:bodyPr wrap="none" rtlCol="0">
            <a:spAutoFit/>
          </a:bodyPr>
          <a:lstStyle/>
          <a:p>
            <a:r>
              <a:rPr lang="de-DE" dirty="0" smtClean="0">
                <a:solidFill>
                  <a:srgbClr val="000000"/>
                </a:solidFill>
              </a:rPr>
              <a:t>Thomas Groß</a:t>
            </a:r>
          </a:p>
          <a:p>
            <a:endParaRPr lang="de-DE" dirty="0">
              <a:solidFill>
                <a:srgbClr val="000000"/>
              </a:solidFill>
            </a:endParaRPr>
          </a:p>
          <a:p>
            <a:r>
              <a:rPr lang="de-DE" dirty="0" smtClean="0">
                <a:solidFill>
                  <a:srgbClr val="000000"/>
                </a:solidFill>
                <a:hlinkClick r:id="rId3"/>
              </a:rPr>
              <a:t>tg@join-and-share.de</a:t>
            </a:r>
            <a:endParaRPr lang="de-DE" dirty="0" smtClean="0">
              <a:solidFill>
                <a:srgbClr val="000000"/>
              </a:solidFill>
            </a:endParaRPr>
          </a:p>
          <a:p>
            <a:endParaRPr lang="de-DE" dirty="0">
              <a:solidFill>
                <a:srgbClr val="000000"/>
              </a:solidFill>
            </a:endParaRPr>
          </a:p>
          <a:p>
            <a:r>
              <a:rPr lang="de-DE" dirty="0" smtClean="0">
                <a:solidFill>
                  <a:srgbClr val="000000"/>
                </a:solidFill>
                <a:hlinkClick r:id="rId4"/>
              </a:rPr>
              <a:t>www.join-and-share.de</a:t>
            </a:r>
            <a:r>
              <a:rPr lang="de-DE" dirty="0" smtClean="0">
                <a:solidFill>
                  <a:srgbClr val="000000"/>
                </a:solidFill>
              </a:rPr>
              <a:t> </a:t>
            </a:r>
            <a:endParaRPr lang="de-DE" dirty="0">
              <a:solidFill>
                <a:srgbClr val="000000"/>
              </a:solidFill>
            </a:endParaRPr>
          </a:p>
        </p:txBody>
      </p:sp>
      <p:pic>
        <p:nvPicPr>
          <p:cNvPr id="12290" name="Picture 2" descr="http://www.join-and-share.de/Images/silver_data_bi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7970" y="5373216"/>
            <a:ext cx="1709936" cy="612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260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5" descr="Logo201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nhaltsplatzhalter 1"/>
          <p:cNvSpPr>
            <a:spLocks noGrp="1"/>
          </p:cNvSpPr>
          <p:nvPr>
            <p:ph idx="1"/>
          </p:nvPr>
        </p:nvSpPr>
        <p:spPr/>
        <p:txBody>
          <a:bodyPr/>
          <a:lstStyle/>
          <a:p>
            <a:endParaRPr lang="de-DE"/>
          </a:p>
        </p:txBody>
      </p:sp>
      <p:pic>
        <p:nvPicPr>
          <p:cNvPr id="6" name="Grafik 5" descr="Z:\Offline\dotnetusergroup\jas.png"/>
          <p:cNvPicPr/>
          <p:nvPr/>
        </p:nvPicPr>
        <p:blipFill>
          <a:blip r:embed="rId3">
            <a:extLst>
              <a:ext uri="{28A0092B-C50C-407E-A947-70E740481C1C}">
                <a14:useLocalDpi xmlns:a14="http://schemas.microsoft.com/office/drawing/2010/main" val="0"/>
              </a:ext>
            </a:extLst>
          </a:blip>
          <a:srcRect/>
          <a:stretch>
            <a:fillRect/>
          </a:stretch>
        </p:blipFill>
        <p:spPr bwMode="auto">
          <a:xfrm>
            <a:off x="-370592" y="1196752"/>
            <a:ext cx="10042983" cy="4813523"/>
          </a:xfrm>
          <a:prstGeom prst="rect">
            <a:avLst/>
          </a:prstGeom>
          <a:noFill/>
          <a:ln>
            <a:noFill/>
          </a:ln>
        </p:spPr>
      </p:pic>
      <p:sp>
        <p:nvSpPr>
          <p:cNvPr id="5" name="Rectangle 2"/>
          <p:cNvSpPr>
            <a:spLocks noGrp="1" noChangeArrowheads="1"/>
          </p:cNvSpPr>
          <p:nvPr>
            <p:ph type="title"/>
          </p:nvPr>
        </p:nvSpPr>
        <p:spPr>
          <a:xfrm>
            <a:off x="1835696" y="304800"/>
            <a:ext cx="7308304" cy="685800"/>
          </a:xfrm>
        </p:spPr>
        <p:txBody>
          <a:bodyPr/>
          <a:lstStyle/>
          <a:p>
            <a:r>
              <a:rPr lang="de-DE" b="1" dirty="0" smtClean="0">
                <a:solidFill>
                  <a:srgbClr val="FF0000"/>
                </a:solidFill>
              </a:rPr>
              <a:t>nur für IT-Spezis</a:t>
            </a:r>
            <a:endParaRPr lang="en-US" b="1" dirty="0" smtClean="0">
              <a:solidFill>
                <a:srgbClr val="FF0000"/>
              </a:solidFill>
            </a:endParaRPr>
          </a:p>
        </p:txBody>
      </p:sp>
    </p:spTree>
    <p:extLst>
      <p:ext uri="{BB962C8B-B14F-4D97-AF65-F5344CB8AC3E}">
        <p14:creationId xmlns:p14="http://schemas.microsoft.com/office/powerpoint/2010/main" val="1442941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05000" y="304800"/>
            <a:ext cx="6934200" cy="685800"/>
          </a:xfrm>
        </p:spPr>
        <p:txBody>
          <a:bodyPr/>
          <a:lstStyle/>
          <a:p>
            <a:pPr eaLnBrk="1" hangingPunct="1"/>
            <a:r>
              <a:rPr lang="en-US" b="1" dirty="0" err="1" smtClean="0">
                <a:solidFill>
                  <a:srgbClr val="D43830"/>
                </a:solidFill>
              </a:rPr>
              <a:t>Überblick</a:t>
            </a:r>
            <a:endParaRPr lang="en-US" b="1" dirty="0" smtClean="0">
              <a:solidFill>
                <a:srgbClr val="D43830"/>
              </a:solidFill>
            </a:endParaRPr>
          </a:p>
        </p:txBody>
      </p:sp>
      <p:sp>
        <p:nvSpPr>
          <p:cNvPr id="17411" name="Rectangle 3"/>
          <p:cNvSpPr>
            <a:spLocks noGrp="1" noChangeArrowheads="1"/>
          </p:cNvSpPr>
          <p:nvPr>
            <p:ph type="body" idx="1"/>
          </p:nvPr>
        </p:nvSpPr>
        <p:spPr/>
        <p:txBody>
          <a:bodyPr/>
          <a:lstStyle/>
          <a:p>
            <a:pPr marL="0" indent="0">
              <a:buNone/>
              <a:defRPr/>
            </a:pPr>
            <a:r>
              <a:rPr lang="de-DE" sz="2200" b="1" dirty="0" smtClean="0">
                <a:solidFill>
                  <a:schemeClr val="tx2">
                    <a:lumMod val="25000"/>
                  </a:schemeClr>
                </a:solidFill>
              </a:rPr>
              <a:t>Während </a:t>
            </a:r>
            <a:r>
              <a:rPr lang="de-DE" sz="2200" b="1" dirty="0">
                <a:solidFill>
                  <a:schemeClr val="tx2">
                    <a:lumMod val="25000"/>
                  </a:schemeClr>
                </a:solidFill>
              </a:rPr>
              <a:t>es früher beim Schriftgut im Wesentlichen auf Form und Inhalt ankam, erwartet man von heutigen Dokumenten </a:t>
            </a:r>
            <a:r>
              <a:rPr lang="de-DE" sz="2200" b="1" dirty="0" smtClean="0">
                <a:solidFill>
                  <a:schemeClr val="tx2">
                    <a:lumMod val="25000"/>
                  </a:schemeClr>
                </a:solidFill>
              </a:rPr>
              <a:t>zusätzlich </a:t>
            </a:r>
            <a:r>
              <a:rPr lang="de-DE" sz="2200" b="1" dirty="0">
                <a:solidFill>
                  <a:schemeClr val="tx2">
                    <a:lumMod val="25000"/>
                  </a:schemeClr>
                </a:solidFill>
              </a:rPr>
              <a:t>die Einbindung von Daten und die Automatisierungen der Kommunikationsprozessen. Dokumente werden teilweise individuell vom Benutzer auf dem Client erstellt oder aber auch vollautomatisch auf Serversystemen mit heterogenen Datenquellen generiert. Oft erfolgt eine Weiterverarbeitung der Dokumente auf heterogenen Systemen, die einen automatischen Transfer der Dokumente in verschiedene Datei-Formate voraussetzt.</a:t>
            </a:r>
            <a:endParaRPr lang="en-US" sz="2200" b="1" dirty="0">
              <a:solidFill>
                <a:schemeClr val="tx2">
                  <a:lumMod val="25000"/>
                </a:schemeClr>
              </a:solidFill>
            </a:endParaRPr>
          </a:p>
        </p:txBody>
      </p:sp>
      <p:pic>
        <p:nvPicPr>
          <p:cNvPr id="4100" name="Picture 5" descr="Logo201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941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05000" y="304800"/>
            <a:ext cx="6934200" cy="685800"/>
          </a:xfrm>
        </p:spPr>
        <p:txBody>
          <a:bodyPr/>
          <a:lstStyle/>
          <a:p>
            <a:pPr eaLnBrk="1" hangingPunct="1"/>
            <a:r>
              <a:rPr lang="en-US" b="1" dirty="0" err="1" smtClean="0">
                <a:solidFill>
                  <a:srgbClr val="D43830"/>
                </a:solidFill>
              </a:rPr>
              <a:t>Techniken</a:t>
            </a:r>
            <a:endParaRPr lang="en-US" b="1" dirty="0" smtClean="0">
              <a:solidFill>
                <a:srgbClr val="D43830"/>
              </a:solidFill>
            </a:endParaRPr>
          </a:p>
        </p:txBody>
      </p:sp>
      <p:sp>
        <p:nvSpPr>
          <p:cNvPr id="17411" name="Rectangle 3"/>
          <p:cNvSpPr>
            <a:spLocks noGrp="1" noChangeArrowheads="1"/>
          </p:cNvSpPr>
          <p:nvPr>
            <p:ph idx="1"/>
          </p:nvPr>
        </p:nvSpPr>
        <p:spPr/>
        <p:txBody>
          <a:bodyPr/>
          <a:lstStyle/>
          <a:p>
            <a:pPr eaLnBrk="1" hangingPunct="1">
              <a:defRPr/>
            </a:pPr>
            <a:r>
              <a:rPr lang="en-US" sz="2200" b="1" dirty="0" smtClean="0">
                <a:solidFill>
                  <a:schemeClr val="tx2">
                    <a:lumMod val="25000"/>
                  </a:schemeClr>
                </a:solidFill>
              </a:rPr>
              <a:t>Office </a:t>
            </a:r>
            <a:r>
              <a:rPr lang="en-US" sz="2200" b="1" dirty="0" err="1" smtClean="0">
                <a:solidFill>
                  <a:schemeClr val="tx2">
                    <a:lumMod val="25000"/>
                  </a:schemeClr>
                </a:solidFill>
              </a:rPr>
              <a:t>vba</a:t>
            </a:r>
            <a:r>
              <a:rPr lang="en-US" sz="2200" b="1" dirty="0" smtClean="0">
                <a:solidFill>
                  <a:schemeClr val="tx2">
                    <a:lumMod val="25000"/>
                  </a:schemeClr>
                </a:solidFill>
              </a:rPr>
              <a:t> </a:t>
            </a:r>
            <a:r>
              <a:rPr lang="en-US" sz="2200" b="1" dirty="0" err="1" smtClean="0">
                <a:solidFill>
                  <a:schemeClr val="tx2">
                    <a:lumMod val="25000"/>
                  </a:schemeClr>
                </a:solidFill>
              </a:rPr>
              <a:t>Programmierung</a:t>
            </a:r>
            <a:r>
              <a:rPr lang="en-US" sz="2200" b="1" dirty="0" smtClean="0">
                <a:solidFill>
                  <a:schemeClr val="tx2">
                    <a:lumMod val="25000"/>
                  </a:schemeClr>
                </a:solidFill>
              </a:rPr>
              <a:t> (OLE Automation)</a:t>
            </a:r>
          </a:p>
          <a:p>
            <a:pPr lvl="1">
              <a:defRPr/>
            </a:pPr>
            <a:r>
              <a:rPr lang="en-US" sz="2200" b="1" dirty="0" smtClean="0">
                <a:solidFill>
                  <a:schemeClr val="tx2">
                    <a:lumMod val="25000"/>
                  </a:schemeClr>
                </a:solidFill>
              </a:rPr>
              <a:t> </a:t>
            </a:r>
            <a:r>
              <a:rPr lang="en-US" sz="2200" b="1" strike="dblStrike" dirty="0" err="1" smtClean="0">
                <a:solidFill>
                  <a:schemeClr val="tx2">
                    <a:lumMod val="25000"/>
                  </a:schemeClr>
                </a:solidFill>
              </a:rPr>
              <a:t>Serienbriefe</a:t>
            </a:r>
            <a:endParaRPr lang="en-US" sz="2200" b="1" dirty="0" smtClean="0">
              <a:solidFill>
                <a:schemeClr val="tx2">
                  <a:lumMod val="25000"/>
                </a:schemeClr>
              </a:solidFill>
            </a:endParaRPr>
          </a:p>
          <a:p>
            <a:pPr lvl="1">
              <a:defRPr/>
            </a:pPr>
            <a:r>
              <a:rPr lang="en-US" sz="2200" b="1" dirty="0" err="1" smtClean="0">
                <a:solidFill>
                  <a:schemeClr val="tx2">
                    <a:lumMod val="25000"/>
                  </a:schemeClr>
                </a:solidFill>
              </a:rPr>
              <a:t>Formbriefe</a:t>
            </a:r>
            <a:endParaRPr lang="en-US" sz="2200" b="1" dirty="0">
              <a:solidFill>
                <a:schemeClr val="tx2">
                  <a:lumMod val="25000"/>
                </a:schemeClr>
              </a:solidFill>
            </a:endParaRPr>
          </a:p>
          <a:p>
            <a:pPr>
              <a:defRPr/>
            </a:pPr>
            <a:r>
              <a:rPr lang="en-US" sz="2200" b="1" dirty="0" err="1" smtClean="0">
                <a:solidFill>
                  <a:schemeClr val="tx2">
                    <a:lumMod val="25000"/>
                  </a:schemeClr>
                </a:solidFill>
              </a:rPr>
              <a:t>.net</a:t>
            </a:r>
            <a:r>
              <a:rPr lang="en-US" sz="2200" b="1" dirty="0" smtClean="0">
                <a:solidFill>
                  <a:schemeClr val="tx2">
                    <a:lumMod val="25000"/>
                  </a:schemeClr>
                </a:solidFill>
              </a:rPr>
              <a:t> </a:t>
            </a:r>
            <a:r>
              <a:rPr lang="en-US" sz="2200" b="1" dirty="0" err="1" smtClean="0">
                <a:solidFill>
                  <a:schemeClr val="tx2">
                    <a:lumMod val="25000"/>
                  </a:schemeClr>
                </a:solidFill>
              </a:rPr>
              <a:t>Programmierung</a:t>
            </a:r>
            <a:endParaRPr lang="en-US" sz="2200" b="1" dirty="0">
              <a:solidFill>
                <a:schemeClr val="tx2">
                  <a:lumMod val="25000"/>
                </a:schemeClr>
              </a:solidFill>
            </a:endParaRPr>
          </a:p>
          <a:p>
            <a:pPr lvl="1">
              <a:defRPr/>
            </a:pPr>
            <a:r>
              <a:rPr lang="en-US" sz="2200" b="1" dirty="0">
                <a:solidFill>
                  <a:schemeClr val="tx2">
                    <a:lumMod val="25000"/>
                  </a:schemeClr>
                </a:solidFill>
              </a:rPr>
              <a:t>Office Developer Tools </a:t>
            </a:r>
            <a:r>
              <a:rPr lang="en-US" sz="2200" b="1" dirty="0" smtClean="0">
                <a:solidFill>
                  <a:schemeClr val="tx2">
                    <a:lumMod val="25000"/>
                  </a:schemeClr>
                </a:solidFill>
              </a:rPr>
              <a:t>(VSTO)</a:t>
            </a:r>
          </a:p>
          <a:p>
            <a:pPr>
              <a:defRPr/>
            </a:pPr>
            <a:r>
              <a:rPr lang="en-US" sz="2200" b="1" dirty="0" err="1" smtClean="0">
                <a:solidFill>
                  <a:schemeClr val="tx2">
                    <a:lumMod val="25000"/>
                  </a:schemeClr>
                </a:solidFill>
              </a:rPr>
              <a:t>.net</a:t>
            </a:r>
            <a:r>
              <a:rPr lang="en-US" sz="2200" b="1" dirty="0" smtClean="0">
                <a:solidFill>
                  <a:schemeClr val="tx2">
                    <a:lumMod val="25000"/>
                  </a:schemeClr>
                </a:solidFill>
              </a:rPr>
              <a:t> </a:t>
            </a:r>
            <a:r>
              <a:rPr lang="en-US" sz="2200" b="1" dirty="0" err="1" smtClean="0">
                <a:solidFill>
                  <a:schemeClr val="tx2">
                    <a:lumMod val="25000"/>
                  </a:schemeClr>
                </a:solidFill>
              </a:rPr>
              <a:t>Programmierung</a:t>
            </a:r>
            <a:r>
              <a:rPr lang="en-US" sz="2200" b="1" dirty="0" smtClean="0">
                <a:solidFill>
                  <a:schemeClr val="tx2">
                    <a:lumMod val="25000"/>
                  </a:schemeClr>
                </a:solidFill>
              </a:rPr>
              <a:t> </a:t>
            </a:r>
            <a:r>
              <a:rPr lang="en-US" sz="2200" b="1" dirty="0" err="1" smtClean="0">
                <a:solidFill>
                  <a:schemeClr val="tx2">
                    <a:lumMod val="25000"/>
                  </a:schemeClr>
                </a:solidFill>
              </a:rPr>
              <a:t>ohne</a:t>
            </a:r>
            <a:r>
              <a:rPr lang="en-US" sz="2200" b="1" dirty="0" smtClean="0">
                <a:solidFill>
                  <a:schemeClr val="tx2">
                    <a:lumMod val="25000"/>
                  </a:schemeClr>
                </a:solidFill>
              </a:rPr>
              <a:t> Office / </a:t>
            </a:r>
            <a:r>
              <a:rPr lang="en-US" sz="2200" b="1" dirty="0" err="1" smtClean="0">
                <a:solidFill>
                  <a:schemeClr val="tx2">
                    <a:lumMod val="25000"/>
                  </a:schemeClr>
                </a:solidFill>
              </a:rPr>
              <a:t>serverseitig</a:t>
            </a:r>
            <a:endParaRPr lang="en-US" sz="2200" b="1" dirty="0" smtClean="0">
              <a:solidFill>
                <a:schemeClr val="tx2">
                  <a:lumMod val="25000"/>
                </a:schemeClr>
              </a:solidFill>
            </a:endParaRPr>
          </a:p>
          <a:p>
            <a:pPr lvl="1">
              <a:defRPr/>
            </a:pPr>
            <a:r>
              <a:rPr lang="en-US" sz="2200" b="1" dirty="0">
                <a:solidFill>
                  <a:schemeClr val="tx2">
                    <a:lumMod val="25000"/>
                  </a:schemeClr>
                </a:solidFill>
              </a:rPr>
              <a:t>open xml </a:t>
            </a:r>
            <a:r>
              <a:rPr lang="en-US" sz="2200" b="1" dirty="0" err="1" smtClean="0">
                <a:solidFill>
                  <a:schemeClr val="tx2">
                    <a:lumMod val="25000"/>
                  </a:schemeClr>
                </a:solidFill>
              </a:rPr>
              <a:t>sdk</a:t>
            </a:r>
            <a:r>
              <a:rPr lang="en-US" sz="2200" b="1" dirty="0" smtClean="0">
                <a:solidFill>
                  <a:schemeClr val="tx2">
                    <a:lumMod val="25000"/>
                  </a:schemeClr>
                </a:solidFill>
              </a:rPr>
              <a:t> (</a:t>
            </a:r>
            <a:r>
              <a:rPr lang="en-US" sz="2200" b="1" dirty="0" err="1" smtClean="0">
                <a:solidFill>
                  <a:schemeClr val="tx2">
                    <a:lumMod val="25000"/>
                  </a:schemeClr>
                </a:solidFill>
              </a:rPr>
              <a:t>mit</a:t>
            </a:r>
            <a:r>
              <a:rPr lang="en-US" sz="2200" b="1" dirty="0" smtClean="0">
                <a:solidFill>
                  <a:schemeClr val="tx2">
                    <a:lumMod val="25000"/>
                  </a:schemeClr>
                </a:solidFill>
              </a:rPr>
              <a:t> Bookmarks + </a:t>
            </a:r>
            <a:r>
              <a:rPr lang="en-US" sz="2200" b="1" dirty="0" err="1" smtClean="0">
                <a:solidFill>
                  <a:schemeClr val="tx2">
                    <a:lumMod val="25000"/>
                  </a:schemeClr>
                </a:solidFill>
              </a:rPr>
              <a:t>ContentControls</a:t>
            </a:r>
            <a:r>
              <a:rPr lang="en-US" sz="2200" b="1" dirty="0" smtClean="0">
                <a:solidFill>
                  <a:schemeClr val="tx2">
                    <a:lumMod val="25000"/>
                  </a:schemeClr>
                </a:solidFill>
              </a:rPr>
              <a:t>)</a:t>
            </a:r>
            <a:endParaRPr lang="en-US" sz="2200" b="1" dirty="0">
              <a:solidFill>
                <a:schemeClr val="tx2">
                  <a:lumMod val="25000"/>
                </a:schemeClr>
              </a:solidFill>
            </a:endParaRPr>
          </a:p>
          <a:p>
            <a:pPr>
              <a:defRPr/>
            </a:pPr>
            <a:r>
              <a:rPr lang="en-US" sz="2200" b="1" dirty="0" smtClean="0">
                <a:solidFill>
                  <a:schemeClr val="tx2">
                    <a:lumMod val="25000"/>
                  </a:schemeClr>
                </a:solidFill>
              </a:rPr>
              <a:t>SharePoint</a:t>
            </a:r>
            <a:endParaRPr lang="en-US" sz="2200" b="1" dirty="0">
              <a:solidFill>
                <a:schemeClr val="tx2">
                  <a:lumMod val="25000"/>
                </a:schemeClr>
              </a:solidFill>
            </a:endParaRPr>
          </a:p>
          <a:p>
            <a:pPr lvl="1">
              <a:defRPr/>
            </a:pPr>
            <a:r>
              <a:rPr lang="en-US" sz="2200" b="1" dirty="0" smtClean="0">
                <a:solidFill>
                  <a:schemeClr val="tx2">
                    <a:lumMod val="25000"/>
                  </a:schemeClr>
                </a:solidFill>
              </a:rPr>
              <a:t>Word Automation Services</a:t>
            </a:r>
            <a:endParaRPr lang="en-US" sz="2200" b="1" dirty="0">
              <a:solidFill>
                <a:schemeClr val="tx2">
                  <a:lumMod val="25000"/>
                </a:schemeClr>
              </a:solidFill>
            </a:endParaRPr>
          </a:p>
        </p:txBody>
      </p:sp>
      <p:pic>
        <p:nvPicPr>
          <p:cNvPr id="4100" name="Picture 5" descr="Logo201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941660"/>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3200" dirty="0" smtClean="0">
                <a:solidFill>
                  <a:srgbClr val="FF0000"/>
                </a:solidFill>
              </a:rPr>
              <a:t>Technik Vergleich</a:t>
            </a:r>
            <a:endParaRPr lang="de-DE" sz="3200" dirty="0">
              <a:solidFill>
                <a:srgbClr val="FF0000"/>
              </a:solidFill>
            </a:endParaRPr>
          </a:p>
        </p:txBody>
      </p:sp>
      <p:graphicFrame>
        <p:nvGraphicFramePr>
          <p:cNvPr id="9" name="Inhaltsplatzhalter 8"/>
          <p:cNvGraphicFramePr>
            <a:graphicFrameLocks noGrp="1"/>
          </p:cNvGraphicFramePr>
          <p:nvPr>
            <p:ph idx="1"/>
            <p:extLst>
              <p:ext uri="{D42A27DB-BD31-4B8C-83A1-F6EECF244321}">
                <p14:modId xmlns:p14="http://schemas.microsoft.com/office/powerpoint/2010/main" val="358223697"/>
              </p:ext>
            </p:extLst>
          </p:nvPr>
        </p:nvGraphicFramePr>
        <p:xfrm>
          <a:off x="1979712" y="1556792"/>
          <a:ext cx="6768752" cy="4392488"/>
        </p:xfrm>
        <a:graphic>
          <a:graphicData uri="http://schemas.openxmlformats.org/drawingml/2006/table">
            <a:tbl>
              <a:tblPr/>
              <a:tblGrid>
                <a:gridCol w="1614087"/>
                <a:gridCol w="1614087"/>
                <a:gridCol w="1926491"/>
                <a:gridCol w="1614087"/>
              </a:tblGrid>
              <a:tr h="629333">
                <a:tc>
                  <a:txBody>
                    <a:bodyPr/>
                    <a:lstStyle/>
                    <a:p>
                      <a:pPr algn="l" fontAlgn="ctr"/>
                      <a:r>
                        <a:rPr lang="de-DE" sz="1800" b="0" i="0" u="none" strike="noStrike" dirty="0">
                          <a:solidFill>
                            <a:srgbClr val="000000"/>
                          </a:solidFill>
                          <a:effectLst/>
                          <a:latin typeface="Calibri"/>
                          <a:cs typeface="Times New Roman"/>
                        </a:rPr>
                        <a:t> </a:t>
                      </a:r>
                      <a:endParaRPr lang="de-DE" sz="1800" b="0" i="0" u="none" strike="noStrike" dirty="0">
                        <a:solidFill>
                          <a:srgbClr val="0000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de-DE" sz="1800" b="0" i="0" u="none" strike="noStrike">
                          <a:solidFill>
                            <a:srgbClr val="9C0006"/>
                          </a:solidFill>
                          <a:effectLst/>
                          <a:latin typeface="Calibri"/>
                          <a:cs typeface="Times New Roman"/>
                        </a:rPr>
                        <a:t>Office VBA</a:t>
                      </a:r>
                      <a:endParaRPr lang="de-DE" sz="1800" b="0" i="0" u="none" strike="noStrike">
                        <a:solidFill>
                          <a:srgbClr val="9C0006"/>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ctr" fontAlgn="ctr"/>
                      <a:r>
                        <a:rPr lang="de-DE" sz="1800" b="0" i="0" u="none" strike="noStrike">
                          <a:solidFill>
                            <a:srgbClr val="9C6500"/>
                          </a:solidFill>
                          <a:effectLst/>
                          <a:latin typeface="Calibri"/>
                          <a:cs typeface="Times New Roman"/>
                        </a:rPr>
                        <a:t>.net / VSTO</a:t>
                      </a:r>
                      <a:br>
                        <a:rPr lang="de-DE" sz="1800" b="0" i="0" u="none" strike="noStrike">
                          <a:solidFill>
                            <a:srgbClr val="9C6500"/>
                          </a:solidFill>
                          <a:effectLst/>
                          <a:latin typeface="Calibri"/>
                          <a:cs typeface="Times New Roman"/>
                        </a:rPr>
                      </a:br>
                      <a:r>
                        <a:rPr lang="de-DE" sz="1800" b="0" i="0" u="none" strike="noStrike">
                          <a:solidFill>
                            <a:srgbClr val="9C6500"/>
                          </a:solidFill>
                          <a:effectLst/>
                          <a:latin typeface="Calibri"/>
                          <a:cs typeface="Times New Roman"/>
                        </a:rPr>
                        <a:t>(COM Interop)</a:t>
                      </a:r>
                      <a:endParaRPr lang="de-DE" sz="1800" b="0" i="0" u="none" strike="noStrike">
                        <a:solidFill>
                          <a:srgbClr val="9C65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ctr" fontAlgn="ctr"/>
                      <a:r>
                        <a:rPr lang="de-DE" sz="1800" b="0" i="0" u="none" strike="noStrike">
                          <a:solidFill>
                            <a:srgbClr val="006100"/>
                          </a:solidFill>
                          <a:effectLst/>
                          <a:latin typeface="Calibri"/>
                          <a:cs typeface="Times New Roman"/>
                        </a:rPr>
                        <a:t>Open XML</a:t>
                      </a:r>
                      <a:endParaRPr lang="de-DE" sz="1800" b="0" i="0" u="none" strike="noStrike">
                        <a:solidFill>
                          <a:srgbClr val="0061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629333">
                <a:tc>
                  <a:txBody>
                    <a:bodyPr/>
                    <a:lstStyle/>
                    <a:p>
                      <a:pPr algn="l" fontAlgn="ctr"/>
                      <a:r>
                        <a:rPr lang="de-DE" sz="1800" b="0" i="0" u="none" strike="noStrike" dirty="0" smtClean="0">
                          <a:solidFill>
                            <a:srgbClr val="000000"/>
                          </a:solidFill>
                          <a:effectLst/>
                          <a:latin typeface="Calibri"/>
                          <a:cs typeface="Times New Roman"/>
                        </a:rPr>
                        <a:t>Entwicklungs-umgebung</a:t>
                      </a:r>
                      <a:endParaRPr lang="de-DE" sz="1800" b="0" i="0" u="none" strike="noStrike" dirty="0">
                        <a:solidFill>
                          <a:srgbClr val="0000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de-DE" sz="1800" b="0" i="0" u="none" strike="noStrike">
                          <a:solidFill>
                            <a:srgbClr val="9C0006"/>
                          </a:solidFill>
                          <a:effectLst/>
                          <a:latin typeface="Calibri"/>
                          <a:cs typeface="Times New Roman"/>
                        </a:rPr>
                        <a:t>Office VBA</a:t>
                      </a:r>
                      <a:endParaRPr lang="de-DE" sz="1800" b="0" i="0" u="none" strike="noStrike">
                        <a:solidFill>
                          <a:srgbClr val="9C0006"/>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l" fontAlgn="ctr"/>
                      <a:r>
                        <a:rPr lang="de-DE" sz="1800" b="0" i="0" u="none" strike="noStrike">
                          <a:solidFill>
                            <a:srgbClr val="9C6500"/>
                          </a:solidFill>
                          <a:effectLst/>
                          <a:latin typeface="Calibri"/>
                          <a:cs typeface="Times New Roman"/>
                        </a:rPr>
                        <a:t>Visual Studio</a:t>
                      </a:r>
                      <a:endParaRPr lang="de-DE" sz="1800" b="0" i="0" u="none" strike="noStrike">
                        <a:solidFill>
                          <a:srgbClr val="9C65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l" fontAlgn="ctr"/>
                      <a:r>
                        <a:rPr lang="de-DE" sz="1800" b="0" i="0" u="none" strike="noStrike">
                          <a:solidFill>
                            <a:srgbClr val="006100"/>
                          </a:solidFill>
                          <a:effectLst/>
                          <a:latin typeface="Calibri"/>
                          <a:cs typeface="Times New Roman"/>
                        </a:rPr>
                        <a:t>Visual Studio</a:t>
                      </a:r>
                      <a:endParaRPr lang="de-DE" sz="1800" b="0" i="0" u="none" strike="noStrike">
                        <a:solidFill>
                          <a:srgbClr val="0061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629333">
                <a:tc>
                  <a:txBody>
                    <a:bodyPr/>
                    <a:lstStyle/>
                    <a:p>
                      <a:pPr algn="l" fontAlgn="ctr"/>
                      <a:r>
                        <a:rPr lang="de-DE" sz="1800" b="0" i="0" u="none" strike="noStrike">
                          <a:solidFill>
                            <a:srgbClr val="000000"/>
                          </a:solidFill>
                          <a:effectLst/>
                          <a:latin typeface="Calibri"/>
                          <a:cs typeface="Times New Roman"/>
                        </a:rPr>
                        <a:t>Office Anhängigkeit</a:t>
                      </a:r>
                      <a:endParaRPr lang="de-DE" sz="1800" b="0" i="0" u="none" strike="noStrike">
                        <a:solidFill>
                          <a:srgbClr val="0000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de-DE" sz="1800" b="0" i="0" u="none" strike="noStrike" dirty="0">
                          <a:solidFill>
                            <a:srgbClr val="9C0006"/>
                          </a:solidFill>
                          <a:effectLst/>
                          <a:latin typeface="Calibri"/>
                          <a:cs typeface="Times New Roman"/>
                        </a:rPr>
                        <a:t>Ja</a:t>
                      </a:r>
                      <a:endParaRPr lang="de-DE" sz="1800" b="0" i="0" u="none" strike="noStrike" dirty="0">
                        <a:solidFill>
                          <a:srgbClr val="9C0006"/>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l" fontAlgn="ctr"/>
                      <a:r>
                        <a:rPr lang="de-DE" sz="1800" b="0" i="0" u="none" strike="noStrike">
                          <a:solidFill>
                            <a:srgbClr val="9C6500"/>
                          </a:solidFill>
                          <a:effectLst/>
                          <a:latin typeface="Calibri"/>
                          <a:cs typeface="Times New Roman"/>
                        </a:rPr>
                        <a:t>Ja</a:t>
                      </a:r>
                      <a:endParaRPr lang="de-DE" sz="1800" b="0" i="0" u="none" strike="noStrike">
                        <a:solidFill>
                          <a:srgbClr val="9C65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l" fontAlgn="ctr"/>
                      <a:r>
                        <a:rPr lang="de-DE" sz="1800" b="1" i="0" u="none" strike="noStrike">
                          <a:solidFill>
                            <a:srgbClr val="FF0000"/>
                          </a:solidFill>
                          <a:effectLst/>
                          <a:latin typeface="Calibri"/>
                          <a:cs typeface="Times New Roman"/>
                        </a:rPr>
                        <a:t>Nein</a:t>
                      </a:r>
                      <a:endParaRPr lang="de-DE" sz="1800" b="1" i="0" u="none" strike="noStrike">
                        <a:solidFill>
                          <a:srgbClr val="FF00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629333">
                <a:tc>
                  <a:txBody>
                    <a:bodyPr/>
                    <a:lstStyle/>
                    <a:p>
                      <a:pPr algn="l" fontAlgn="ctr"/>
                      <a:r>
                        <a:rPr lang="de-DE" sz="1800" b="0" i="0" u="none" strike="noStrike">
                          <a:solidFill>
                            <a:srgbClr val="000000"/>
                          </a:solidFill>
                          <a:effectLst/>
                          <a:latin typeface="Calibri"/>
                          <a:cs typeface="Times New Roman"/>
                        </a:rPr>
                        <a:t>Geschwindigkeit</a:t>
                      </a:r>
                      <a:endParaRPr lang="de-DE" sz="1800" b="0" i="0" u="none" strike="noStrike">
                        <a:solidFill>
                          <a:srgbClr val="0000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de-DE" sz="1800" b="0" i="0" u="none" strike="noStrike" dirty="0">
                          <a:solidFill>
                            <a:srgbClr val="9C0006"/>
                          </a:solidFill>
                          <a:effectLst/>
                          <a:latin typeface="Calibri"/>
                          <a:cs typeface="Times New Roman"/>
                        </a:rPr>
                        <a:t>Langsam</a:t>
                      </a:r>
                      <a:endParaRPr lang="de-DE" sz="1800" b="0" i="0" u="none" strike="noStrike" dirty="0">
                        <a:solidFill>
                          <a:srgbClr val="9C0006"/>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l" fontAlgn="ctr"/>
                      <a:r>
                        <a:rPr lang="de-DE" sz="1800" b="0" i="0" u="none" strike="noStrike" dirty="0">
                          <a:solidFill>
                            <a:srgbClr val="9C6500"/>
                          </a:solidFill>
                          <a:effectLst/>
                          <a:latin typeface="Calibri"/>
                          <a:cs typeface="Times New Roman"/>
                        </a:rPr>
                        <a:t>Moderat</a:t>
                      </a:r>
                      <a:endParaRPr lang="de-DE" sz="1800" b="0" i="0" u="none" strike="noStrike" dirty="0">
                        <a:solidFill>
                          <a:srgbClr val="9C65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l" fontAlgn="ctr"/>
                      <a:r>
                        <a:rPr lang="de-DE" sz="1800" b="1" i="0" u="none" strike="noStrike">
                          <a:solidFill>
                            <a:srgbClr val="FF0000"/>
                          </a:solidFill>
                          <a:effectLst/>
                          <a:latin typeface="Calibri"/>
                          <a:cs typeface="Times New Roman"/>
                        </a:rPr>
                        <a:t>Sehr schnell</a:t>
                      </a:r>
                      <a:endParaRPr lang="de-DE" sz="1800" b="1" i="0" u="none" strike="noStrike">
                        <a:solidFill>
                          <a:srgbClr val="FF00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629333">
                <a:tc>
                  <a:txBody>
                    <a:bodyPr/>
                    <a:lstStyle/>
                    <a:p>
                      <a:pPr algn="l" fontAlgn="ctr"/>
                      <a:r>
                        <a:rPr lang="de-DE" sz="1800" b="0" i="0" u="none" strike="noStrike">
                          <a:solidFill>
                            <a:srgbClr val="000000"/>
                          </a:solidFill>
                          <a:effectLst/>
                          <a:latin typeface="Calibri"/>
                          <a:cs typeface="Times New Roman"/>
                        </a:rPr>
                        <a:t>Nutzbar auf Client</a:t>
                      </a:r>
                      <a:endParaRPr lang="de-DE" sz="1800" b="0" i="0" u="none" strike="noStrike">
                        <a:solidFill>
                          <a:srgbClr val="0000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de-DE" sz="1800" b="0" i="0" u="none" strike="noStrike">
                          <a:solidFill>
                            <a:srgbClr val="9C0006"/>
                          </a:solidFill>
                          <a:effectLst/>
                          <a:latin typeface="Calibri"/>
                          <a:cs typeface="Times New Roman"/>
                        </a:rPr>
                        <a:t>Ja</a:t>
                      </a:r>
                      <a:endParaRPr lang="de-DE" sz="1800" b="0" i="0" u="none" strike="noStrike">
                        <a:solidFill>
                          <a:srgbClr val="9C0006"/>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l" fontAlgn="ctr"/>
                      <a:r>
                        <a:rPr lang="de-DE" sz="1800" b="0" i="0" u="none" strike="noStrike" dirty="0">
                          <a:solidFill>
                            <a:srgbClr val="9C6500"/>
                          </a:solidFill>
                          <a:effectLst/>
                          <a:latin typeface="Calibri"/>
                          <a:cs typeface="Times New Roman"/>
                        </a:rPr>
                        <a:t>Ja</a:t>
                      </a:r>
                      <a:endParaRPr lang="de-DE" sz="1800" b="0" i="0" u="none" strike="noStrike" dirty="0">
                        <a:solidFill>
                          <a:srgbClr val="9C65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l" fontAlgn="ctr"/>
                      <a:r>
                        <a:rPr lang="de-DE" sz="1800" b="1" i="0" u="none" strike="noStrike">
                          <a:solidFill>
                            <a:srgbClr val="FF0000"/>
                          </a:solidFill>
                          <a:effectLst/>
                          <a:latin typeface="Calibri"/>
                          <a:cs typeface="Times New Roman"/>
                        </a:rPr>
                        <a:t>Ja</a:t>
                      </a:r>
                      <a:endParaRPr lang="de-DE" sz="1800" b="1" i="0" u="none" strike="noStrike">
                        <a:solidFill>
                          <a:srgbClr val="FF00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629333">
                <a:tc>
                  <a:txBody>
                    <a:bodyPr/>
                    <a:lstStyle/>
                    <a:p>
                      <a:pPr algn="l" fontAlgn="ctr"/>
                      <a:r>
                        <a:rPr lang="de-DE" sz="1800" b="0" i="0" u="none" strike="noStrike">
                          <a:solidFill>
                            <a:srgbClr val="000000"/>
                          </a:solidFill>
                          <a:effectLst/>
                          <a:latin typeface="Calibri"/>
                          <a:cs typeface="Times New Roman"/>
                        </a:rPr>
                        <a:t>Nutzbar auf Server</a:t>
                      </a:r>
                      <a:endParaRPr lang="de-DE" sz="1800" b="0" i="0" u="none" strike="noStrike">
                        <a:solidFill>
                          <a:srgbClr val="0000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de-DE" sz="1800" b="0" i="0" u="none" strike="noStrike">
                          <a:solidFill>
                            <a:srgbClr val="9C0006"/>
                          </a:solidFill>
                          <a:effectLst/>
                          <a:latin typeface="Calibri"/>
                          <a:cs typeface="Times New Roman"/>
                        </a:rPr>
                        <a:t>Nein</a:t>
                      </a:r>
                      <a:endParaRPr lang="de-DE" sz="1800" b="0" i="0" u="none" strike="noStrike">
                        <a:solidFill>
                          <a:srgbClr val="9C0006"/>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E"/>
                    </a:solidFill>
                  </a:tcPr>
                </a:tc>
                <a:tc>
                  <a:txBody>
                    <a:bodyPr/>
                    <a:lstStyle/>
                    <a:p>
                      <a:pPr algn="l" fontAlgn="ctr"/>
                      <a:r>
                        <a:rPr lang="de-DE" sz="1800" b="0" i="0" u="none" strike="noStrike" dirty="0">
                          <a:solidFill>
                            <a:srgbClr val="9C6500"/>
                          </a:solidFill>
                          <a:effectLst/>
                          <a:latin typeface="Calibri"/>
                          <a:cs typeface="Times New Roman"/>
                        </a:rPr>
                        <a:t>Ja/Nein </a:t>
                      </a:r>
                      <a:r>
                        <a:rPr lang="de-DE" sz="1800" b="0" i="0" u="none" strike="noStrike" baseline="30000" dirty="0">
                          <a:solidFill>
                            <a:srgbClr val="9C6500"/>
                          </a:solidFill>
                          <a:effectLst/>
                          <a:latin typeface="Calibri"/>
                          <a:cs typeface="Times New Roman"/>
                        </a:rPr>
                        <a:t>1)</a:t>
                      </a:r>
                      <a:endParaRPr lang="de-DE" sz="1800" b="0" i="0" u="none" strike="noStrike" baseline="30000" dirty="0">
                        <a:solidFill>
                          <a:srgbClr val="9C65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B9C"/>
                    </a:solidFill>
                  </a:tcPr>
                </a:tc>
                <a:tc>
                  <a:txBody>
                    <a:bodyPr/>
                    <a:lstStyle/>
                    <a:p>
                      <a:pPr algn="l" fontAlgn="ctr"/>
                      <a:r>
                        <a:rPr lang="de-DE" sz="1800" b="1" i="0" u="none" strike="noStrike" dirty="0">
                          <a:solidFill>
                            <a:srgbClr val="FF0000"/>
                          </a:solidFill>
                          <a:effectLst/>
                          <a:latin typeface="Calibri"/>
                          <a:cs typeface="Times New Roman"/>
                        </a:rPr>
                        <a:t>Ja</a:t>
                      </a:r>
                      <a:endParaRPr lang="de-DE" sz="1800" b="1" i="0" u="none" strike="noStrike" dirty="0">
                        <a:solidFill>
                          <a:srgbClr val="FF0000"/>
                        </a:solidFill>
                        <a:effectLst/>
                        <a:latin typeface="Calibri"/>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FCE"/>
                    </a:solidFill>
                  </a:tcPr>
                </a:tc>
              </a:tr>
              <a:tr h="308245">
                <a:tc>
                  <a:txBody>
                    <a:bodyPr/>
                    <a:lstStyle/>
                    <a:p>
                      <a:pPr algn="l" fontAlgn="b"/>
                      <a:endParaRPr lang="de-DE" sz="1100" b="0" i="0" u="none" strike="noStrike">
                        <a:solidFill>
                          <a:srgbClr val="000000"/>
                        </a:solidFill>
                        <a:effectLst/>
                        <a:latin typeface="Calibri"/>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0" i="0" u="none" strike="noStrike">
                        <a:solidFill>
                          <a:srgbClr val="000000"/>
                        </a:solidFill>
                        <a:effectLst/>
                        <a:latin typeface="Calibri"/>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0" i="0" u="none" strike="noStrike">
                        <a:solidFill>
                          <a:srgbClr val="000000"/>
                        </a:solidFill>
                        <a:effectLst/>
                        <a:latin typeface="Calibri"/>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de-DE" sz="1100" b="0" i="0" u="none" strike="noStrike">
                        <a:solidFill>
                          <a:srgbClr val="000000"/>
                        </a:solidFill>
                        <a:effectLst/>
                        <a:latin typeface="Calibri"/>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r>
              <a:tr h="308245">
                <a:tc gridSpan="4">
                  <a:txBody>
                    <a:bodyPr/>
                    <a:lstStyle/>
                    <a:p>
                      <a:pPr algn="l" fontAlgn="t"/>
                      <a:r>
                        <a:rPr lang="de-DE" sz="1600" b="0" i="0" u="none" strike="noStrike" dirty="0">
                          <a:solidFill>
                            <a:srgbClr val="000000"/>
                          </a:solidFill>
                          <a:effectLst/>
                          <a:latin typeface="Calibri"/>
                        </a:rPr>
                        <a:t>1) Microsoft sagt nein, viele Entwickler sagen JA</a:t>
                      </a:r>
                    </a:p>
                  </a:txBody>
                  <a:tcPr marL="7620" marR="7620" marT="7620" marB="0">
                    <a:lnL>
                      <a:noFill/>
                    </a:lnL>
                    <a:lnR>
                      <a:noFill/>
                    </a:lnR>
                    <a:lnT>
                      <a:noFill/>
                    </a:lnT>
                    <a:lnB>
                      <a:noFill/>
                    </a:lnB>
                  </a:tcPr>
                </a:tc>
                <a:tc hMerge="1">
                  <a:txBody>
                    <a:bodyPr/>
                    <a:lstStyle/>
                    <a:p>
                      <a:endParaRPr lang="de-DE"/>
                    </a:p>
                  </a:txBody>
                  <a:tcPr/>
                </a:tc>
                <a:tc hMerge="1">
                  <a:txBody>
                    <a:bodyPr/>
                    <a:lstStyle/>
                    <a:p>
                      <a:endParaRPr lang="de-DE"/>
                    </a:p>
                  </a:txBody>
                  <a:tcPr/>
                </a:tc>
                <a:tc hMerge="1">
                  <a:txBody>
                    <a:bodyPr/>
                    <a:lstStyle/>
                    <a:p>
                      <a:endParaRPr lang="de-DE"/>
                    </a:p>
                  </a:txBody>
                  <a:tcPr/>
                </a:tc>
              </a:tr>
            </a:tbl>
          </a:graphicData>
        </a:graphic>
      </p:graphicFrame>
      <p:pic>
        <p:nvPicPr>
          <p:cNvPr id="10" name="Picture 5" descr="Logo201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471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05000" y="304800"/>
            <a:ext cx="6934200" cy="685800"/>
          </a:xfrm>
        </p:spPr>
        <p:txBody>
          <a:bodyPr/>
          <a:lstStyle/>
          <a:p>
            <a:pPr eaLnBrk="1" hangingPunct="1"/>
            <a:r>
              <a:rPr lang="en-US" b="1" dirty="0" smtClean="0">
                <a:solidFill>
                  <a:srgbClr val="D43830"/>
                </a:solidFill>
              </a:rPr>
              <a:t>Word-</a:t>
            </a:r>
            <a:r>
              <a:rPr lang="en-US" b="1" dirty="0" err="1" smtClean="0">
                <a:solidFill>
                  <a:srgbClr val="D43830"/>
                </a:solidFill>
              </a:rPr>
              <a:t>Grundlagen</a:t>
            </a:r>
            <a:endParaRPr lang="en-US" b="1" dirty="0" smtClean="0">
              <a:solidFill>
                <a:srgbClr val="D43830"/>
              </a:solidFill>
            </a:endParaRPr>
          </a:p>
        </p:txBody>
      </p:sp>
      <p:sp>
        <p:nvSpPr>
          <p:cNvPr id="17411" name="Rectangle 3"/>
          <p:cNvSpPr>
            <a:spLocks noGrp="1" noChangeArrowheads="1"/>
          </p:cNvSpPr>
          <p:nvPr>
            <p:ph type="body" idx="1"/>
          </p:nvPr>
        </p:nvSpPr>
        <p:spPr/>
        <p:txBody>
          <a:bodyPr/>
          <a:lstStyle/>
          <a:p>
            <a:pPr eaLnBrk="1" hangingPunct="1">
              <a:defRPr/>
            </a:pPr>
            <a:r>
              <a:rPr lang="en-US" sz="2200" b="1" dirty="0" smtClean="0">
                <a:solidFill>
                  <a:schemeClr val="tx2">
                    <a:lumMod val="25000"/>
                  </a:schemeClr>
                </a:solidFill>
              </a:rPr>
              <a:t>Word </a:t>
            </a:r>
            <a:r>
              <a:rPr lang="en-US" sz="2200" b="1" dirty="0" err="1" smtClean="0">
                <a:solidFill>
                  <a:schemeClr val="tx2">
                    <a:lumMod val="25000"/>
                  </a:schemeClr>
                </a:solidFill>
              </a:rPr>
              <a:t>Objektmodell</a:t>
            </a:r>
            <a:endParaRPr lang="en-US" sz="2200" b="1" dirty="0">
              <a:solidFill>
                <a:schemeClr val="tx2">
                  <a:lumMod val="25000"/>
                </a:schemeClr>
              </a:solidFill>
            </a:endParaRPr>
          </a:p>
          <a:p>
            <a:pPr lvl="1">
              <a:defRPr/>
            </a:pPr>
            <a:r>
              <a:rPr lang="en-US" sz="1400" b="1" dirty="0">
                <a:solidFill>
                  <a:schemeClr val="tx2">
                    <a:lumMod val="25000"/>
                  </a:schemeClr>
                </a:solidFill>
                <a:hlinkClick r:id="rId2"/>
              </a:rPr>
              <a:t>http://msdn.microsoft.com/de-de/library/vstudio/kw65a0we.aspx#WordOMDocumentation</a:t>
            </a:r>
            <a:endParaRPr lang="en-US" sz="1400" b="1" dirty="0">
              <a:solidFill>
                <a:schemeClr val="tx2">
                  <a:lumMod val="25000"/>
                </a:schemeClr>
              </a:solidFill>
            </a:endParaRPr>
          </a:p>
          <a:p>
            <a:pPr lvl="1">
              <a:defRPr/>
            </a:pPr>
            <a:r>
              <a:rPr lang="en-US" sz="1400" b="1" dirty="0" smtClean="0">
                <a:solidFill>
                  <a:schemeClr val="tx2">
                    <a:lumMod val="25000"/>
                  </a:schemeClr>
                </a:solidFill>
                <a:hlinkClick r:id="rId3"/>
              </a:rPr>
              <a:t>http://msdn.microsoft.com/de-de/library/ff837519.aspx</a:t>
            </a:r>
            <a:endParaRPr lang="en-US" sz="1400" b="1" dirty="0" smtClean="0">
              <a:solidFill>
                <a:schemeClr val="tx2">
                  <a:lumMod val="25000"/>
                </a:schemeClr>
              </a:solidFill>
            </a:endParaRPr>
          </a:p>
          <a:p>
            <a:pPr>
              <a:defRPr/>
            </a:pPr>
            <a:r>
              <a:rPr lang="en-US" sz="2200" b="1" dirty="0">
                <a:solidFill>
                  <a:schemeClr val="tx2">
                    <a:lumMod val="25000"/>
                  </a:schemeClr>
                </a:solidFill>
              </a:rPr>
              <a:t>Template + </a:t>
            </a:r>
            <a:r>
              <a:rPr lang="en-US" sz="2200" b="1" dirty="0" err="1">
                <a:solidFill>
                  <a:schemeClr val="tx2">
                    <a:lumMod val="25000"/>
                  </a:schemeClr>
                </a:solidFill>
              </a:rPr>
              <a:t>Daten</a:t>
            </a:r>
            <a:r>
              <a:rPr lang="en-US" sz="2200" b="1" dirty="0">
                <a:solidFill>
                  <a:schemeClr val="tx2">
                    <a:lumMod val="25000"/>
                  </a:schemeClr>
                </a:solidFill>
              </a:rPr>
              <a:t> = </a:t>
            </a:r>
            <a:r>
              <a:rPr lang="en-US" sz="2200" b="1" dirty="0" err="1" smtClean="0">
                <a:solidFill>
                  <a:schemeClr val="tx2">
                    <a:lumMod val="25000"/>
                  </a:schemeClr>
                </a:solidFill>
              </a:rPr>
              <a:t>Dokument</a:t>
            </a:r>
            <a:endParaRPr lang="en-US" sz="2200" b="1" dirty="0" smtClean="0">
              <a:solidFill>
                <a:schemeClr val="tx2">
                  <a:lumMod val="25000"/>
                </a:schemeClr>
              </a:solidFill>
            </a:endParaRPr>
          </a:p>
          <a:p>
            <a:pPr lvl="1">
              <a:buFont typeface="Symbol" pitchFamily="18" charset="2"/>
              <a:buChar char="-"/>
              <a:defRPr/>
            </a:pPr>
            <a:r>
              <a:rPr lang="en-US" dirty="0" smtClean="0">
                <a:solidFill>
                  <a:srgbClr val="000000"/>
                </a:solidFill>
              </a:rPr>
              <a:t> </a:t>
            </a:r>
            <a:r>
              <a:rPr lang="en-US" sz="2200" b="1" strike="dblStrike" dirty="0" err="1" smtClean="0">
                <a:solidFill>
                  <a:schemeClr val="tx2">
                    <a:lumMod val="25000"/>
                  </a:schemeClr>
                </a:solidFill>
              </a:rPr>
              <a:t>Serienbrieffelder</a:t>
            </a:r>
            <a:endParaRPr lang="en-US" sz="2200" b="1" strike="dblStrike" dirty="0" smtClean="0">
              <a:solidFill>
                <a:srgbClr val="000000"/>
              </a:solidFill>
            </a:endParaRPr>
          </a:p>
          <a:p>
            <a:pPr lvl="1">
              <a:defRPr/>
            </a:pPr>
            <a:r>
              <a:rPr lang="en-US" sz="2200" b="1" dirty="0" err="1" smtClean="0">
                <a:solidFill>
                  <a:schemeClr val="tx2">
                    <a:lumMod val="25000"/>
                  </a:schemeClr>
                </a:solidFill>
              </a:rPr>
              <a:t>Textmarken</a:t>
            </a:r>
            <a:r>
              <a:rPr lang="en-US" sz="2200" b="1" dirty="0" smtClean="0">
                <a:solidFill>
                  <a:schemeClr val="tx2">
                    <a:lumMod val="25000"/>
                  </a:schemeClr>
                </a:solidFill>
              </a:rPr>
              <a:t> (Bookmarks)</a:t>
            </a:r>
            <a:endParaRPr lang="en-US" sz="2200" b="1" dirty="0" smtClean="0">
              <a:solidFill>
                <a:schemeClr val="tx2">
                  <a:lumMod val="25000"/>
                </a:schemeClr>
              </a:solidFill>
            </a:endParaRPr>
          </a:p>
          <a:p>
            <a:pPr lvl="1">
              <a:defRPr/>
            </a:pPr>
            <a:r>
              <a:rPr lang="de-DE" sz="2200" b="1" dirty="0" smtClean="0">
                <a:solidFill>
                  <a:schemeClr val="tx2">
                    <a:lumMod val="25000"/>
                  </a:schemeClr>
                </a:solidFill>
              </a:rPr>
              <a:t>Inhaltssteuerelemente (</a:t>
            </a:r>
            <a:r>
              <a:rPr lang="de-DE" sz="2200" b="1" dirty="0" err="1" smtClean="0">
                <a:solidFill>
                  <a:schemeClr val="tx2">
                    <a:lumMod val="25000"/>
                  </a:schemeClr>
                </a:solidFill>
              </a:rPr>
              <a:t>ContentControls</a:t>
            </a:r>
            <a:r>
              <a:rPr lang="de-DE" sz="2200" b="1" dirty="0" smtClean="0">
                <a:solidFill>
                  <a:schemeClr val="tx2">
                    <a:lumMod val="25000"/>
                  </a:schemeClr>
                </a:solidFill>
              </a:rPr>
              <a:t>)</a:t>
            </a:r>
            <a:endParaRPr lang="de-DE" sz="2200" b="1" dirty="0">
              <a:solidFill>
                <a:schemeClr val="tx2">
                  <a:lumMod val="25000"/>
                </a:schemeClr>
              </a:solidFill>
            </a:endParaRPr>
          </a:p>
          <a:p>
            <a:pPr lvl="1">
              <a:defRPr/>
            </a:pPr>
            <a:endParaRPr lang="en-US" sz="2200" b="1" dirty="0">
              <a:solidFill>
                <a:schemeClr val="tx2">
                  <a:lumMod val="25000"/>
                </a:schemeClr>
              </a:solidFill>
            </a:endParaRPr>
          </a:p>
        </p:txBody>
      </p:sp>
      <p:pic>
        <p:nvPicPr>
          <p:cNvPr id="4100" name="Picture 5" descr="Logo201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941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00"/>
                </a:solidFill>
              </a:rPr>
              <a:t>Office VBA - simple</a:t>
            </a:r>
            <a:endParaRPr lang="de-DE" dirty="0">
              <a:solidFill>
                <a:srgbClr val="FF0000"/>
              </a:solidFill>
            </a:endParaRPr>
          </a:p>
        </p:txBody>
      </p:sp>
      <p:sp>
        <p:nvSpPr>
          <p:cNvPr id="3" name="Inhaltsplatzhalter 2"/>
          <p:cNvSpPr>
            <a:spLocks noGrp="1"/>
          </p:cNvSpPr>
          <p:nvPr>
            <p:ph idx="1"/>
          </p:nvPr>
        </p:nvSpPr>
        <p:spPr/>
        <p:txBody>
          <a:bodyPr/>
          <a:lstStyle/>
          <a:p>
            <a:r>
              <a:rPr lang="de-DE" b="1" dirty="0" smtClean="0">
                <a:solidFill>
                  <a:srgbClr val="000000"/>
                </a:solidFill>
              </a:rPr>
              <a:t>Word Template</a:t>
            </a:r>
            <a:r>
              <a:rPr lang="de-DE" dirty="0" smtClean="0">
                <a:solidFill>
                  <a:srgbClr val="000000"/>
                </a:solidFill>
              </a:rPr>
              <a:t/>
            </a:r>
            <a:br>
              <a:rPr lang="de-DE" dirty="0" smtClean="0">
                <a:solidFill>
                  <a:srgbClr val="000000"/>
                </a:solidFill>
              </a:rPr>
            </a:br>
            <a:r>
              <a:rPr lang="de-DE" dirty="0">
                <a:solidFill>
                  <a:srgbClr val="000000"/>
                </a:solidFill>
              </a:rPr>
              <a:t>WordAutomationFormbriefTextmarken(simpel).</a:t>
            </a:r>
            <a:r>
              <a:rPr lang="de-DE" dirty="0" smtClean="0">
                <a:solidFill>
                  <a:srgbClr val="000000"/>
                </a:solidFill>
              </a:rPr>
              <a:t>dotx</a:t>
            </a:r>
          </a:p>
          <a:p>
            <a:r>
              <a:rPr lang="de-DE" b="1" dirty="0">
                <a:solidFill>
                  <a:srgbClr val="000000"/>
                </a:solidFill>
              </a:rPr>
              <a:t>Datenquelle</a:t>
            </a:r>
            <a:r>
              <a:rPr lang="de-DE" dirty="0">
                <a:solidFill>
                  <a:srgbClr val="000000"/>
                </a:solidFill>
              </a:rPr>
              <a:t/>
            </a:r>
            <a:br>
              <a:rPr lang="de-DE" dirty="0">
                <a:solidFill>
                  <a:srgbClr val="000000"/>
                </a:solidFill>
              </a:rPr>
            </a:br>
            <a:r>
              <a:rPr lang="de-DE" dirty="0" err="1" smtClean="0">
                <a:solidFill>
                  <a:srgbClr val="000000"/>
                </a:solidFill>
              </a:rPr>
              <a:t>vwKunden</a:t>
            </a:r>
            <a:r>
              <a:rPr lang="de-DE" dirty="0" smtClean="0">
                <a:solidFill>
                  <a:srgbClr val="000000"/>
                </a:solidFill>
              </a:rPr>
              <a:t> (aus [</a:t>
            </a:r>
            <a:r>
              <a:rPr lang="de-DE" dirty="0" err="1" smtClean="0">
                <a:solidFill>
                  <a:srgbClr val="000000"/>
                </a:solidFill>
              </a:rPr>
              <a:t>Northwind</a:t>
            </a:r>
            <a:r>
              <a:rPr lang="de-DE" dirty="0" smtClean="0">
                <a:solidFill>
                  <a:srgbClr val="000000"/>
                </a:solidFill>
              </a:rPr>
              <a:t>].[</a:t>
            </a:r>
            <a:r>
              <a:rPr lang="de-DE" dirty="0" err="1" smtClean="0">
                <a:solidFill>
                  <a:srgbClr val="000000"/>
                </a:solidFill>
              </a:rPr>
              <a:t>dbo</a:t>
            </a:r>
            <a:r>
              <a:rPr lang="de-DE" dirty="0" smtClean="0">
                <a:solidFill>
                  <a:srgbClr val="000000"/>
                </a:solidFill>
              </a:rPr>
              <a:t>].[Customers])</a:t>
            </a:r>
          </a:p>
          <a:p>
            <a:r>
              <a:rPr lang="de-DE" b="1" dirty="0">
                <a:solidFill>
                  <a:srgbClr val="000000"/>
                </a:solidFill>
              </a:rPr>
              <a:t>Frontend</a:t>
            </a:r>
            <a:r>
              <a:rPr lang="de-DE" dirty="0">
                <a:solidFill>
                  <a:srgbClr val="000000"/>
                </a:solidFill>
              </a:rPr>
              <a:t/>
            </a:r>
            <a:br>
              <a:rPr lang="de-DE" dirty="0">
                <a:solidFill>
                  <a:srgbClr val="000000"/>
                </a:solidFill>
              </a:rPr>
            </a:br>
            <a:r>
              <a:rPr lang="de-DE" dirty="0" err="1">
                <a:solidFill>
                  <a:srgbClr val="000000"/>
                </a:solidFill>
              </a:rPr>
              <a:t>WordAutomationFormbriefTextmarken.adp</a:t>
            </a:r>
            <a:endParaRPr lang="de-DE" dirty="0">
              <a:solidFill>
                <a:srgbClr val="000000"/>
              </a:solidFill>
            </a:endParaRPr>
          </a:p>
        </p:txBody>
      </p:sp>
      <p:pic>
        <p:nvPicPr>
          <p:cNvPr id="4" name="Picture 5" descr="Logo201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hteck 6"/>
          <p:cNvSpPr/>
          <p:nvPr/>
        </p:nvSpPr>
        <p:spPr>
          <a:xfrm>
            <a:off x="3874533" y="4581128"/>
            <a:ext cx="1394934" cy="646331"/>
          </a:xfrm>
          <a:prstGeom prst="rect">
            <a:avLst/>
          </a:prstGeom>
        </p:spPr>
        <p:txBody>
          <a:bodyPr wrap="none">
            <a:spAutoFit/>
          </a:bodyPr>
          <a:lstStyle/>
          <a:p>
            <a:r>
              <a:rPr lang="de-DE" sz="3600" kern="0" dirty="0">
                <a:solidFill>
                  <a:srgbClr val="FF0000"/>
                </a:solidFill>
                <a:latin typeface="Calibri"/>
                <a:cs typeface="+mn-cs"/>
              </a:rPr>
              <a:t>DEMO</a:t>
            </a:r>
            <a:endParaRPr lang="de-DE" dirty="0"/>
          </a:p>
        </p:txBody>
      </p:sp>
    </p:spTree>
    <p:extLst>
      <p:ext uri="{BB962C8B-B14F-4D97-AF65-F5344CB8AC3E}">
        <p14:creationId xmlns:p14="http://schemas.microsoft.com/office/powerpoint/2010/main" val="159508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FF0000"/>
                </a:solidFill>
              </a:rPr>
              <a:t>Generische Office VBA Lösung</a:t>
            </a:r>
            <a:endParaRPr lang="de-DE" dirty="0">
              <a:solidFill>
                <a:srgbClr val="FF0000"/>
              </a:solidFill>
            </a:endParaRPr>
          </a:p>
        </p:txBody>
      </p:sp>
      <p:sp>
        <p:nvSpPr>
          <p:cNvPr id="3" name="Inhaltsplatzhalter 2"/>
          <p:cNvSpPr>
            <a:spLocks noGrp="1"/>
          </p:cNvSpPr>
          <p:nvPr>
            <p:ph idx="1"/>
          </p:nvPr>
        </p:nvSpPr>
        <p:spPr>
          <a:xfrm>
            <a:off x="1905000" y="1124744"/>
            <a:ext cx="6934200" cy="4971256"/>
          </a:xfrm>
        </p:spPr>
        <p:txBody>
          <a:bodyPr/>
          <a:lstStyle/>
          <a:p>
            <a:r>
              <a:rPr lang="de-DE" dirty="0" smtClean="0">
                <a:solidFill>
                  <a:srgbClr val="000000"/>
                </a:solidFill>
              </a:rPr>
              <a:t>Programmierer schreibt eine </a:t>
            </a:r>
            <a:r>
              <a:rPr lang="de-DE" dirty="0" err="1" smtClean="0">
                <a:solidFill>
                  <a:srgbClr val="000000"/>
                </a:solidFill>
              </a:rPr>
              <a:t>stored</a:t>
            </a:r>
            <a:r>
              <a:rPr lang="de-DE" dirty="0" smtClean="0">
                <a:solidFill>
                  <a:srgbClr val="000000"/>
                </a:solidFill>
              </a:rPr>
              <a:t> </a:t>
            </a:r>
            <a:r>
              <a:rPr lang="de-DE" dirty="0" err="1" smtClean="0">
                <a:solidFill>
                  <a:srgbClr val="000000"/>
                </a:solidFill>
              </a:rPr>
              <a:t>procedure</a:t>
            </a:r>
            <a:r>
              <a:rPr lang="de-DE" dirty="0" smtClean="0">
                <a:solidFill>
                  <a:srgbClr val="000000"/>
                </a:solidFill>
              </a:rPr>
              <a:t/>
            </a:r>
            <a:br>
              <a:rPr lang="de-DE" dirty="0" smtClean="0">
                <a:solidFill>
                  <a:srgbClr val="000000"/>
                </a:solidFill>
              </a:rPr>
            </a:br>
            <a:r>
              <a:rPr lang="de-DE" dirty="0" smtClean="0">
                <a:solidFill>
                  <a:srgbClr val="000000"/>
                </a:solidFill>
              </a:rPr>
              <a:t>und gibt User Liste mit Datenfeldern.</a:t>
            </a:r>
          </a:p>
          <a:p>
            <a:r>
              <a:rPr lang="de-DE" dirty="0" smtClean="0">
                <a:solidFill>
                  <a:srgbClr val="000000"/>
                </a:solidFill>
              </a:rPr>
              <a:t>User kann so viele Templates wie er will entwerfen.</a:t>
            </a:r>
            <a:br>
              <a:rPr lang="de-DE" dirty="0" smtClean="0">
                <a:solidFill>
                  <a:srgbClr val="000000"/>
                </a:solidFill>
              </a:rPr>
            </a:br>
            <a:r>
              <a:rPr lang="de-DE" dirty="0" smtClean="0">
                <a:solidFill>
                  <a:srgbClr val="000000"/>
                </a:solidFill>
              </a:rPr>
              <a:t>Er fügt einfach Textmarken mit Datenfeldname ein.</a:t>
            </a:r>
          </a:p>
          <a:p>
            <a:r>
              <a:rPr lang="de-DE" dirty="0" smtClean="0">
                <a:solidFill>
                  <a:srgbClr val="000000"/>
                </a:solidFill>
              </a:rPr>
              <a:t>Programmierer bindet Template, Datenquelle mit generischer Funktion kurz ein.</a:t>
            </a:r>
          </a:p>
          <a:p>
            <a:r>
              <a:rPr lang="de-DE" dirty="0" smtClean="0">
                <a:solidFill>
                  <a:srgbClr val="000000"/>
                </a:solidFill>
              </a:rPr>
              <a:t>!!!Fertig!!!</a:t>
            </a:r>
          </a:p>
          <a:p>
            <a:pPr marL="0" indent="0">
              <a:lnSpc>
                <a:spcPts val="1900"/>
              </a:lnSpc>
              <a:buNone/>
            </a:pPr>
            <a:r>
              <a:rPr lang="de-DE" sz="1600" u="sng" dirty="0" smtClean="0">
                <a:solidFill>
                  <a:srgbClr val="000000"/>
                </a:solidFill>
              </a:rPr>
              <a:t>Darf es ein wenig mehr sein?</a:t>
            </a:r>
          </a:p>
          <a:p>
            <a:pPr>
              <a:lnSpc>
                <a:spcPts val="1900"/>
              </a:lnSpc>
              <a:spcBef>
                <a:spcPts val="600"/>
              </a:spcBef>
            </a:pPr>
            <a:r>
              <a:rPr lang="de-DE" sz="1600" dirty="0" smtClean="0">
                <a:solidFill>
                  <a:srgbClr val="000000"/>
                </a:solidFill>
              </a:rPr>
              <a:t>Oft braucht man den Namen zweimal</a:t>
            </a:r>
            <a:br>
              <a:rPr lang="de-DE" sz="1600" dirty="0" smtClean="0">
                <a:solidFill>
                  <a:srgbClr val="000000"/>
                </a:solidFill>
              </a:rPr>
            </a:br>
            <a:r>
              <a:rPr lang="de-DE" sz="1600" dirty="0" smtClean="0">
                <a:solidFill>
                  <a:srgbClr val="000000"/>
                </a:solidFill>
              </a:rPr>
              <a:t>Name_0, Name_1, Name_2</a:t>
            </a:r>
          </a:p>
          <a:p>
            <a:pPr>
              <a:lnSpc>
                <a:spcPts val="1900"/>
              </a:lnSpc>
              <a:spcBef>
                <a:spcPts val="0"/>
              </a:spcBef>
            </a:pPr>
            <a:r>
              <a:rPr lang="de-DE" sz="1600" dirty="0" smtClean="0">
                <a:solidFill>
                  <a:srgbClr val="000000"/>
                </a:solidFill>
              </a:rPr>
              <a:t>Bilder sind auch ganz hübsch</a:t>
            </a:r>
          </a:p>
          <a:p>
            <a:pPr>
              <a:lnSpc>
                <a:spcPts val="1900"/>
              </a:lnSpc>
              <a:spcBef>
                <a:spcPts val="0"/>
              </a:spcBef>
            </a:pPr>
            <a:r>
              <a:rPr lang="de-DE" sz="1600" dirty="0" smtClean="0">
                <a:solidFill>
                  <a:srgbClr val="000000"/>
                </a:solidFill>
              </a:rPr>
              <a:t>Unterstützung des Programmierers bei Fehlersuche wäre super</a:t>
            </a:r>
          </a:p>
          <a:p>
            <a:pPr marL="0" indent="0">
              <a:lnSpc>
                <a:spcPts val="1900"/>
              </a:lnSpc>
              <a:spcBef>
                <a:spcPts val="0"/>
              </a:spcBef>
              <a:buNone/>
            </a:pPr>
            <a:endParaRPr lang="de-DE" sz="1600" dirty="0">
              <a:solidFill>
                <a:srgbClr val="000000"/>
              </a:solidFill>
            </a:endParaRPr>
          </a:p>
          <a:p>
            <a:pPr marL="0" indent="0">
              <a:lnSpc>
                <a:spcPts val="1900"/>
              </a:lnSpc>
              <a:spcBef>
                <a:spcPts val="0"/>
              </a:spcBef>
              <a:buNone/>
            </a:pPr>
            <a:r>
              <a:rPr lang="de-DE" sz="2400" dirty="0" smtClean="0">
                <a:solidFill>
                  <a:srgbClr val="FF0000"/>
                </a:solidFill>
              </a:rPr>
              <a:t>                                </a:t>
            </a:r>
            <a:r>
              <a:rPr lang="de-DE" sz="3600" dirty="0" smtClean="0">
                <a:solidFill>
                  <a:srgbClr val="FF0000"/>
                </a:solidFill>
              </a:rPr>
              <a:t>DEMO</a:t>
            </a:r>
            <a:endParaRPr lang="de-DE" sz="3600" dirty="0">
              <a:solidFill>
                <a:srgbClr val="FF0000"/>
              </a:solidFill>
            </a:endParaRPr>
          </a:p>
        </p:txBody>
      </p:sp>
      <p:pic>
        <p:nvPicPr>
          <p:cNvPr id="4" name="Picture 5" descr="Logo201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25" y="6265863"/>
            <a:ext cx="2822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1727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JAS einfache Powerpoint-Präsentation">
  <a:themeElements>
    <a:clrScheme name="Custom 5">
      <a:dk1>
        <a:srgbClr val="FFFFFF"/>
      </a:dk1>
      <a:lt1>
        <a:srgbClr val="CBCBCB"/>
      </a:lt1>
      <a:dk2>
        <a:srgbClr val="FFFFFF"/>
      </a:dk2>
      <a:lt2>
        <a:srgbClr val="E5E5E5"/>
      </a:lt2>
      <a:accent1>
        <a:srgbClr val="BFBFBF"/>
      </a:accent1>
      <a:accent2>
        <a:srgbClr val="C22800"/>
      </a:accent2>
      <a:accent3>
        <a:srgbClr val="CBCBCB"/>
      </a:accent3>
      <a:accent4>
        <a:srgbClr val="00B050"/>
      </a:accent4>
      <a:accent5>
        <a:srgbClr val="7BA79D"/>
      </a:accent5>
      <a:accent6>
        <a:srgbClr val="968C8C"/>
      </a:accent6>
      <a:hlink>
        <a:srgbClr val="C00000"/>
      </a:hlink>
      <a:folHlink>
        <a:srgbClr val="2626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ck and White Pushpins Design Template 1">
        <a:dk1>
          <a:srgbClr val="5C1F00"/>
        </a:dk1>
        <a:lt1>
          <a:srgbClr val="FFFFFF"/>
        </a:lt1>
        <a:dk2>
          <a:srgbClr val="E55555"/>
        </a:dk2>
        <a:lt2>
          <a:srgbClr val="DFD293"/>
        </a:lt2>
        <a:accent1>
          <a:srgbClr val="CC3300"/>
        </a:accent1>
        <a:accent2>
          <a:srgbClr val="BE7960"/>
        </a:accent2>
        <a:accent3>
          <a:srgbClr val="F0B4B4"/>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 and White Pushpins Design Template 2">
        <a:dk1>
          <a:srgbClr val="2D2015"/>
        </a:dk1>
        <a:lt1>
          <a:srgbClr val="FFFFFF"/>
        </a:lt1>
        <a:dk2>
          <a:srgbClr val="9C8D66"/>
        </a:dk2>
        <a:lt2>
          <a:srgbClr val="DFC08D"/>
        </a:lt2>
        <a:accent1>
          <a:srgbClr val="8C7B70"/>
        </a:accent1>
        <a:accent2>
          <a:srgbClr val="8F5F2F"/>
        </a:accent2>
        <a:accent3>
          <a:srgbClr val="CBC5B8"/>
        </a:accent3>
        <a:accent4>
          <a:srgbClr val="DADADA"/>
        </a:accent4>
        <a:accent5>
          <a:srgbClr val="C5BFBB"/>
        </a:accent5>
        <a:accent6>
          <a:srgbClr val="81552A"/>
        </a:accent6>
        <a:hlink>
          <a:srgbClr val="CCB400"/>
        </a:hlink>
        <a:folHlink>
          <a:srgbClr val="ADBABB"/>
        </a:folHlink>
      </a:clrScheme>
      <a:clrMap bg1="dk2" tx1="lt1" bg2="dk1" tx2="lt2" accent1="accent1" accent2="accent2" accent3="accent3" accent4="accent4" accent5="accent5" accent6="accent6" hlink="hlink" folHlink="folHlink"/>
    </a:extraClrScheme>
    <a:extraClrScheme>
      <a:clrScheme name="Black and White Pushpins Design Template 3">
        <a:dk1>
          <a:srgbClr val="C0C0C0"/>
        </a:dk1>
        <a:lt1>
          <a:srgbClr val="FFFFFF"/>
        </a:lt1>
        <a:dk2>
          <a:srgbClr val="000000"/>
        </a:dk2>
        <a:lt2>
          <a:srgbClr val="333333"/>
        </a:lt2>
        <a:accent1>
          <a:srgbClr val="5F5F5F"/>
        </a:accent1>
        <a:accent2>
          <a:srgbClr val="DDDDDD"/>
        </a:accent2>
        <a:accent3>
          <a:srgbClr val="FFFFFF"/>
        </a:accent3>
        <a:accent4>
          <a:srgbClr val="A4A4A4"/>
        </a:accent4>
        <a:accent5>
          <a:srgbClr val="B6B6B6"/>
        </a:accent5>
        <a:accent6>
          <a:srgbClr val="C8C8C8"/>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Black and White Pushpins Design Template 4">
        <a:dk1>
          <a:srgbClr val="003366"/>
        </a:dk1>
        <a:lt1>
          <a:srgbClr val="FFFFFF"/>
        </a:lt1>
        <a:dk2>
          <a:srgbClr val="42A5F0"/>
        </a:dk2>
        <a:lt2>
          <a:srgbClr val="3399FF"/>
        </a:lt2>
        <a:accent1>
          <a:srgbClr val="4880B8"/>
        </a:accent1>
        <a:accent2>
          <a:srgbClr val="00B000"/>
        </a:accent2>
        <a:accent3>
          <a:srgbClr val="B0CFF6"/>
        </a:accent3>
        <a:accent4>
          <a:srgbClr val="DADADA"/>
        </a:accent4>
        <a:accent5>
          <a:srgbClr val="B1C0D8"/>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 and White Pushpins Design Template 5">
        <a:dk1>
          <a:srgbClr val="336699"/>
        </a:dk1>
        <a:lt1>
          <a:srgbClr val="FFFFFF"/>
        </a:lt1>
        <a:dk2>
          <a:srgbClr val="DDDDDD"/>
        </a:dk2>
        <a:lt2>
          <a:srgbClr val="B2C8D8"/>
        </a:lt2>
        <a:accent1>
          <a:srgbClr val="1F62C5"/>
        </a:accent1>
        <a:accent2>
          <a:srgbClr val="468A4B"/>
        </a:accent2>
        <a:accent3>
          <a:srgbClr val="EBEBEB"/>
        </a:accent3>
        <a:accent4>
          <a:srgbClr val="DADADA"/>
        </a:accent4>
        <a:accent5>
          <a:srgbClr val="ABB7DF"/>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 and White Pushpins Design Template 6">
        <a:dk1>
          <a:srgbClr val="777777"/>
        </a:dk1>
        <a:lt1>
          <a:srgbClr val="FFFFFF"/>
        </a:lt1>
        <a:dk2>
          <a:srgbClr val="ABADA1"/>
        </a:dk2>
        <a:lt2>
          <a:srgbClr val="C2C2BA"/>
        </a:lt2>
        <a:accent1>
          <a:srgbClr val="909082"/>
        </a:accent1>
        <a:accent2>
          <a:srgbClr val="809EA8"/>
        </a:accent2>
        <a:accent3>
          <a:srgbClr val="D2D3CD"/>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 and White Pushpins Design Template 7">
        <a:dk1>
          <a:srgbClr val="3E3E5C"/>
        </a:dk1>
        <a:lt1>
          <a:srgbClr val="FFFFFF"/>
        </a:lt1>
        <a:dk2>
          <a:srgbClr val="BABBD2"/>
        </a:dk2>
        <a:lt2>
          <a:srgbClr val="B2B2B2"/>
        </a:lt2>
        <a:accent1>
          <a:srgbClr val="787682"/>
        </a:accent1>
        <a:accent2>
          <a:srgbClr val="6699FF"/>
        </a:accent2>
        <a:accent3>
          <a:srgbClr val="D9DAE5"/>
        </a:accent3>
        <a:accent4>
          <a:srgbClr val="DADADA"/>
        </a:accent4>
        <a:accent5>
          <a:srgbClr val="BEBDC1"/>
        </a:accent5>
        <a:accent6>
          <a:srgbClr val="5C8A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 and White Pushpins Design Template 8">
        <a:dk1>
          <a:srgbClr val="777777"/>
        </a:dk1>
        <a:lt1>
          <a:srgbClr val="FFFFDF"/>
        </a:lt1>
        <a:dk2>
          <a:srgbClr val="FFFFD9"/>
        </a:dk2>
        <a:lt2>
          <a:srgbClr val="AA8322"/>
        </a:lt2>
        <a:accent1>
          <a:srgbClr val="D6B778"/>
        </a:accent1>
        <a:accent2>
          <a:srgbClr val="33CCCC"/>
        </a:accent2>
        <a:accent3>
          <a:srgbClr val="FFFFE9"/>
        </a:accent3>
        <a:accent4>
          <a:srgbClr val="DADABE"/>
        </a:accent4>
        <a:accent5>
          <a:srgbClr val="E8D8BE"/>
        </a:accent5>
        <a:accent6>
          <a:srgbClr val="2DB9B9"/>
        </a:accent6>
        <a:hlink>
          <a:srgbClr val="FF5050"/>
        </a:hlink>
        <a:folHlink>
          <a:srgbClr val="FFCC66"/>
        </a:folHlink>
      </a:clrScheme>
      <a:clrMap bg1="dk2" tx1="lt1" bg2="dk1" tx2="lt2" accent1="accent1" accent2="accent2" accent3="accent3" accent4="accent4" accent5="accent5" accent6="accent6" hlink="hlink" folHlink="folHlink"/>
    </a:extraClrScheme>
    <a:extraClrScheme>
      <a:clrScheme name="Black and White Pushpins Design Template 9">
        <a:dk1>
          <a:srgbClr val="EACD64"/>
        </a:dk1>
        <a:lt1>
          <a:srgbClr val="FEDA9A"/>
        </a:lt1>
        <a:dk2>
          <a:srgbClr val="AD7625"/>
        </a:dk2>
        <a:lt2>
          <a:srgbClr val="969696"/>
        </a:lt2>
        <a:accent1>
          <a:srgbClr val="8F6F59"/>
        </a:accent1>
        <a:accent2>
          <a:srgbClr val="FFC891"/>
        </a:accent2>
        <a:accent3>
          <a:srgbClr val="FEEACA"/>
        </a:accent3>
        <a:accent4>
          <a:srgbClr val="C8AF54"/>
        </a:accent4>
        <a:accent5>
          <a:srgbClr val="C6BBB5"/>
        </a:accent5>
        <a:accent6>
          <a:srgbClr val="E7B583"/>
        </a:accent6>
        <a:hlink>
          <a:srgbClr val="FF8A3B"/>
        </a:hlink>
        <a:folHlink>
          <a:srgbClr val="EEC960"/>
        </a:folHlink>
      </a:clrScheme>
      <a:clrMap bg1="lt1" tx1="dk1" bg2="lt2" tx2="dk2" accent1="accent1" accent2="accent2" accent3="accent3" accent4="accent4" accent5="accent5" accent6="accent6" hlink="hlink" folHlink="folHlink"/>
    </a:extraClrScheme>
    <a:extraClrScheme>
      <a:clrScheme name="Black and White Pushpins Design Template 10">
        <a:dk1>
          <a:srgbClr val="808080"/>
        </a:dk1>
        <a:lt1>
          <a:srgbClr val="FFFFFF"/>
        </a:lt1>
        <a:dk2>
          <a:srgbClr val="F8F8F8"/>
        </a:dk2>
        <a:lt2>
          <a:srgbClr val="0099CC"/>
        </a:lt2>
        <a:accent1>
          <a:srgbClr val="66A0CC"/>
        </a:accent1>
        <a:accent2>
          <a:srgbClr val="CCCCFF"/>
        </a:accent2>
        <a:accent3>
          <a:srgbClr val="FBFBFB"/>
        </a:accent3>
        <a:accent4>
          <a:srgbClr val="DADADA"/>
        </a:accent4>
        <a:accent5>
          <a:srgbClr val="B8CDE2"/>
        </a:accent5>
        <a:accent6>
          <a:srgbClr val="B9B9E7"/>
        </a:accent6>
        <a:hlink>
          <a:srgbClr val="3333CC"/>
        </a:hlink>
        <a:folHlink>
          <a:srgbClr val="4D4D4D"/>
        </a:folHlink>
      </a:clrScheme>
      <a:clrMap bg1="dk2" tx1="lt1" bg2="dk1" tx2="lt2" accent1="accent1" accent2="accent2" accent3="accent3" accent4="accent4" accent5="accent5" accent6="accent6" hlink="hlink" folHlink="folHlink"/>
    </a:extraClrScheme>
    <a:extraClrScheme>
      <a:clrScheme name="Black and White Pushpins Design Template 11">
        <a:dk1>
          <a:srgbClr val="005A58"/>
        </a:dk1>
        <a:lt1>
          <a:srgbClr val="FFFFFF"/>
        </a:lt1>
        <a:dk2>
          <a:srgbClr val="4BB7B7"/>
        </a:dk2>
        <a:lt2>
          <a:srgbClr val="99CCFF"/>
        </a:lt2>
        <a:accent1>
          <a:srgbClr val="586F9E"/>
        </a:accent1>
        <a:accent2>
          <a:srgbClr val="4A24A8"/>
        </a:accent2>
        <a:accent3>
          <a:srgbClr val="B1D8D8"/>
        </a:accent3>
        <a:accent4>
          <a:srgbClr val="DADADA"/>
        </a:accent4>
        <a:accent5>
          <a:srgbClr val="B4BBCC"/>
        </a:accent5>
        <a:accent6>
          <a:srgbClr val="422098"/>
        </a:accent6>
        <a:hlink>
          <a:srgbClr val="CCE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JAS einfache Powerpoint-Präsentation">
  <a:themeElements>
    <a:clrScheme name="Custom 5">
      <a:dk1>
        <a:srgbClr val="FFFFFF"/>
      </a:dk1>
      <a:lt1>
        <a:srgbClr val="CBCBCB"/>
      </a:lt1>
      <a:dk2>
        <a:srgbClr val="FFFFFF"/>
      </a:dk2>
      <a:lt2>
        <a:srgbClr val="E5E5E5"/>
      </a:lt2>
      <a:accent1>
        <a:srgbClr val="BFBFBF"/>
      </a:accent1>
      <a:accent2>
        <a:srgbClr val="C22800"/>
      </a:accent2>
      <a:accent3>
        <a:srgbClr val="CBCBCB"/>
      </a:accent3>
      <a:accent4>
        <a:srgbClr val="00B050"/>
      </a:accent4>
      <a:accent5>
        <a:srgbClr val="7BA79D"/>
      </a:accent5>
      <a:accent6>
        <a:srgbClr val="968C8C"/>
      </a:accent6>
      <a:hlink>
        <a:srgbClr val="C00000"/>
      </a:hlink>
      <a:folHlink>
        <a:srgbClr val="2626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ck and White Pushpins Design Template 1">
        <a:dk1>
          <a:srgbClr val="5C1F00"/>
        </a:dk1>
        <a:lt1>
          <a:srgbClr val="FFFFFF"/>
        </a:lt1>
        <a:dk2>
          <a:srgbClr val="E55555"/>
        </a:dk2>
        <a:lt2>
          <a:srgbClr val="DFD293"/>
        </a:lt2>
        <a:accent1>
          <a:srgbClr val="CC3300"/>
        </a:accent1>
        <a:accent2>
          <a:srgbClr val="BE7960"/>
        </a:accent2>
        <a:accent3>
          <a:srgbClr val="F0B4B4"/>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 and White Pushpins Design Template 2">
        <a:dk1>
          <a:srgbClr val="2D2015"/>
        </a:dk1>
        <a:lt1>
          <a:srgbClr val="FFFFFF"/>
        </a:lt1>
        <a:dk2>
          <a:srgbClr val="9C8D66"/>
        </a:dk2>
        <a:lt2>
          <a:srgbClr val="DFC08D"/>
        </a:lt2>
        <a:accent1>
          <a:srgbClr val="8C7B70"/>
        </a:accent1>
        <a:accent2>
          <a:srgbClr val="8F5F2F"/>
        </a:accent2>
        <a:accent3>
          <a:srgbClr val="CBC5B8"/>
        </a:accent3>
        <a:accent4>
          <a:srgbClr val="DADADA"/>
        </a:accent4>
        <a:accent5>
          <a:srgbClr val="C5BFBB"/>
        </a:accent5>
        <a:accent6>
          <a:srgbClr val="81552A"/>
        </a:accent6>
        <a:hlink>
          <a:srgbClr val="CCB400"/>
        </a:hlink>
        <a:folHlink>
          <a:srgbClr val="ADBABB"/>
        </a:folHlink>
      </a:clrScheme>
      <a:clrMap bg1="dk2" tx1="lt1" bg2="dk1" tx2="lt2" accent1="accent1" accent2="accent2" accent3="accent3" accent4="accent4" accent5="accent5" accent6="accent6" hlink="hlink" folHlink="folHlink"/>
    </a:extraClrScheme>
    <a:extraClrScheme>
      <a:clrScheme name="Black and White Pushpins Design Template 3">
        <a:dk1>
          <a:srgbClr val="C0C0C0"/>
        </a:dk1>
        <a:lt1>
          <a:srgbClr val="FFFFFF"/>
        </a:lt1>
        <a:dk2>
          <a:srgbClr val="000000"/>
        </a:dk2>
        <a:lt2>
          <a:srgbClr val="333333"/>
        </a:lt2>
        <a:accent1>
          <a:srgbClr val="5F5F5F"/>
        </a:accent1>
        <a:accent2>
          <a:srgbClr val="DDDDDD"/>
        </a:accent2>
        <a:accent3>
          <a:srgbClr val="FFFFFF"/>
        </a:accent3>
        <a:accent4>
          <a:srgbClr val="A4A4A4"/>
        </a:accent4>
        <a:accent5>
          <a:srgbClr val="B6B6B6"/>
        </a:accent5>
        <a:accent6>
          <a:srgbClr val="C8C8C8"/>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Black and White Pushpins Design Template 4">
        <a:dk1>
          <a:srgbClr val="003366"/>
        </a:dk1>
        <a:lt1>
          <a:srgbClr val="FFFFFF"/>
        </a:lt1>
        <a:dk2>
          <a:srgbClr val="42A5F0"/>
        </a:dk2>
        <a:lt2>
          <a:srgbClr val="3399FF"/>
        </a:lt2>
        <a:accent1>
          <a:srgbClr val="4880B8"/>
        </a:accent1>
        <a:accent2>
          <a:srgbClr val="00B000"/>
        </a:accent2>
        <a:accent3>
          <a:srgbClr val="B0CFF6"/>
        </a:accent3>
        <a:accent4>
          <a:srgbClr val="DADADA"/>
        </a:accent4>
        <a:accent5>
          <a:srgbClr val="B1C0D8"/>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 and White Pushpins Design Template 5">
        <a:dk1>
          <a:srgbClr val="336699"/>
        </a:dk1>
        <a:lt1>
          <a:srgbClr val="FFFFFF"/>
        </a:lt1>
        <a:dk2>
          <a:srgbClr val="DDDDDD"/>
        </a:dk2>
        <a:lt2>
          <a:srgbClr val="B2C8D8"/>
        </a:lt2>
        <a:accent1>
          <a:srgbClr val="1F62C5"/>
        </a:accent1>
        <a:accent2>
          <a:srgbClr val="468A4B"/>
        </a:accent2>
        <a:accent3>
          <a:srgbClr val="EBEBEB"/>
        </a:accent3>
        <a:accent4>
          <a:srgbClr val="DADADA"/>
        </a:accent4>
        <a:accent5>
          <a:srgbClr val="ABB7DF"/>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 and White Pushpins Design Template 6">
        <a:dk1>
          <a:srgbClr val="777777"/>
        </a:dk1>
        <a:lt1>
          <a:srgbClr val="FFFFFF"/>
        </a:lt1>
        <a:dk2>
          <a:srgbClr val="ABADA1"/>
        </a:dk2>
        <a:lt2>
          <a:srgbClr val="C2C2BA"/>
        </a:lt2>
        <a:accent1>
          <a:srgbClr val="909082"/>
        </a:accent1>
        <a:accent2>
          <a:srgbClr val="809EA8"/>
        </a:accent2>
        <a:accent3>
          <a:srgbClr val="D2D3CD"/>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 and White Pushpins Design Template 7">
        <a:dk1>
          <a:srgbClr val="3E3E5C"/>
        </a:dk1>
        <a:lt1>
          <a:srgbClr val="FFFFFF"/>
        </a:lt1>
        <a:dk2>
          <a:srgbClr val="BABBD2"/>
        </a:dk2>
        <a:lt2>
          <a:srgbClr val="B2B2B2"/>
        </a:lt2>
        <a:accent1>
          <a:srgbClr val="787682"/>
        </a:accent1>
        <a:accent2>
          <a:srgbClr val="6699FF"/>
        </a:accent2>
        <a:accent3>
          <a:srgbClr val="D9DAE5"/>
        </a:accent3>
        <a:accent4>
          <a:srgbClr val="DADADA"/>
        </a:accent4>
        <a:accent5>
          <a:srgbClr val="BEBDC1"/>
        </a:accent5>
        <a:accent6>
          <a:srgbClr val="5C8A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 and White Pushpins Design Template 8">
        <a:dk1>
          <a:srgbClr val="777777"/>
        </a:dk1>
        <a:lt1>
          <a:srgbClr val="FFFFDF"/>
        </a:lt1>
        <a:dk2>
          <a:srgbClr val="FFFFD9"/>
        </a:dk2>
        <a:lt2>
          <a:srgbClr val="AA8322"/>
        </a:lt2>
        <a:accent1>
          <a:srgbClr val="D6B778"/>
        </a:accent1>
        <a:accent2>
          <a:srgbClr val="33CCCC"/>
        </a:accent2>
        <a:accent3>
          <a:srgbClr val="FFFFE9"/>
        </a:accent3>
        <a:accent4>
          <a:srgbClr val="DADABE"/>
        </a:accent4>
        <a:accent5>
          <a:srgbClr val="E8D8BE"/>
        </a:accent5>
        <a:accent6>
          <a:srgbClr val="2DB9B9"/>
        </a:accent6>
        <a:hlink>
          <a:srgbClr val="FF5050"/>
        </a:hlink>
        <a:folHlink>
          <a:srgbClr val="FFCC66"/>
        </a:folHlink>
      </a:clrScheme>
      <a:clrMap bg1="dk2" tx1="lt1" bg2="dk1" tx2="lt2" accent1="accent1" accent2="accent2" accent3="accent3" accent4="accent4" accent5="accent5" accent6="accent6" hlink="hlink" folHlink="folHlink"/>
    </a:extraClrScheme>
    <a:extraClrScheme>
      <a:clrScheme name="Black and White Pushpins Design Template 9">
        <a:dk1>
          <a:srgbClr val="EACD64"/>
        </a:dk1>
        <a:lt1>
          <a:srgbClr val="FEDA9A"/>
        </a:lt1>
        <a:dk2>
          <a:srgbClr val="AD7625"/>
        </a:dk2>
        <a:lt2>
          <a:srgbClr val="969696"/>
        </a:lt2>
        <a:accent1>
          <a:srgbClr val="8F6F59"/>
        </a:accent1>
        <a:accent2>
          <a:srgbClr val="FFC891"/>
        </a:accent2>
        <a:accent3>
          <a:srgbClr val="FEEACA"/>
        </a:accent3>
        <a:accent4>
          <a:srgbClr val="C8AF54"/>
        </a:accent4>
        <a:accent5>
          <a:srgbClr val="C6BBB5"/>
        </a:accent5>
        <a:accent6>
          <a:srgbClr val="E7B583"/>
        </a:accent6>
        <a:hlink>
          <a:srgbClr val="FF8A3B"/>
        </a:hlink>
        <a:folHlink>
          <a:srgbClr val="EEC960"/>
        </a:folHlink>
      </a:clrScheme>
      <a:clrMap bg1="lt1" tx1="dk1" bg2="lt2" tx2="dk2" accent1="accent1" accent2="accent2" accent3="accent3" accent4="accent4" accent5="accent5" accent6="accent6" hlink="hlink" folHlink="folHlink"/>
    </a:extraClrScheme>
    <a:extraClrScheme>
      <a:clrScheme name="Black and White Pushpins Design Template 10">
        <a:dk1>
          <a:srgbClr val="808080"/>
        </a:dk1>
        <a:lt1>
          <a:srgbClr val="FFFFFF"/>
        </a:lt1>
        <a:dk2>
          <a:srgbClr val="F8F8F8"/>
        </a:dk2>
        <a:lt2>
          <a:srgbClr val="0099CC"/>
        </a:lt2>
        <a:accent1>
          <a:srgbClr val="66A0CC"/>
        </a:accent1>
        <a:accent2>
          <a:srgbClr val="CCCCFF"/>
        </a:accent2>
        <a:accent3>
          <a:srgbClr val="FBFBFB"/>
        </a:accent3>
        <a:accent4>
          <a:srgbClr val="DADADA"/>
        </a:accent4>
        <a:accent5>
          <a:srgbClr val="B8CDE2"/>
        </a:accent5>
        <a:accent6>
          <a:srgbClr val="B9B9E7"/>
        </a:accent6>
        <a:hlink>
          <a:srgbClr val="3333CC"/>
        </a:hlink>
        <a:folHlink>
          <a:srgbClr val="4D4D4D"/>
        </a:folHlink>
      </a:clrScheme>
      <a:clrMap bg1="dk2" tx1="lt1" bg2="dk1" tx2="lt2" accent1="accent1" accent2="accent2" accent3="accent3" accent4="accent4" accent5="accent5" accent6="accent6" hlink="hlink" folHlink="folHlink"/>
    </a:extraClrScheme>
    <a:extraClrScheme>
      <a:clrScheme name="Black and White Pushpins Design Template 11">
        <a:dk1>
          <a:srgbClr val="005A58"/>
        </a:dk1>
        <a:lt1>
          <a:srgbClr val="FFFFFF"/>
        </a:lt1>
        <a:dk2>
          <a:srgbClr val="4BB7B7"/>
        </a:dk2>
        <a:lt2>
          <a:srgbClr val="99CCFF"/>
        </a:lt2>
        <a:accent1>
          <a:srgbClr val="586F9E"/>
        </a:accent1>
        <a:accent2>
          <a:srgbClr val="4A24A8"/>
        </a:accent2>
        <a:accent3>
          <a:srgbClr val="B1D8D8"/>
        </a:accent3>
        <a:accent4>
          <a:srgbClr val="DADADA"/>
        </a:accent4>
        <a:accent5>
          <a:srgbClr val="B4BBCC"/>
        </a:accent5>
        <a:accent6>
          <a:srgbClr val="422098"/>
        </a:accent6>
        <a:hlink>
          <a:srgbClr val="CCE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JAS einfache Powerpoint-Präsentation">
  <a:themeElements>
    <a:clrScheme name="Custom 5">
      <a:dk1>
        <a:srgbClr val="FFFFFF"/>
      </a:dk1>
      <a:lt1>
        <a:srgbClr val="CBCBCB"/>
      </a:lt1>
      <a:dk2>
        <a:srgbClr val="FFFFFF"/>
      </a:dk2>
      <a:lt2>
        <a:srgbClr val="E5E5E5"/>
      </a:lt2>
      <a:accent1>
        <a:srgbClr val="BFBFBF"/>
      </a:accent1>
      <a:accent2>
        <a:srgbClr val="C22800"/>
      </a:accent2>
      <a:accent3>
        <a:srgbClr val="CBCBCB"/>
      </a:accent3>
      <a:accent4>
        <a:srgbClr val="00B050"/>
      </a:accent4>
      <a:accent5>
        <a:srgbClr val="7BA79D"/>
      </a:accent5>
      <a:accent6>
        <a:srgbClr val="968C8C"/>
      </a:accent6>
      <a:hlink>
        <a:srgbClr val="C00000"/>
      </a:hlink>
      <a:folHlink>
        <a:srgbClr val="2626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ck and White Pushpins Design Template 1">
        <a:dk1>
          <a:srgbClr val="5C1F00"/>
        </a:dk1>
        <a:lt1>
          <a:srgbClr val="FFFFFF"/>
        </a:lt1>
        <a:dk2>
          <a:srgbClr val="E55555"/>
        </a:dk2>
        <a:lt2>
          <a:srgbClr val="DFD293"/>
        </a:lt2>
        <a:accent1>
          <a:srgbClr val="CC3300"/>
        </a:accent1>
        <a:accent2>
          <a:srgbClr val="BE7960"/>
        </a:accent2>
        <a:accent3>
          <a:srgbClr val="F0B4B4"/>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 and White Pushpins Design Template 2">
        <a:dk1>
          <a:srgbClr val="2D2015"/>
        </a:dk1>
        <a:lt1>
          <a:srgbClr val="FFFFFF"/>
        </a:lt1>
        <a:dk2>
          <a:srgbClr val="9C8D66"/>
        </a:dk2>
        <a:lt2>
          <a:srgbClr val="DFC08D"/>
        </a:lt2>
        <a:accent1>
          <a:srgbClr val="8C7B70"/>
        </a:accent1>
        <a:accent2>
          <a:srgbClr val="8F5F2F"/>
        </a:accent2>
        <a:accent3>
          <a:srgbClr val="CBC5B8"/>
        </a:accent3>
        <a:accent4>
          <a:srgbClr val="DADADA"/>
        </a:accent4>
        <a:accent5>
          <a:srgbClr val="C5BFBB"/>
        </a:accent5>
        <a:accent6>
          <a:srgbClr val="81552A"/>
        </a:accent6>
        <a:hlink>
          <a:srgbClr val="CCB400"/>
        </a:hlink>
        <a:folHlink>
          <a:srgbClr val="ADBABB"/>
        </a:folHlink>
      </a:clrScheme>
      <a:clrMap bg1="dk2" tx1="lt1" bg2="dk1" tx2="lt2" accent1="accent1" accent2="accent2" accent3="accent3" accent4="accent4" accent5="accent5" accent6="accent6" hlink="hlink" folHlink="folHlink"/>
    </a:extraClrScheme>
    <a:extraClrScheme>
      <a:clrScheme name="Black and White Pushpins Design Template 3">
        <a:dk1>
          <a:srgbClr val="C0C0C0"/>
        </a:dk1>
        <a:lt1>
          <a:srgbClr val="FFFFFF"/>
        </a:lt1>
        <a:dk2>
          <a:srgbClr val="000000"/>
        </a:dk2>
        <a:lt2>
          <a:srgbClr val="333333"/>
        </a:lt2>
        <a:accent1>
          <a:srgbClr val="5F5F5F"/>
        </a:accent1>
        <a:accent2>
          <a:srgbClr val="DDDDDD"/>
        </a:accent2>
        <a:accent3>
          <a:srgbClr val="FFFFFF"/>
        </a:accent3>
        <a:accent4>
          <a:srgbClr val="A4A4A4"/>
        </a:accent4>
        <a:accent5>
          <a:srgbClr val="B6B6B6"/>
        </a:accent5>
        <a:accent6>
          <a:srgbClr val="C8C8C8"/>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Black and White Pushpins Design Template 4">
        <a:dk1>
          <a:srgbClr val="003366"/>
        </a:dk1>
        <a:lt1>
          <a:srgbClr val="FFFFFF"/>
        </a:lt1>
        <a:dk2>
          <a:srgbClr val="42A5F0"/>
        </a:dk2>
        <a:lt2>
          <a:srgbClr val="3399FF"/>
        </a:lt2>
        <a:accent1>
          <a:srgbClr val="4880B8"/>
        </a:accent1>
        <a:accent2>
          <a:srgbClr val="00B000"/>
        </a:accent2>
        <a:accent3>
          <a:srgbClr val="B0CFF6"/>
        </a:accent3>
        <a:accent4>
          <a:srgbClr val="DADADA"/>
        </a:accent4>
        <a:accent5>
          <a:srgbClr val="B1C0D8"/>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 and White Pushpins Design Template 5">
        <a:dk1>
          <a:srgbClr val="336699"/>
        </a:dk1>
        <a:lt1>
          <a:srgbClr val="FFFFFF"/>
        </a:lt1>
        <a:dk2>
          <a:srgbClr val="DDDDDD"/>
        </a:dk2>
        <a:lt2>
          <a:srgbClr val="B2C8D8"/>
        </a:lt2>
        <a:accent1>
          <a:srgbClr val="1F62C5"/>
        </a:accent1>
        <a:accent2>
          <a:srgbClr val="468A4B"/>
        </a:accent2>
        <a:accent3>
          <a:srgbClr val="EBEBEB"/>
        </a:accent3>
        <a:accent4>
          <a:srgbClr val="DADADA"/>
        </a:accent4>
        <a:accent5>
          <a:srgbClr val="ABB7DF"/>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 and White Pushpins Design Template 6">
        <a:dk1>
          <a:srgbClr val="777777"/>
        </a:dk1>
        <a:lt1>
          <a:srgbClr val="FFFFFF"/>
        </a:lt1>
        <a:dk2>
          <a:srgbClr val="ABADA1"/>
        </a:dk2>
        <a:lt2>
          <a:srgbClr val="C2C2BA"/>
        </a:lt2>
        <a:accent1>
          <a:srgbClr val="909082"/>
        </a:accent1>
        <a:accent2>
          <a:srgbClr val="809EA8"/>
        </a:accent2>
        <a:accent3>
          <a:srgbClr val="D2D3CD"/>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 and White Pushpins Design Template 7">
        <a:dk1>
          <a:srgbClr val="3E3E5C"/>
        </a:dk1>
        <a:lt1>
          <a:srgbClr val="FFFFFF"/>
        </a:lt1>
        <a:dk2>
          <a:srgbClr val="BABBD2"/>
        </a:dk2>
        <a:lt2>
          <a:srgbClr val="B2B2B2"/>
        </a:lt2>
        <a:accent1>
          <a:srgbClr val="787682"/>
        </a:accent1>
        <a:accent2>
          <a:srgbClr val="6699FF"/>
        </a:accent2>
        <a:accent3>
          <a:srgbClr val="D9DAE5"/>
        </a:accent3>
        <a:accent4>
          <a:srgbClr val="DADADA"/>
        </a:accent4>
        <a:accent5>
          <a:srgbClr val="BEBDC1"/>
        </a:accent5>
        <a:accent6>
          <a:srgbClr val="5C8A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 and White Pushpins Design Template 8">
        <a:dk1>
          <a:srgbClr val="777777"/>
        </a:dk1>
        <a:lt1>
          <a:srgbClr val="FFFFDF"/>
        </a:lt1>
        <a:dk2>
          <a:srgbClr val="FFFFD9"/>
        </a:dk2>
        <a:lt2>
          <a:srgbClr val="AA8322"/>
        </a:lt2>
        <a:accent1>
          <a:srgbClr val="D6B778"/>
        </a:accent1>
        <a:accent2>
          <a:srgbClr val="33CCCC"/>
        </a:accent2>
        <a:accent3>
          <a:srgbClr val="FFFFE9"/>
        </a:accent3>
        <a:accent4>
          <a:srgbClr val="DADABE"/>
        </a:accent4>
        <a:accent5>
          <a:srgbClr val="E8D8BE"/>
        </a:accent5>
        <a:accent6>
          <a:srgbClr val="2DB9B9"/>
        </a:accent6>
        <a:hlink>
          <a:srgbClr val="FF5050"/>
        </a:hlink>
        <a:folHlink>
          <a:srgbClr val="FFCC66"/>
        </a:folHlink>
      </a:clrScheme>
      <a:clrMap bg1="dk2" tx1="lt1" bg2="dk1" tx2="lt2" accent1="accent1" accent2="accent2" accent3="accent3" accent4="accent4" accent5="accent5" accent6="accent6" hlink="hlink" folHlink="folHlink"/>
    </a:extraClrScheme>
    <a:extraClrScheme>
      <a:clrScheme name="Black and White Pushpins Design Template 9">
        <a:dk1>
          <a:srgbClr val="EACD64"/>
        </a:dk1>
        <a:lt1>
          <a:srgbClr val="FEDA9A"/>
        </a:lt1>
        <a:dk2>
          <a:srgbClr val="AD7625"/>
        </a:dk2>
        <a:lt2>
          <a:srgbClr val="969696"/>
        </a:lt2>
        <a:accent1>
          <a:srgbClr val="8F6F59"/>
        </a:accent1>
        <a:accent2>
          <a:srgbClr val="FFC891"/>
        </a:accent2>
        <a:accent3>
          <a:srgbClr val="FEEACA"/>
        </a:accent3>
        <a:accent4>
          <a:srgbClr val="C8AF54"/>
        </a:accent4>
        <a:accent5>
          <a:srgbClr val="C6BBB5"/>
        </a:accent5>
        <a:accent6>
          <a:srgbClr val="E7B583"/>
        </a:accent6>
        <a:hlink>
          <a:srgbClr val="FF8A3B"/>
        </a:hlink>
        <a:folHlink>
          <a:srgbClr val="EEC960"/>
        </a:folHlink>
      </a:clrScheme>
      <a:clrMap bg1="lt1" tx1="dk1" bg2="lt2" tx2="dk2" accent1="accent1" accent2="accent2" accent3="accent3" accent4="accent4" accent5="accent5" accent6="accent6" hlink="hlink" folHlink="folHlink"/>
    </a:extraClrScheme>
    <a:extraClrScheme>
      <a:clrScheme name="Black and White Pushpins Design Template 10">
        <a:dk1>
          <a:srgbClr val="808080"/>
        </a:dk1>
        <a:lt1>
          <a:srgbClr val="FFFFFF"/>
        </a:lt1>
        <a:dk2>
          <a:srgbClr val="F8F8F8"/>
        </a:dk2>
        <a:lt2>
          <a:srgbClr val="0099CC"/>
        </a:lt2>
        <a:accent1>
          <a:srgbClr val="66A0CC"/>
        </a:accent1>
        <a:accent2>
          <a:srgbClr val="CCCCFF"/>
        </a:accent2>
        <a:accent3>
          <a:srgbClr val="FBFBFB"/>
        </a:accent3>
        <a:accent4>
          <a:srgbClr val="DADADA"/>
        </a:accent4>
        <a:accent5>
          <a:srgbClr val="B8CDE2"/>
        </a:accent5>
        <a:accent6>
          <a:srgbClr val="B9B9E7"/>
        </a:accent6>
        <a:hlink>
          <a:srgbClr val="3333CC"/>
        </a:hlink>
        <a:folHlink>
          <a:srgbClr val="4D4D4D"/>
        </a:folHlink>
      </a:clrScheme>
      <a:clrMap bg1="dk2" tx1="lt1" bg2="dk1" tx2="lt2" accent1="accent1" accent2="accent2" accent3="accent3" accent4="accent4" accent5="accent5" accent6="accent6" hlink="hlink" folHlink="folHlink"/>
    </a:extraClrScheme>
    <a:extraClrScheme>
      <a:clrScheme name="Black and White Pushpins Design Template 11">
        <a:dk1>
          <a:srgbClr val="005A58"/>
        </a:dk1>
        <a:lt1>
          <a:srgbClr val="FFFFFF"/>
        </a:lt1>
        <a:dk2>
          <a:srgbClr val="4BB7B7"/>
        </a:dk2>
        <a:lt2>
          <a:srgbClr val="99CCFF"/>
        </a:lt2>
        <a:accent1>
          <a:srgbClr val="586F9E"/>
        </a:accent1>
        <a:accent2>
          <a:srgbClr val="4A24A8"/>
        </a:accent2>
        <a:accent3>
          <a:srgbClr val="B1D8D8"/>
        </a:accent3>
        <a:accent4>
          <a:srgbClr val="DADADA"/>
        </a:accent4>
        <a:accent5>
          <a:srgbClr val="B4BBCC"/>
        </a:accent5>
        <a:accent6>
          <a:srgbClr val="422098"/>
        </a:accent6>
        <a:hlink>
          <a:srgbClr val="CCE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JAS einfache Powerpoint-Präsentation">
  <a:themeElements>
    <a:clrScheme name="Custom 5">
      <a:dk1>
        <a:srgbClr val="FFFFFF"/>
      </a:dk1>
      <a:lt1>
        <a:srgbClr val="CBCBCB"/>
      </a:lt1>
      <a:dk2>
        <a:srgbClr val="FFFFFF"/>
      </a:dk2>
      <a:lt2>
        <a:srgbClr val="E5E5E5"/>
      </a:lt2>
      <a:accent1>
        <a:srgbClr val="BFBFBF"/>
      </a:accent1>
      <a:accent2>
        <a:srgbClr val="C22800"/>
      </a:accent2>
      <a:accent3>
        <a:srgbClr val="CBCBCB"/>
      </a:accent3>
      <a:accent4>
        <a:srgbClr val="00B050"/>
      </a:accent4>
      <a:accent5>
        <a:srgbClr val="7BA79D"/>
      </a:accent5>
      <a:accent6>
        <a:srgbClr val="968C8C"/>
      </a:accent6>
      <a:hlink>
        <a:srgbClr val="C00000"/>
      </a:hlink>
      <a:folHlink>
        <a:srgbClr val="2626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ck and White Pushpins Design Template 1">
        <a:dk1>
          <a:srgbClr val="5C1F00"/>
        </a:dk1>
        <a:lt1>
          <a:srgbClr val="FFFFFF"/>
        </a:lt1>
        <a:dk2>
          <a:srgbClr val="E55555"/>
        </a:dk2>
        <a:lt2>
          <a:srgbClr val="DFD293"/>
        </a:lt2>
        <a:accent1>
          <a:srgbClr val="CC3300"/>
        </a:accent1>
        <a:accent2>
          <a:srgbClr val="BE7960"/>
        </a:accent2>
        <a:accent3>
          <a:srgbClr val="F0B4B4"/>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ck and White Pushpins Design Template 2">
        <a:dk1>
          <a:srgbClr val="2D2015"/>
        </a:dk1>
        <a:lt1>
          <a:srgbClr val="FFFFFF"/>
        </a:lt1>
        <a:dk2>
          <a:srgbClr val="9C8D66"/>
        </a:dk2>
        <a:lt2>
          <a:srgbClr val="DFC08D"/>
        </a:lt2>
        <a:accent1>
          <a:srgbClr val="8C7B70"/>
        </a:accent1>
        <a:accent2>
          <a:srgbClr val="8F5F2F"/>
        </a:accent2>
        <a:accent3>
          <a:srgbClr val="CBC5B8"/>
        </a:accent3>
        <a:accent4>
          <a:srgbClr val="DADADA"/>
        </a:accent4>
        <a:accent5>
          <a:srgbClr val="C5BFBB"/>
        </a:accent5>
        <a:accent6>
          <a:srgbClr val="81552A"/>
        </a:accent6>
        <a:hlink>
          <a:srgbClr val="CCB400"/>
        </a:hlink>
        <a:folHlink>
          <a:srgbClr val="ADBABB"/>
        </a:folHlink>
      </a:clrScheme>
      <a:clrMap bg1="dk2" tx1="lt1" bg2="dk1" tx2="lt2" accent1="accent1" accent2="accent2" accent3="accent3" accent4="accent4" accent5="accent5" accent6="accent6" hlink="hlink" folHlink="folHlink"/>
    </a:extraClrScheme>
    <a:extraClrScheme>
      <a:clrScheme name="Black and White Pushpins Design Template 3">
        <a:dk1>
          <a:srgbClr val="C0C0C0"/>
        </a:dk1>
        <a:lt1>
          <a:srgbClr val="FFFFFF"/>
        </a:lt1>
        <a:dk2>
          <a:srgbClr val="000000"/>
        </a:dk2>
        <a:lt2>
          <a:srgbClr val="333333"/>
        </a:lt2>
        <a:accent1>
          <a:srgbClr val="5F5F5F"/>
        </a:accent1>
        <a:accent2>
          <a:srgbClr val="DDDDDD"/>
        </a:accent2>
        <a:accent3>
          <a:srgbClr val="FFFFFF"/>
        </a:accent3>
        <a:accent4>
          <a:srgbClr val="A4A4A4"/>
        </a:accent4>
        <a:accent5>
          <a:srgbClr val="B6B6B6"/>
        </a:accent5>
        <a:accent6>
          <a:srgbClr val="C8C8C8"/>
        </a:accent6>
        <a:hlink>
          <a:srgbClr val="B2B2B2"/>
        </a:hlink>
        <a:folHlink>
          <a:srgbClr val="DDDDDD"/>
        </a:folHlink>
      </a:clrScheme>
      <a:clrMap bg1="lt1" tx1="dk1" bg2="lt2" tx2="dk2" accent1="accent1" accent2="accent2" accent3="accent3" accent4="accent4" accent5="accent5" accent6="accent6" hlink="hlink" folHlink="folHlink"/>
    </a:extraClrScheme>
    <a:extraClrScheme>
      <a:clrScheme name="Black and White Pushpins Design Template 4">
        <a:dk1>
          <a:srgbClr val="003366"/>
        </a:dk1>
        <a:lt1>
          <a:srgbClr val="FFFFFF"/>
        </a:lt1>
        <a:dk2>
          <a:srgbClr val="42A5F0"/>
        </a:dk2>
        <a:lt2>
          <a:srgbClr val="3399FF"/>
        </a:lt2>
        <a:accent1>
          <a:srgbClr val="4880B8"/>
        </a:accent1>
        <a:accent2>
          <a:srgbClr val="00B000"/>
        </a:accent2>
        <a:accent3>
          <a:srgbClr val="B0CFF6"/>
        </a:accent3>
        <a:accent4>
          <a:srgbClr val="DADADA"/>
        </a:accent4>
        <a:accent5>
          <a:srgbClr val="B1C0D8"/>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ck and White Pushpins Design Template 5">
        <a:dk1>
          <a:srgbClr val="336699"/>
        </a:dk1>
        <a:lt1>
          <a:srgbClr val="FFFFFF"/>
        </a:lt1>
        <a:dk2>
          <a:srgbClr val="DDDDDD"/>
        </a:dk2>
        <a:lt2>
          <a:srgbClr val="B2C8D8"/>
        </a:lt2>
        <a:accent1>
          <a:srgbClr val="1F62C5"/>
        </a:accent1>
        <a:accent2>
          <a:srgbClr val="468A4B"/>
        </a:accent2>
        <a:accent3>
          <a:srgbClr val="EBEBEB"/>
        </a:accent3>
        <a:accent4>
          <a:srgbClr val="DADADA"/>
        </a:accent4>
        <a:accent5>
          <a:srgbClr val="ABB7DF"/>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ck and White Pushpins Design Template 6">
        <a:dk1>
          <a:srgbClr val="777777"/>
        </a:dk1>
        <a:lt1>
          <a:srgbClr val="FFFFFF"/>
        </a:lt1>
        <a:dk2>
          <a:srgbClr val="ABADA1"/>
        </a:dk2>
        <a:lt2>
          <a:srgbClr val="C2C2BA"/>
        </a:lt2>
        <a:accent1>
          <a:srgbClr val="909082"/>
        </a:accent1>
        <a:accent2>
          <a:srgbClr val="809EA8"/>
        </a:accent2>
        <a:accent3>
          <a:srgbClr val="D2D3CD"/>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ck and White Pushpins Design Template 7">
        <a:dk1>
          <a:srgbClr val="3E3E5C"/>
        </a:dk1>
        <a:lt1>
          <a:srgbClr val="FFFFFF"/>
        </a:lt1>
        <a:dk2>
          <a:srgbClr val="BABBD2"/>
        </a:dk2>
        <a:lt2>
          <a:srgbClr val="B2B2B2"/>
        </a:lt2>
        <a:accent1>
          <a:srgbClr val="787682"/>
        </a:accent1>
        <a:accent2>
          <a:srgbClr val="6699FF"/>
        </a:accent2>
        <a:accent3>
          <a:srgbClr val="D9DAE5"/>
        </a:accent3>
        <a:accent4>
          <a:srgbClr val="DADADA"/>
        </a:accent4>
        <a:accent5>
          <a:srgbClr val="BEBDC1"/>
        </a:accent5>
        <a:accent6>
          <a:srgbClr val="5C8A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ck and White Pushpins Design Template 8">
        <a:dk1>
          <a:srgbClr val="777777"/>
        </a:dk1>
        <a:lt1>
          <a:srgbClr val="FFFFDF"/>
        </a:lt1>
        <a:dk2>
          <a:srgbClr val="FFFFD9"/>
        </a:dk2>
        <a:lt2>
          <a:srgbClr val="AA8322"/>
        </a:lt2>
        <a:accent1>
          <a:srgbClr val="D6B778"/>
        </a:accent1>
        <a:accent2>
          <a:srgbClr val="33CCCC"/>
        </a:accent2>
        <a:accent3>
          <a:srgbClr val="FFFFE9"/>
        </a:accent3>
        <a:accent4>
          <a:srgbClr val="DADABE"/>
        </a:accent4>
        <a:accent5>
          <a:srgbClr val="E8D8BE"/>
        </a:accent5>
        <a:accent6>
          <a:srgbClr val="2DB9B9"/>
        </a:accent6>
        <a:hlink>
          <a:srgbClr val="FF5050"/>
        </a:hlink>
        <a:folHlink>
          <a:srgbClr val="FFCC66"/>
        </a:folHlink>
      </a:clrScheme>
      <a:clrMap bg1="dk2" tx1="lt1" bg2="dk1" tx2="lt2" accent1="accent1" accent2="accent2" accent3="accent3" accent4="accent4" accent5="accent5" accent6="accent6" hlink="hlink" folHlink="folHlink"/>
    </a:extraClrScheme>
    <a:extraClrScheme>
      <a:clrScheme name="Black and White Pushpins Design Template 9">
        <a:dk1>
          <a:srgbClr val="EACD64"/>
        </a:dk1>
        <a:lt1>
          <a:srgbClr val="FEDA9A"/>
        </a:lt1>
        <a:dk2>
          <a:srgbClr val="AD7625"/>
        </a:dk2>
        <a:lt2>
          <a:srgbClr val="969696"/>
        </a:lt2>
        <a:accent1>
          <a:srgbClr val="8F6F59"/>
        </a:accent1>
        <a:accent2>
          <a:srgbClr val="FFC891"/>
        </a:accent2>
        <a:accent3>
          <a:srgbClr val="FEEACA"/>
        </a:accent3>
        <a:accent4>
          <a:srgbClr val="C8AF54"/>
        </a:accent4>
        <a:accent5>
          <a:srgbClr val="C6BBB5"/>
        </a:accent5>
        <a:accent6>
          <a:srgbClr val="E7B583"/>
        </a:accent6>
        <a:hlink>
          <a:srgbClr val="FF8A3B"/>
        </a:hlink>
        <a:folHlink>
          <a:srgbClr val="EEC960"/>
        </a:folHlink>
      </a:clrScheme>
      <a:clrMap bg1="lt1" tx1="dk1" bg2="lt2" tx2="dk2" accent1="accent1" accent2="accent2" accent3="accent3" accent4="accent4" accent5="accent5" accent6="accent6" hlink="hlink" folHlink="folHlink"/>
    </a:extraClrScheme>
    <a:extraClrScheme>
      <a:clrScheme name="Black and White Pushpins Design Template 10">
        <a:dk1>
          <a:srgbClr val="808080"/>
        </a:dk1>
        <a:lt1>
          <a:srgbClr val="FFFFFF"/>
        </a:lt1>
        <a:dk2>
          <a:srgbClr val="F8F8F8"/>
        </a:dk2>
        <a:lt2>
          <a:srgbClr val="0099CC"/>
        </a:lt2>
        <a:accent1>
          <a:srgbClr val="66A0CC"/>
        </a:accent1>
        <a:accent2>
          <a:srgbClr val="CCCCFF"/>
        </a:accent2>
        <a:accent3>
          <a:srgbClr val="FBFBFB"/>
        </a:accent3>
        <a:accent4>
          <a:srgbClr val="DADADA"/>
        </a:accent4>
        <a:accent5>
          <a:srgbClr val="B8CDE2"/>
        </a:accent5>
        <a:accent6>
          <a:srgbClr val="B9B9E7"/>
        </a:accent6>
        <a:hlink>
          <a:srgbClr val="3333CC"/>
        </a:hlink>
        <a:folHlink>
          <a:srgbClr val="4D4D4D"/>
        </a:folHlink>
      </a:clrScheme>
      <a:clrMap bg1="dk2" tx1="lt1" bg2="dk1" tx2="lt2" accent1="accent1" accent2="accent2" accent3="accent3" accent4="accent4" accent5="accent5" accent6="accent6" hlink="hlink" folHlink="folHlink"/>
    </a:extraClrScheme>
    <a:extraClrScheme>
      <a:clrScheme name="Black and White Pushpins Design Template 11">
        <a:dk1>
          <a:srgbClr val="005A58"/>
        </a:dk1>
        <a:lt1>
          <a:srgbClr val="FFFFFF"/>
        </a:lt1>
        <a:dk2>
          <a:srgbClr val="4BB7B7"/>
        </a:dk2>
        <a:lt2>
          <a:srgbClr val="99CCFF"/>
        </a:lt2>
        <a:accent1>
          <a:srgbClr val="586F9E"/>
        </a:accent1>
        <a:accent2>
          <a:srgbClr val="4A24A8"/>
        </a:accent2>
        <a:accent3>
          <a:srgbClr val="B1D8D8"/>
        </a:accent3>
        <a:accent4>
          <a:srgbClr val="DADADA"/>
        </a:accent4>
        <a:accent5>
          <a:srgbClr val="B4BBCC"/>
        </a:accent5>
        <a:accent6>
          <a:srgbClr val="422098"/>
        </a:accent6>
        <a:hlink>
          <a:srgbClr val="CCE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5">
    <a:dk1>
      <a:srgbClr val="FFFFFF"/>
    </a:dk1>
    <a:lt1>
      <a:srgbClr val="CBCBCB"/>
    </a:lt1>
    <a:dk2>
      <a:srgbClr val="FFFFFF"/>
    </a:dk2>
    <a:lt2>
      <a:srgbClr val="E5E5E5"/>
    </a:lt2>
    <a:accent1>
      <a:srgbClr val="BFBFBF"/>
    </a:accent1>
    <a:accent2>
      <a:srgbClr val="C22800"/>
    </a:accent2>
    <a:accent3>
      <a:srgbClr val="CBCBCB"/>
    </a:accent3>
    <a:accent4>
      <a:srgbClr val="00B050"/>
    </a:accent4>
    <a:accent5>
      <a:srgbClr val="7BA79D"/>
    </a:accent5>
    <a:accent6>
      <a:srgbClr val="968C8C"/>
    </a:accent6>
    <a:hlink>
      <a:srgbClr val="C00000"/>
    </a:hlink>
    <a:folHlink>
      <a:srgbClr val="262626"/>
    </a:folHlink>
  </a:clrScheme>
</a:themeOverride>
</file>

<file path=docProps/app.xml><?xml version="1.0" encoding="utf-8"?>
<Properties xmlns="http://schemas.openxmlformats.org/officeDocument/2006/extended-properties" xmlns:vt="http://schemas.openxmlformats.org/officeDocument/2006/docPropsVTypes">
  <Template>JAS einfache Powerpoint-Präsentation</Template>
  <TotalTime>0</TotalTime>
  <Words>441</Words>
  <Application>Microsoft Office PowerPoint</Application>
  <PresentationFormat>Bildschirmpräsentation (4:3)</PresentationFormat>
  <Paragraphs>204</Paragraphs>
  <Slides>26</Slides>
  <Notes>0</Notes>
  <HiddenSlides>0</HiddenSlides>
  <MMClips>0</MMClips>
  <ScaleCrop>false</ScaleCrop>
  <HeadingPairs>
    <vt:vector size="4" baseType="variant">
      <vt:variant>
        <vt:lpstr>Design</vt:lpstr>
      </vt:variant>
      <vt:variant>
        <vt:i4>4</vt:i4>
      </vt:variant>
      <vt:variant>
        <vt:lpstr>Folientitel</vt:lpstr>
      </vt:variant>
      <vt:variant>
        <vt:i4>26</vt:i4>
      </vt:variant>
    </vt:vector>
  </HeadingPairs>
  <TitlesOfParts>
    <vt:vector size="30" baseType="lpstr">
      <vt:lpstr>JAS einfache Powerpoint-Präsentation</vt:lpstr>
      <vt:lpstr>1_JAS einfache Powerpoint-Präsentation</vt:lpstr>
      <vt:lpstr>2_JAS einfache Powerpoint-Präsentation</vt:lpstr>
      <vt:lpstr>3_JAS einfache Powerpoint-Präsentation</vt:lpstr>
      <vt:lpstr>Das X im DOC</vt:lpstr>
      <vt:lpstr>Entwicklung individueller Software</vt:lpstr>
      <vt:lpstr>nur für IT-Spezis</vt:lpstr>
      <vt:lpstr>Überblick</vt:lpstr>
      <vt:lpstr>Techniken</vt:lpstr>
      <vt:lpstr>Technik Vergleich</vt:lpstr>
      <vt:lpstr>Word-Grundlagen</vt:lpstr>
      <vt:lpstr>Office VBA - simple</vt:lpstr>
      <vt:lpstr>Generische Office VBA Lösung</vt:lpstr>
      <vt:lpstr>.net VSTO (Visual Studio Tool for Office)</vt:lpstr>
      <vt:lpstr>Das X im Doc</vt:lpstr>
      <vt:lpstr>Open XML mit Textmarken</vt:lpstr>
      <vt:lpstr>Open XML mit Bildern in Textmarken</vt:lpstr>
      <vt:lpstr>Nochmal „Das X im Doc“</vt:lpstr>
      <vt:lpstr>PowerPoint-Präsentation</vt:lpstr>
      <vt:lpstr>PowerPoint-Präsentation</vt:lpstr>
      <vt:lpstr>Open XML mit ContentControl</vt:lpstr>
      <vt:lpstr>PowerPoint-Präsentation</vt:lpstr>
      <vt:lpstr>PowerPoint-Präsentation</vt:lpstr>
      <vt:lpstr>PowerPoint-Präsentation</vt:lpstr>
      <vt:lpstr>PowerPoint-Präsentation</vt:lpstr>
      <vt:lpstr>Open XML with PictureControl</vt:lpstr>
      <vt:lpstr>Kombinationen / Szenarien</vt:lpstr>
      <vt:lpstr>Darf es noch ein wenig mehr sein?</vt:lpstr>
      <vt:lpstr>Tool und Links</vt:lpstr>
      <vt:lpstr>Herzlichen Dank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 X im DOC</dc:title>
  <dc:creator>Thomas Gross</dc:creator>
  <cp:lastModifiedBy>Thomas Gross</cp:lastModifiedBy>
  <cp:revision>50</cp:revision>
  <cp:lastPrinted>1601-01-01T00:00:00Z</cp:lastPrinted>
  <dcterms:created xsi:type="dcterms:W3CDTF">2013-08-16T12:41:48Z</dcterms:created>
  <dcterms:modified xsi:type="dcterms:W3CDTF">2013-08-17T21:01:42Z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TC010175101033</vt:lpwstr>
  </property>
</Properties>
</file>