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4" r:id="rId10"/>
    <p:sldId id="263" r:id="rId11"/>
    <p:sldId id="264" r:id="rId12"/>
    <p:sldId id="275" r:id="rId13"/>
    <p:sldId id="265" r:id="rId14"/>
    <p:sldId id="266" r:id="rId15"/>
    <p:sldId id="267" r:id="rId16"/>
    <p:sldId id="269" r:id="rId17"/>
    <p:sldId id="270" r:id="rId18"/>
    <p:sldId id="271" r:id="rId19"/>
    <p:sldId id="268" r:id="rId20"/>
    <p:sldId id="272" r:id="rId21"/>
    <p:sldId id="273" r:id="rId22"/>
    <p:sldId id="276" r:id="rId23"/>
    <p:sldId id="27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4D600B6-23F9-4F8F-A1ED-4FA473C58EDB}" type="datetimeFigureOut">
              <a:rPr lang="de-DE" smtClean="0"/>
              <a:t>31.03.2010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5832F4F-C13B-4FBC-B09A-A4BB623B26DE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MS SQL Server Training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Timo Witza</a:t>
            </a:r>
          </a:p>
          <a:p>
            <a:r>
              <a:rPr lang="de-DE" dirty="0"/>
              <a:t>f</a:t>
            </a:r>
            <a:r>
              <a:rPr lang="de-DE" dirty="0" smtClean="0"/>
              <a:t>ür Lufthansa </a:t>
            </a:r>
            <a:r>
              <a:rPr lang="de-DE" dirty="0" smtClean="0"/>
              <a:t>Systems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07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backups</a:t>
            </a:r>
            <a:r>
              <a:rPr lang="de-DE" dirty="0"/>
              <a:t> in </a:t>
            </a:r>
            <a:r>
              <a:rPr lang="de-DE" dirty="0" err="1"/>
              <a:t>Veritas</a:t>
            </a:r>
            <a:r>
              <a:rPr lang="de-DE" dirty="0"/>
              <a:t> </a:t>
            </a:r>
            <a:r>
              <a:rPr lang="de-DE" dirty="0" err="1"/>
              <a:t>NetBackup</a:t>
            </a:r>
            <a:r>
              <a:rPr lang="de-DE" dirty="0"/>
              <a:t> Client</a:t>
            </a:r>
          </a:p>
          <a:p>
            <a:pPr lvl="1"/>
            <a:r>
              <a:rPr lang="de-DE" dirty="0"/>
              <a:t>General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NetBackup</a:t>
            </a:r>
            <a:r>
              <a:rPr lang="de-DE" dirty="0"/>
              <a:t> MS SQL Agent</a:t>
            </a:r>
          </a:p>
          <a:p>
            <a:pPr lvl="2"/>
            <a:r>
              <a:rPr lang="de-DE" dirty="0"/>
              <a:t>Connection </a:t>
            </a:r>
            <a:r>
              <a:rPr lang="de-DE" dirty="0" err="1"/>
              <a:t>properties</a:t>
            </a:r>
            <a:endParaRPr lang="de-DE" dirty="0"/>
          </a:p>
          <a:p>
            <a:pPr lvl="2"/>
            <a:r>
              <a:rPr lang="de-DE" dirty="0"/>
              <a:t>Client </a:t>
            </a:r>
            <a:r>
              <a:rPr lang="de-DE" dirty="0" err="1"/>
              <a:t>properties</a:t>
            </a:r>
            <a:endParaRPr lang="de-DE" dirty="0"/>
          </a:p>
          <a:p>
            <a:pPr lvl="2"/>
            <a:r>
              <a:rPr lang="de-DE" dirty="0" err="1"/>
              <a:t>Sript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Managing </a:t>
            </a:r>
            <a:r>
              <a:rPr lang="de-DE" dirty="0" err="1"/>
              <a:t>backups</a:t>
            </a:r>
            <a:endParaRPr lang="de-DE" dirty="0"/>
          </a:p>
          <a:p>
            <a:pPr lvl="1"/>
            <a:r>
              <a:rPr lang="de-DE" dirty="0"/>
              <a:t>Managing </a:t>
            </a:r>
            <a:r>
              <a:rPr lang="de-DE" dirty="0" err="1"/>
              <a:t>restore</a:t>
            </a:r>
            <a:r>
              <a:rPr lang="de-DE" dirty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lvl="2"/>
            <a:r>
              <a:rPr lang="de-DE" dirty="0"/>
              <a:t>Simple </a:t>
            </a:r>
            <a:r>
              <a:rPr lang="de-DE" dirty="0" err="1"/>
              <a:t>restore</a:t>
            </a:r>
            <a:endParaRPr lang="de-DE" dirty="0"/>
          </a:p>
          <a:p>
            <a:pPr lvl="2"/>
            <a:r>
              <a:rPr lang="de-DE" dirty="0"/>
              <a:t>Point in time </a:t>
            </a:r>
            <a:r>
              <a:rPr lang="de-DE" dirty="0" err="1"/>
              <a:t>recovery</a:t>
            </a:r>
            <a:endParaRPr lang="de-DE" dirty="0"/>
          </a:p>
          <a:p>
            <a:pPr lvl="2"/>
            <a:r>
              <a:rPr lang="de-DE" dirty="0"/>
              <a:t>Database </a:t>
            </a:r>
            <a:r>
              <a:rPr lang="de-DE" dirty="0" err="1"/>
              <a:t>move</a:t>
            </a:r>
            <a:endParaRPr lang="de-DE" dirty="0"/>
          </a:p>
          <a:p>
            <a:pPr lvl="2"/>
            <a:r>
              <a:rPr lang="de-DE" dirty="0"/>
              <a:t>Restore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host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de-DE" dirty="0"/>
              <a:t>Backup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restore</a:t>
            </a:r>
            <a:r>
              <a:rPr lang="de-DE" dirty="0"/>
              <a:t> </a:t>
            </a:r>
            <a:r>
              <a:rPr lang="de-DE" dirty="0" err="1"/>
              <a:t>administration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Veritas</a:t>
            </a:r>
            <a:r>
              <a:rPr lang="de-DE" dirty="0"/>
              <a:t> </a:t>
            </a:r>
            <a:r>
              <a:rPr lang="de-DE" dirty="0" err="1" smtClean="0"/>
              <a:t>NetBackup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de-DE" dirty="0" smtClean="0"/>
              <a:t>Start SQL Server in Single </a:t>
            </a:r>
            <a:r>
              <a:rPr lang="de-DE" dirty="0"/>
              <a:t>User </a:t>
            </a:r>
            <a:r>
              <a:rPr lang="de-DE" dirty="0" smtClean="0"/>
              <a:t>Mode </a:t>
            </a:r>
          </a:p>
          <a:p>
            <a:pPr marL="857250" lvl="2" indent="0">
              <a:buNone/>
            </a:pPr>
            <a:r>
              <a:rPr lang="de-DE" sz="2000" dirty="0"/>
              <a:t>CD C:\Programme\Microsoft SQL Server\MSSQL.1\MSSQL\</a:t>
            </a:r>
            <a:r>
              <a:rPr lang="de-DE" sz="2000" dirty="0" err="1"/>
              <a:t>Binn</a:t>
            </a:r>
            <a:r>
              <a:rPr lang="de-DE" sz="2000" dirty="0"/>
              <a:t> </a:t>
            </a:r>
            <a:endParaRPr lang="de-DE" sz="2000" dirty="0" smtClean="0"/>
          </a:p>
          <a:p>
            <a:pPr marL="857250" lvl="2" indent="0">
              <a:buNone/>
            </a:pPr>
            <a:r>
              <a:rPr lang="de-DE" sz="2000" dirty="0"/>
              <a:t>sqlservr.exe </a:t>
            </a:r>
            <a:r>
              <a:rPr lang="de-DE" sz="2000" dirty="0" smtClean="0"/>
              <a:t> -c </a:t>
            </a:r>
            <a:r>
              <a:rPr lang="de-DE" sz="2000" dirty="0"/>
              <a:t>-m</a:t>
            </a:r>
            <a:endParaRPr lang="de-DE" sz="2000" dirty="0" smtClean="0"/>
          </a:p>
          <a:p>
            <a:pPr lvl="1">
              <a:buFont typeface="Symbol" pitchFamily="18" charset="2"/>
              <a:buChar char="-"/>
            </a:pPr>
            <a:r>
              <a:rPr lang="en-US" dirty="0" smtClean="0"/>
              <a:t>If SQL Server is running and system databases backups available, r</a:t>
            </a:r>
            <a:r>
              <a:rPr lang="de-DE" dirty="0" err="1" smtClean="0"/>
              <a:t>estore</a:t>
            </a:r>
            <a:r>
              <a:rPr lang="de-DE" dirty="0" smtClean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:</a:t>
            </a:r>
          </a:p>
          <a:p>
            <a:pPr marL="857250" lvl="2" indent="0">
              <a:buNone/>
            </a:pPr>
            <a:r>
              <a:rPr lang="de-DE" sz="2000" dirty="0"/>
              <a:t>RESTORE DATABASE </a:t>
            </a:r>
            <a:r>
              <a:rPr lang="de-DE" sz="2000" dirty="0" err="1"/>
              <a:t>master</a:t>
            </a:r>
            <a:r>
              <a:rPr lang="de-DE" sz="2000" dirty="0"/>
              <a:t> FROM DISK = 'C:\</a:t>
            </a:r>
            <a:r>
              <a:rPr lang="de-DE" sz="2000" dirty="0" err="1"/>
              <a:t>AWBackups</a:t>
            </a:r>
            <a:r>
              <a:rPr lang="de-DE" sz="2000" dirty="0"/>
              <a:t>\</a:t>
            </a:r>
            <a:r>
              <a:rPr lang="de-DE" sz="2000" dirty="0" err="1"/>
              <a:t>master.bak</a:t>
            </a:r>
            <a:r>
              <a:rPr lang="de-DE" sz="2000" dirty="0"/>
              <a:t>' </a:t>
            </a:r>
          </a:p>
          <a:p>
            <a:pPr lvl="1"/>
            <a:r>
              <a:rPr lang="en-US" dirty="0"/>
              <a:t>If system databases backups </a:t>
            </a:r>
            <a:r>
              <a:rPr lang="en-US" dirty="0" smtClean="0"/>
              <a:t>are not available or SQL Server does not start in case of master </a:t>
            </a:r>
            <a:r>
              <a:rPr lang="en-US" dirty="0" err="1" smtClean="0"/>
              <a:t>db</a:t>
            </a:r>
            <a:r>
              <a:rPr lang="en-US" dirty="0" smtClean="0"/>
              <a:t> damage</a:t>
            </a:r>
            <a:r>
              <a:rPr lang="de-DE" dirty="0" smtClean="0"/>
              <a:t>, </a:t>
            </a:r>
            <a:r>
              <a:rPr lang="de-DE" dirty="0" err="1" smtClean="0"/>
              <a:t>rebuild</a:t>
            </a:r>
            <a:r>
              <a:rPr lang="de-DE" dirty="0" smtClean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databases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setup.exe /</a:t>
            </a:r>
            <a:r>
              <a:rPr lang="de-DE" dirty="0" err="1" smtClean="0"/>
              <a:t>qn</a:t>
            </a:r>
            <a:r>
              <a:rPr lang="de-DE" dirty="0" smtClean="0"/>
              <a:t> …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 smtClean="0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6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smtClean="0"/>
              <a:t>Insert </a:t>
            </a:r>
            <a:r>
              <a:rPr lang="de-DE" sz="2800" dirty="0" err="1" smtClean="0"/>
              <a:t>media</a:t>
            </a:r>
            <a:r>
              <a:rPr lang="de-DE" sz="2800" dirty="0" smtClean="0"/>
              <a:t>, start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command</a:t>
            </a:r>
            <a:r>
              <a:rPr lang="de-DE" sz="2800" dirty="0" smtClean="0"/>
              <a:t> </a:t>
            </a:r>
            <a:r>
              <a:rPr lang="de-DE" sz="2800" dirty="0"/>
              <a:t>prompt </a:t>
            </a:r>
            <a:r>
              <a:rPr lang="de-DE" sz="2800" dirty="0" smtClean="0"/>
              <a:t>:</a:t>
            </a:r>
            <a:endParaRPr lang="de-DE" sz="2800" dirty="0"/>
          </a:p>
          <a:p>
            <a:pPr marL="400050" lvl="1" indent="0">
              <a:buNone/>
            </a:pPr>
            <a:r>
              <a:rPr lang="de-DE" sz="2400" dirty="0"/>
              <a:t>start /</a:t>
            </a:r>
            <a:r>
              <a:rPr lang="de-DE" sz="2400" dirty="0" err="1"/>
              <a:t>wait</a:t>
            </a:r>
            <a:r>
              <a:rPr lang="de-DE" sz="2400" dirty="0"/>
              <a:t> &lt;CD </a:t>
            </a:r>
            <a:r>
              <a:rPr lang="de-DE" sz="2400" dirty="0" err="1"/>
              <a:t>or</a:t>
            </a:r>
            <a:r>
              <a:rPr lang="de-DE" sz="2400" dirty="0"/>
              <a:t> DVD Drive&gt;\setup.exe /</a:t>
            </a:r>
            <a:r>
              <a:rPr lang="de-DE" sz="2400" dirty="0" err="1"/>
              <a:t>qb</a:t>
            </a:r>
            <a:r>
              <a:rPr lang="de-DE" sz="2400" dirty="0"/>
              <a:t> INSTANCENAME=MSSQLSERVER REINSTALL=ALL REBUILDDATABASE=1 REINSTALLMODE=</a:t>
            </a:r>
            <a:r>
              <a:rPr lang="de-DE" sz="2400" dirty="0" err="1"/>
              <a:t>omus</a:t>
            </a:r>
            <a:r>
              <a:rPr lang="de-DE" sz="2400" dirty="0"/>
              <a:t> SAPWD=&lt;</a:t>
            </a:r>
            <a:r>
              <a:rPr lang="de-DE" sz="2400" dirty="0" err="1"/>
              <a:t>NewStrongPassword</a:t>
            </a:r>
            <a:r>
              <a:rPr lang="de-DE" sz="2400" dirty="0" smtClean="0"/>
              <a:t>&gt;</a:t>
            </a:r>
          </a:p>
          <a:p>
            <a:pPr marL="400050" lvl="1" indent="0">
              <a:buNone/>
            </a:pPr>
            <a:endParaRPr lang="de-DE" sz="2400" dirty="0" smtClean="0"/>
          </a:p>
          <a:p>
            <a:r>
              <a:rPr lang="en-US" sz="2800" dirty="0" smtClean="0"/>
              <a:t>supported </a:t>
            </a:r>
            <a:r>
              <a:rPr lang="en-US" sz="2800" dirty="0"/>
              <a:t>values for REINSTALLMODE </a:t>
            </a:r>
            <a:r>
              <a:rPr lang="en-US" sz="2800" dirty="0" smtClean="0"/>
              <a:t>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b="1" dirty="0"/>
              <a:t>O</a:t>
            </a:r>
            <a:r>
              <a:rPr lang="en-US" sz="2400" dirty="0"/>
              <a:t> - Reinstall if the file is missing or if it is an older version</a:t>
            </a:r>
            <a:br>
              <a:rPr lang="en-US" sz="2400" dirty="0"/>
            </a:br>
            <a:r>
              <a:rPr lang="en-US" sz="2400" b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- Rewrite machine-specific registry keys under HKLM</a:t>
            </a:r>
            <a:br>
              <a:rPr lang="en-US" sz="2400" dirty="0"/>
            </a:b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- Rewrite user-specific registry keys under HKCU</a:t>
            </a:r>
            <a:br>
              <a:rPr lang="en-US" sz="2400" dirty="0"/>
            </a:br>
            <a:r>
              <a:rPr lang="en-US" sz="2400" b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- Reinstall all shortcuts</a:t>
            </a:r>
          </a:p>
          <a:p>
            <a:pPr marL="400050" lvl="1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2000" dirty="0" smtClean="0"/>
              <a:t>Further Information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scenarios</a:t>
            </a:r>
            <a:r>
              <a:rPr lang="de-DE" sz="2000" dirty="0" smtClean="0"/>
              <a:t>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smtClean="0"/>
              <a:t>http</a:t>
            </a:r>
            <a:r>
              <a:rPr lang="de-DE" sz="2000" dirty="0"/>
              <a:t>://msdn.microsoft.com/en-us/library/ms144259%28SQL.90%29.aspx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Rebuild</a:t>
            </a:r>
            <a:r>
              <a:rPr lang="de-DE" sz="3200" dirty="0" smtClean="0"/>
              <a:t> SQL Server 2005 </a:t>
            </a:r>
            <a:r>
              <a:rPr lang="de-DE" sz="3200" dirty="0" err="1" smtClean="0"/>
              <a:t>system</a:t>
            </a:r>
            <a:r>
              <a:rPr lang="de-DE" sz="3200" dirty="0" smtClean="0"/>
              <a:t> </a:t>
            </a:r>
            <a:r>
              <a:rPr lang="de-DE" sz="3200" dirty="0" err="1" smtClean="0"/>
              <a:t>databases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3663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replication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mirroring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/>
              <a:t>Integration Services (SSIS)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Reporting </a:t>
            </a:r>
            <a:r>
              <a:rPr lang="de-DE" dirty="0"/>
              <a:t>Services (SSRS)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Analysis Services (SSAS)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SQL Server Books Online</a:t>
            </a:r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Other MS SQL </a:t>
            </a:r>
            <a:r>
              <a:rPr lang="de-DE" dirty="0" err="1"/>
              <a:t>features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17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9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Encryption</a:t>
            </a:r>
            <a:endParaRPr lang="de-DE" dirty="0"/>
          </a:p>
          <a:p>
            <a:pPr lvl="1"/>
            <a:r>
              <a:rPr lang="de-DE" dirty="0"/>
              <a:t>Clustering</a:t>
            </a:r>
          </a:p>
          <a:p>
            <a:pPr lvl="1"/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M</a:t>
            </a:r>
            <a:r>
              <a:rPr lang="de-DE" dirty="0" smtClean="0"/>
              <a:t>anagement</a:t>
            </a:r>
            <a:endParaRPr lang="de-DE" dirty="0"/>
          </a:p>
          <a:p>
            <a:pPr lvl="1"/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/>
              <a:t>Backup </a:t>
            </a:r>
            <a:r>
              <a:rPr lang="de-DE" dirty="0" err="1"/>
              <a:t>compression</a:t>
            </a:r>
            <a:endParaRPr lang="de-DE" dirty="0"/>
          </a:p>
          <a:p>
            <a:pPr lvl="1"/>
            <a:r>
              <a:rPr lang="de-DE" dirty="0"/>
              <a:t>Hyper-V </a:t>
            </a:r>
            <a:r>
              <a:rPr lang="de-DE" dirty="0" err="1"/>
              <a:t>support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SQL Server 2008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25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ild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281" y="2990850"/>
            <a:ext cx="71913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8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ild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3011989"/>
            <a:ext cx="320893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New in SQL Server 2008 Clustering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92789" y="2492896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Terminology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"Failover Cluster"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New Cluster </a:t>
            </a:r>
            <a:r>
              <a:rPr lang="de-DE" dirty="0"/>
              <a:t>V</a:t>
            </a:r>
            <a:r>
              <a:rPr lang="de-DE" dirty="0" smtClean="0"/>
              <a:t>alidation Tool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Installation </a:t>
            </a:r>
            <a:r>
              <a:rPr lang="de-DE" dirty="0" err="1" smtClean="0"/>
              <a:t>redesigned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per-</a:t>
            </a:r>
            <a:r>
              <a:rPr lang="de-DE" dirty="0" err="1" smtClean="0"/>
              <a:t>node</a:t>
            </a:r>
            <a:r>
              <a:rPr lang="de-DE" dirty="0" smtClean="0"/>
              <a:t>-basis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New </a:t>
            </a:r>
            <a:r>
              <a:rPr lang="de-DE" dirty="0" err="1" smtClean="0"/>
              <a:t>tool</a:t>
            </a:r>
            <a:r>
              <a:rPr lang="de-DE" dirty="0" smtClean="0"/>
              <a:t> in SQL Server 2008 Installation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wizard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r>
              <a:rPr lang="de-DE" dirty="0" smtClean="0"/>
              <a:t> 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Failover </a:t>
            </a:r>
            <a:r>
              <a:rPr lang="de-DE" dirty="0" err="1" smtClean="0"/>
              <a:t>installation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scriptable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Cluster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redesigned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Quorum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IP 6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Nodes do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 same </a:t>
            </a:r>
            <a:r>
              <a:rPr lang="de-DE" dirty="0" err="1" smtClean="0"/>
              <a:t>subnet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76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80112" y="2996952"/>
            <a:ext cx="2602632" cy="2404863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Facets</a:t>
            </a:r>
            <a:r>
              <a:rPr lang="fr-FR" dirty="0"/>
              <a:t> </a:t>
            </a:r>
          </a:p>
          <a:p>
            <a:r>
              <a:rPr lang="fr-FR" dirty="0"/>
              <a:t>Conditions </a:t>
            </a:r>
          </a:p>
          <a:p>
            <a:r>
              <a:rPr lang="fr-FR" dirty="0" err="1"/>
              <a:t>Policies</a:t>
            </a:r>
            <a:r>
              <a:rPr lang="fr-FR" dirty="0"/>
              <a:t> </a:t>
            </a:r>
          </a:p>
          <a:p>
            <a:r>
              <a:rPr lang="fr-FR" dirty="0" err="1"/>
              <a:t>Categories</a:t>
            </a:r>
            <a:endParaRPr lang="fr-FR" dirty="0"/>
          </a:p>
          <a:p>
            <a:r>
              <a:rPr lang="fr-FR" dirty="0" err="1"/>
              <a:t>Targets</a:t>
            </a:r>
            <a:endParaRPr lang="fr-FR" dirty="0"/>
          </a:p>
          <a:p>
            <a:r>
              <a:rPr lang="fr-FR" dirty="0" err="1"/>
              <a:t>Execution</a:t>
            </a:r>
            <a:r>
              <a:rPr lang="fr-FR" dirty="0"/>
              <a:t> mode</a:t>
            </a:r>
          </a:p>
          <a:p>
            <a:r>
              <a:rPr lang="fr-FR" dirty="0"/>
              <a:t>Central Management Servers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Management</a:t>
            </a:r>
            <a:endParaRPr lang="de-DE" dirty="0"/>
          </a:p>
        </p:txBody>
      </p:sp>
      <p:pic>
        <p:nvPicPr>
          <p:cNvPr id="4098" name="Bild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2549"/>
            <a:ext cx="5076056" cy="452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355976" y="5733256"/>
            <a:ext cx="271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force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23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235" y="2674938"/>
            <a:ext cx="5025467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de-DE" dirty="0" err="1" smtClean="0"/>
              <a:t>Powershell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Create 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92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Day 1</a:t>
            </a:r>
          </a:p>
          <a:p>
            <a:endParaRPr lang="de-DE" dirty="0" smtClean="0"/>
          </a:p>
          <a:p>
            <a:pPr lvl="0"/>
            <a:r>
              <a:rPr lang="de-DE" dirty="0" smtClean="0">
                <a:ea typeface="Times New Roman"/>
                <a:cs typeface="Times New Roman"/>
              </a:rPr>
              <a:t>General </a:t>
            </a:r>
            <a:r>
              <a:rPr lang="de-DE" dirty="0" err="1">
                <a:ea typeface="Times New Roman"/>
                <a:cs typeface="Times New Roman"/>
              </a:rPr>
              <a:t>administration</a:t>
            </a:r>
            <a:r>
              <a:rPr lang="de-DE" dirty="0">
                <a:ea typeface="Times New Roman"/>
                <a:cs typeface="Times New Roman"/>
              </a:rPr>
              <a:t> </a:t>
            </a:r>
            <a:r>
              <a:rPr lang="de-DE" dirty="0" err="1" smtClean="0">
                <a:ea typeface="Times New Roman"/>
                <a:cs typeface="Times New Roman"/>
              </a:rPr>
              <a:t>knowledge</a:t>
            </a:r>
            <a:endParaRPr lang="de-DE" dirty="0" smtClean="0">
              <a:ea typeface="Times New Roman"/>
              <a:cs typeface="Times New Roman"/>
            </a:endParaRPr>
          </a:p>
          <a:p>
            <a:r>
              <a:rPr lang="de-DE" dirty="0"/>
              <a:t>Security </a:t>
            </a:r>
            <a:r>
              <a:rPr lang="de-DE" dirty="0" err="1"/>
              <a:t>administration</a:t>
            </a:r>
            <a:endParaRPr lang="de-DE" dirty="0"/>
          </a:p>
          <a:p>
            <a:pPr lvl="0"/>
            <a:r>
              <a:rPr lang="de-DE" dirty="0" smtClean="0">
                <a:ea typeface="Times New Roman"/>
                <a:cs typeface="Times New Roman"/>
              </a:rPr>
              <a:t>Management </a:t>
            </a:r>
            <a:r>
              <a:rPr lang="de-DE" dirty="0" err="1" smtClean="0">
                <a:ea typeface="Times New Roman"/>
                <a:cs typeface="Times New Roman"/>
              </a:rPr>
              <a:t>tools</a:t>
            </a:r>
            <a:endParaRPr lang="de-DE" dirty="0" smtClean="0">
              <a:ea typeface="Times New Roman"/>
              <a:cs typeface="Times New Roman"/>
            </a:endParaRPr>
          </a:p>
          <a:p>
            <a:r>
              <a:rPr lang="de-DE" dirty="0" smtClean="0"/>
              <a:t>Cluster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MS SQL </a:t>
            </a:r>
            <a:r>
              <a:rPr lang="de-DE" dirty="0" smtClean="0"/>
              <a:t>Server</a:t>
            </a:r>
            <a:endParaRPr lang="de-DE" dirty="0"/>
          </a:p>
          <a:p>
            <a:pPr lvl="0"/>
            <a:endParaRPr lang="de-DE" dirty="0" smtClean="0">
              <a:ea typeface="Times New Roman"/>
              <a:cs typeface="Times New Roman"/>
            </a:endParaRPr>
          </a:p>
          <a:p>
            <a:pPr lvl="0"/>
            <a:endParaRPr lang="de-DE" dirty="0">
              <a:ea typeface="Times New Roman"/>
              <a:cs typeface="Times New Roman"/>
            </a:endParaRP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93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3861048"/>
            <a:ext cx="7408333" cy="2409717"/>
          </a:xfrm>
        </p:spPr>
        <p:txBody>
          <a:bodyPr/>
          <a:lstStyle/>
          <a:p>
            <a:r>
              <a:rPr lang="de-DE" dirty="0" err="1" smtClean="0"/>
              <a:t>Included</a:t>
            </a:r>
            <a:r>
              <a:rPr lang="de-DE" dirty="0" smtClean="0"/>
              <a:t> in Enterprise </a:t>
            </a:r>
            <a:r>
              <a:rPr lang="de-DE" dirty="0" err="1" smtClean="0"/>
              <a:t>and</a:t>
            </a:r>
            <a:r>
              <a:rPr lang="de-DE" dirty="0" smtClean="0"/>
              <a:t> Developer Edition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Database: Backup </a:t>
            </a:r>
            <a:r>
              <a:rPr lang="de-DE" dirty="0" err="1" smtClean="0"/>
              <a:t>database</a:t>
            </a:r>
            <a:r>
              <a:rPr lang="de-DE" dirty="0" smtClean="0"/>
              <a:t> WITH COMPRESSION</a:t>
            </a:r>
          </a:p>
          <a:p>
            <a:r>
              <a:rPr lang="de-DE" dirty="0" err="1" smtClean="0"/>
              <a:t>By</a:t>
            </a:r>
            <a:r>
              <a:rPr lang="de-DE" dirty="0" smtClean="0"/>
              <a:t> Server: </a:t>
            </a:r>
            <a:r>
              <a:rPr lang="de-DE" dirty="0" err="1" smtClean="0"/>
              <a:t>sp_configure</a:t>
            </a:r>
            <a:r>
              <a:rPr lang="de-DE" dirty="0" smtClean="0"/>
              <a:t> '</a:t>
            </a:r>
            <a:r>
              <a:rPr lang="de-DE" dirty="0" err="1" smtClean="0"/>
              <a:t>backup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r>
              <a:rPr lang="de-DE" dirty="0" smtClean="0"/>
              <a:t> default','1'; RECONFIGURE WITH OVERRIDE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 </a:t>
            </a:r>
            <a:r>
              <a:rPr lang="de-DE" dirty="0" err="1" smtClean="0"/>
              <a:t>Compression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60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564904"/>
            <a:ext cx="6779096" cy="3124943"/>
          </a:xfrm>
        </p:spPr>
        <p:txBody>
          <a:bodyPr>
            <a:normAutofit/>
          </a:bodyPr>
          <a:lstStyle/>
          <a:p>
            <a:r>
              <a:rPr lang="de-DE" dirty="0" smtClean="0"/>
              <a:t>SQL Server 2008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ca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hosted</a:t>
            </a:r>
            <a:r>
              <a:rPr lang="de-DE" dirty="0" smtClean="0"/>
              <a:t> in a Hyper-V Server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 Hyper-V </a:t>
            </a:r>
            <a:r>
              <a:rPr lang="de-DE" dirty="0" err="1" smtClean="0"/>
              <a:t>Role</a:t>
            </a:r>
            <a:r>
              <a:rPr lang="de-DE" dirty="0" smtClean="0"/>
              <a:t> on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supports</a:t>
            </a:r>
            <a:r>
              <a:rPr lang="de-DE" dirty="0" smtClean="0"/>
              <a:t> 32- </a:t>
            </a:r>
            <a:r>
              <a:rPr lang="de-DE" dirty="0" err="1" smtClean="0"/>
              <a:t>or</a:t>
            </a:r>
            <a:r>
              <a:rPr lang="de-DE" dirty="0" smtClean="0"/>
              <a:t> 64-bit </a:t>
            </a:r>
            <a:r>
              <a:rPr lang="de-DE" dirty="0" err="1" smtClean="0"/>
              <a:t>guest</a:t>
            </a:r>
            <a:r>
              <a:rPr lang="de-DE" dirty="0" smtClean="0"/>
              <a:t> OS,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64 GB RAM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cores</a:t>
            </a:r>
            <a:r>
              <a:rPr lang="de-DE" dirty="0" smtClean="0"/>
              <a:t> per </a:t>
            </a:r>
            <a:r>
              <a:rPr lang="de-DE" dirty="0" err="1" smtClean="0"/>
              <a:t>guest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smtClean="0"/>
              <a:t>Manage </a:t>
            </a:r>
            <a:r>
              <a:rPr lang="de-DE" dirty="0" err="1" smtClean="0"/>
              <a:t>guest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 Hyper-V administrative mmc </a:t>
            </a:r>
            <a:r>
              <a:rPr lang="de-DE" dirty="0" err="1" smtClean="0"/>
              <a:t>console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Hyper-V </a:t>
            </a:r>
            <a:r>
              <a:rPr lang="de-DE" dirty="0" err="1" smtClean="0"/>
              <a:t>support</a:t>
            </a:r>
            <a:endParaRPr lang="de-DE" dirty="0"/>
          </a:p>
        </p:txBody>
      </p:sp>
      <p:pic>
        <p:nvPicPr>
          <p:cNvPr id="5122" name="Bild 2" descr="C:\Users\Timo Witza\Desktop\Windows Server 2008 Hyper-V logo v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73216"/>
            <a:ext cx="2952327" cy="13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9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9600" dirty="0" smtClean="0">
                <a:latin typeface="Arial Rounded MT Bold" pitchFamily="34" charset="0"/>
              </a:rPr>
              <a:t>?</a:t>
            </a:r>
            <a:endParaRPr lang="de-DE" sz="9600" dirty="0">
              <a:latin typeface="Arial Rounded MT Bold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54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pPr lvl="8"/>
            <a:endParaRPr lang="de-DE" dirty="0"/>
          </a:p>
          <a:p>
            <a:pPr lvl="8"/>
            <a:endParaRPr lang="de-DE" dirty="0" smtClean="0"/>
          </a:p>
          <a:p>
            <a:pPr lvl="8"/>
            <a:endParaRPr lang="de-DE" dirty="0"/>
          </a:p>
          <a:p>
            <a:pPr lvl="8"/>
            <a:endParaRPr lang="de-DE" dirty="0" smtClean="0"/>
          </a:p>
          <a:p>
            <a:pPr lvl="8"/>
            <a:endParaRPr lang="de-DE" dirty="0" smtClean="0"/>
          </a:p>
          <a:p>
            <a:pPr lvl="8"/>
            <a:endParaRPr lang="de-DE" dirty="0"/>
          </a:p>
          <a:p>
            <a:pPr marL="3657600" lvl="8" indent="0">
              <a:buNone/>
            </a:pPr>
            <a:r>
              <a:rPr lang="de-DE" dirty="0" smtClean="0"/>
              <a:t>		twitza@gmx.de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Thanks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…</a:t>
            </a:r>
            <a:br>
              <a:rPr lang="de-DE" dirty="0"/>
            </a:b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48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Day 2</a:t>
            </a:r>
          </a:p>
          <a:p>
            <a:pPr lvl="0"/>
            <a:r>
              <a:rPr lang="de-DE" dirty="0"/>
              <a:t>Backup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restore</a:t>
            </a:r>
            <a:r>
              <a:rPr lang="de-DE" dirty="0"/>
              <a:t> </a:t>
            </a:r>
            <a:r>
              <a:rPr lang="de-DE" dirty="0" err="1"/>
              <a:t>administration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Veritas</a:t>
            </a:r>
            <a:r>
              <a:rPr lang="de-DE" dirty="0"/>
              <a:t> </a:t>
            </a:r>
            <a:r>
              <a:rPr lang="de-DE" dirty="0" err="1"/>
              <a:t>NetBackup</a:t>
            </a:r>
            <a:endParaRPr lang="de-DE" dirty="0"/>
          </a:p>
          <a:p>
            <a:pPr lvl="0"/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 smtClean="0"/>
              <a:t>recovery</a:t>
            </a:r>
            <a:endParaRPr lang="de-DE" dirty="0" smtClean="0"/>
          </a:p>
          <a:p>
            <a:pPr lvl="0"/>
            <a:r>
              <a:rPr lang="en-US" dirty="0" smtClean="0"/>
              <a:t>Other MS SQL features (Replication, Mirroring, SSIS, SSRS, SSAS, BOL)</a:t>
            </a:r>
            <a:endParaRPr lang="de-DE" dirty="0"/>
          </a:p>
          <a:p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in SQL </a:t>
            </a:r>
            <a:r>
              <a:rPr lang="de-DE" dirty="0"/>
              <a:t>Server </a:t>
            </a:r>
            <a:r>
              <a:rPr lang="de-DE" dirty="0" smtClean="0"/>
              <a:t>2008</a:t>
            </a:r>
            <a:endParaRPr lang="de-DE" dirty="0" smtClean="0">
              <a:ea typeface="Times New Roman"/>
              <a:cs typeface="Times New Roman"/>
            </a:endParaRPr>
          </a:p>
          <a:p>
            <a:pPr lvl="0"/>
            <a:endParaRPr lang="de-DE" dirty="0">
              <a:ea typeface="Times New Roman"/>
              <a:cs typeface="Times New Roman"/>
            </a:endParaRP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64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de-DE" dirty="0"/>
              <a:t>Database </a:t>
            </a:r>
            <a:r>
              <a:rPr lang="de-DE" dirty="0" err="1"/>
              <a:t>engine</a:t>
            </a:r>
            <a:r>
              <a:rPr lang="de-DE" dirty="0"/>
              <a:t>, </a:t>
            </a:r>
            <a:r>
              <a:rPr lang="de-DE" dirty="0" err="1"/>
              <a:t>instances</a:t>
            </a:r>
            <a:endParaRPr lang="de-DE" dirty="0"/>
          </a:p>
          <a:p>
            <a:pPr lvl="1"/>
            <a:r>
              <a:rPr lang="de-DE" dirty="0"/>
              <a:t>System </a:t>
            </a:r>
            <a:r>
              <a:rPr lang="de-DE" dirty="0" err="1"/>
              <a:t>databases</a:t>
            </a:r>
            <a:endParaRPr lang="de-DE" dirty="0"/>
          </a:p>
          <a:p>
            <a:pPr lvl="2"/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dirty="0"/>
              <a:t>Maintenance</a:t>
            </a:r>
          </a:p>
          <a:p>
            <a:pPr lvl="2"/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/>
              <a:t>Databases</a:t>
            </a:r>
          </a:p>
          <a:p>
            <a:pPr lvl="2"/>
            <a:r>
              <a:rPr lang="de-DE" dirty="0"/>
              <a:t>Data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collations</a:t>
            </a:r>
            <a:endParaRPr lang="de-DE" dirty="0"/>
          </a:p>
          <a:p>
            <a:pPr lvl="2"/>
            <a:r>
              <a:rPr lang="de-DE" dirty="0"/>
              <a:t>Backup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restore</a:t>
            </a:r>
            <a:r>
              <a:rPr lang="de-DE" dirty="0"/>
              <a:t> (</a:t>
            </a:r>
            <a:r>
              <a:rPr lang="de-DE" dirty="0" err="1"/>
              <a:t>standard</a:t>
            </a:r>
            <a:r>
              <a:rPr lang="de-DE" dirty="0"/>
              <a:t> MSSQL </a:t>
            </a:r>
            <a:r>
              <a:rPr lang="de-DE" dirty="0" err="1"/>
              <a:t>procedure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General </a:t>
            </a:r>
            <a:r>
              <a:rPr lang="de-DE" dirty="0" err="1"/>
              <a:t>maintenance</a:t>
            </a:r>
            <a:endParaRPr lang="de-DE" dirty="0"/>
          </a:p>
          <a:p>
            <a:pPr lvl="3"/>
            <a:r>
              <a:rPr lang="de-DE" dirty="0" err="1"/>
              <a:t>Shrinking</a:t>
            </a:r>
            <a:endParaRPr lang="de-DE" dirty="0"/>
          </a:p>
          <a:p>
            <a:pPr lvl="3"/>
            <a:r>
              <a:rPr lang="de-DE" dirty="0" err="1"/>
              <a:t>Taking</a:t>
            </a:r>
            <a:r>
              <a:rPr lang="de-DE" dirty="0"/>
              <a:t> offline </a:t>
            </a:r>
            <a:r>
              <a:rPr lang="de-DE" dirty="0" err="1"/>
              <a:t>and</a:t>
            </a:r>
            <a:r>
              <a:rPr lang="de-DE" dirty="0"/>
              <a:t> online, </a:t>
            </a:r>
            <a:r>
              <a:rPr lang="de-DE" dirty="0" err="1"/>
              <a:t>attach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detach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2"/>
            <a:r>
              <a:rPr lang="de-DE" dirty="0"/>
              <a:t>Script </a:t>
            </a:r>
            <a:r>
              <a:rPr lang="de-DE" dirty="0" err="1"/>
              <a:t>button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>
                <a:ea typeface="Times New Roman"/>
                <a:cs typeface="Times New Roman"/>
              </a:rPr>
              <a:t>General </a:t>
            </a:r>
            <a:r>
              <a:rPr lang="de-DE" dirty="0" err="1" smtClean="0">
                <a:ea typeface="Times New Roman"/>
                <a:cs typeface="Times New Roman"/>
              </a:rPr>
              <a:t>administration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Managing logins and users</a:t>
            </a:r>
          </a:p>
          <a:p>
            <a:endParaRPr lang="en-US" dirty="0" smtClean="0"/>
          </a:p>
          <a:p>
            <a:r>
              <a:rPr lang="en-US" dirty="0" smtClean="0"/>
              <a:t>Setting up permissions on each database</a:t>
            </a:r>
          </a:p>
          <a:p>
            <a:endParaRPr lang="en-US" dirty="0" smtClean="0"/>
          </a:p>
          <a:p>
            <a:r>
              <a:rPr lang="en-US" dirty="0" smtClean="0"/>
              <a:t>Checking permissions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Security </a:t>
            </a:r>
            <a:r>
              <a:rPr lang="de-DE" dirty="0" err="1"/>
              <a:t>administration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19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2800" dirty="0" smtClean="0"/>
              <a:t>Enterprise Manager (SQL Server 2000)</a:t>
            </a:r>
          </a:p>
          <a:p>
            <a:r>
              <a:rPr lang="de-DE" sz="2800" dirty="0" smtClean="0"/>
              <a:t>Management Studio (SQL Server 2005 </a:t>
            </a:r>
            <a:r>
              <a:rPr lang="de-DE" sz="2800" dirty="0" err="1" smtClean="0"/>
              <a:t>and</a:t>
            </a:r>
            <a:r>
              <a:rPr lang="de-DE" sz="2800" dirty="0" smtClean="0"/>
              <a:t> 2008)</a:t>
            </a:r>
          </a:p>
          <a:p>
            <a:r>
              <a:rPr lang="de-DE" sz="2800" dirty="0" smtClean="0"/>
              <a:t>SQL Server </a:t>
            </a:r>
            <a:r>
              <a:rPr lang="de-DE" sz="2800" dirty="0" err="1" smtClean="0"/>
              <a:t>Configuration</a:t>
            </a:r>
            <a:r>
              <a:rPr lang="de-DE" sz="2800" dirty="0" smtClean="0"/>
              <a:t> Manager</a:t>
            </a:r>
          </a:p>
          <a:p>
            <a:r>
              <a:rPr lang="de-DE" sz="2800" dirty="0" smtClean="0"/>
              <a:t>Performance </a:t>
            </a:r>
            <a:r>
              <a:rPr lang="de-DE" sz="2800" dirty="0" err="1" smtClean="0"/>
              <a:t>management</a:t>
            </a:r>
            <a:endParaRPr lang="de-DE" sz="2800" dirty="0" smtClean="0"/>
          </a:p>
          <a:p>
            <a:r>
              <a:rPr lang="de-DE" sz="2800" dirty="0" smtClean="0"/>
              <a:t>SQL Server </a:t>
            </a:r>
            <a:r>
              <a:rPr lang="de-DE" sz="2800" dirty="0" err="1" smtClean="0"/>
              <a:t>Profiler</a:t>
            </a:r>
            <a:endParaRPr lang="de-DE" sz="2800" dirty="0" smtClean="0"/>
          </a:p>
          <a:p>
            <a:r>
              <a:rPr lang="de-DE" sz="2800" dirty="0" smtClean="0"/>
              <a:t>Database Engine Tuning </a:t>
            </a:r>
            <a:r>
              <a:rPr lang="de-DE" sz="2800" dirty="0" err="1" smtClean="0"/>
              <a:t>Advisor</a:t>
            </a:r>
            <a:endParaRPr lang="de-DE" sz="2800" dirty="0" smtClean="0"/>
          </a:p>
          <a:p>
            <a:r>
              <a:rPr lang="de-DE" sz="2800" dirty="0" smtClean="0"/>
              <a:t>Command </a:t>
            </a:r>
            <a:r>
              <a:rPr lang="de-DE" sz="2800" dirty="0" err="1" smtClean="0"/>
              <a:t>line</a:t>
            </a:r>
            <a:r>
              <a:rPr lang="de-DE" sz="2800" dirty="0" smtClean="0"/>
              <a:t> </a:t>
            </a:r>
            <a:r>
              <a:rPr lang="de-DE" sz="2800" dirty="0" err="1" smtClean="0"/>
              <a:t>tools</a:t>
            </a:r>
            <a:r>
              <a:rPr lang="de-DE" sz="2800" dirty="0" smtClean="0"/>
              <a:t> (OSQL, SQLCMD)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Management </a:t>
            </a:r>
            <a:r>
              <a:rPr lang="de-DE" dirty="0" err="1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General </a:t>
            </a:r>
            <a:r>
              <a:rPr lang="de-DE" dirty="0" err="1"/>
              <a:t>clustering</a:t>
            </a:r>
            <a:endParaRPr lang="de-DE" dirty="0"/>
          </a:p>
          <a:p>
            <a:pPr lvl="1"/>
            <a:r>
              <a:rPr lang="de-DE" dirty="0" err="1"/>
              <a:t>Prerequisites</a:t>
            </a:r>
            <a:endParaRPr lang="de-DE" dirty="0"/>
          </a:p>
          <a:p>
            <a:pPr lvl="2"/>
            <a:r>
              <a:rPr lang="de-DE" dirty="0"/>
              <a:t>Domain </a:t>
            </a:r>
            <a:r>
              <a:rPr lang="de-DE" dirty="0" err="1"/>
              <a:t>integration</a:t>
            </a:r>
            <a:endParaRPr lang="de-DE" dirty="0"/>
          </a:p>
          <a:p>
            <a:pPr lvl="2"/>
            <a:r>
              <a:rPr lang="de-DE" dirty="0"/>
              <a:t>Storage</a:t>
            </a:r>
          </a:p>
          <a:p>
            <a:pPr lvl="2"/>
            <a:r>
              <a:rPr lang="de-DE" dirty="0" err="1"/>
              <a:t>Heartbeat</a:t>
            </a:r>
            <a:endParaRPr lang="de-DE" dirty="0"/>
          </a:p>
          <a:p>
            <a:pPr lvl="1"/>
            <a:r>
              <a:rPr lang="de-DE" dirty="0"/>
              <a:t>MS SQL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pPr lvl="1"/>
            <a:r>
              <a:rPr lang="de-DE" dirty="0"/>
              <a:t>Maintenance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troubleshooting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configuration of MS SQL Server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02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Configure </a:t>
            </a:r>
            <a:r>
              <a:rPr lang="en-US" dirty="0"/>
              <a:t>the shared storage for the failover </a:t>
            </a:r>
            <a:r>
              <a:rPr lang="en-US" dirty="0" smtClean="0"/>
              <a:t>cluster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Install </a:t>
            </a:r>
            <a:r>
              <a:rPr lang="en-US" dirty="0"/>
              <a:t>the Failover Cluster </a:t>
            </a:r>
            <a:r>
              <a:rPr lang="en-US" dirty="0" smtClean="0"/>
              <a:t>feature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Run </a:t>
            </a:r>
            <a:r>
              <a:rPr lang="en-US" dirty="0"/>
              <a:t>the Validate Cluster Configuration </a:t>
            </a:r>
            <a:r>
              <a:rPr lang="en-US" dirty="0" smtClean="0"/>
              <a:t>Wizard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Create </a:t>
            </a:r>
            <a:r>
              <a:rPr lang="en-US" dirty="0"/>
              <a:t>the Windows Server 2008 failover </a:t>
            </a:r>
            <a:r>
              <a:rPr lang="en-US" dirty="0" smtClean="0"/>
              <a:t>cluster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Implement </a:t>
            </a:r>
            <a:r>
              <a:rPr lang="en-US" dirty="0"/>
              <a:t>DTC (depending on which features </a:t>
            </a:r>
            <a:r>
              <a:rPr lang="en-US" dirty="0" smtClean="0"/>
              <a:t>will </a:t>
            </a:r>
            <a:r>
              <a:rPr lang="en-US" dirty="0"/>
              <a:t>be installed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Install </a:t>
            </a:r>
            <a:r>
              <a:rPr lang="en-US" dirty="0"/>
              <a:t>the first SQL Server 2008 failover cluster </a:t>
            </a:r>
            <a:r>
              <a:rPr lang="en-US" dirty="0" smtClean="0"/>
              <a:t>node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Add </a:t>
            </a:r>
            <a:r>
              <a:rPr lang="en-US" dirty="0"/>
              <a:t>additional SQL Server 2008 failover cluster </a:t>
            </a:r>
            <a:r>
              <a:rPr lang="en-US" dirty="0" smtClean="0"/>
              <a:t>nodes</a:t>
            </a:r>
            <a:endParaRPr lang="en-US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Implementing a Single-Instance SQL Server 2008 </a:t>
            </a:r>
            <a:r>
              <a:rPr lang="en-US" sz="2400" dirty="0" smtClean="0"/>
              <a:t>Failover Cluster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23408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3202" y="2674938"/>
            <a:ext cx="4925534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Failover Cluster </a:t>
            </a:r>
            <a:r>
              <a:rPr lang="de-DE" dirty="0"/>
              <a:t>M</a:t>
            </a:r>
            <a:r>
              <a:rPr lang="de-DE" dirty="0" smtClean="0"/>
              <a:t>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88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ellen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650</Words>
  <Application>Microsoft Office PowerPoint</Application>
  <PresentationFormat>Bildschirmpräsentation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Wellenform</vt:lpstr>
      <vt:lpstr>MS SQL Server Training</vt:lpstr>
      <vt:lpstr>Agenda</vt:lpstr>
      <vt:lpstr>Agenda</vt:lpstr>
      <vt:lpstr>General administration</vt:lpstr>
      <vt:lpstr>Security administration</vt:lpstr>
      <vt:lpstr>Management tools</vt:lpstr>
      <vt:lpstr>Cluster configuration of MS SQL Server </vt:lpstr>
      <vt:lpstr>Implementing a Single-Instance SQL Server 2008 Failover Cluster</vt:lpstr>
      <vt:lpstr>Failover Cluster Management</vt:lpstr>
      <vt:lpstr>Backup and restore administration with Veritas NetBackup</vt:lpstr>
      <vt:lpstr>Disaster recovery</vt:lpstr>
      <vt:lpstr>Rebuild SQL Server 2005 system databases</vt:lpstr>
      <vt:lpstr>Other MS SQL features:</vt:lpstr>
      <vt:lpstr>PowerPoint-Präsentation</vt:lpstr>
      <vt:lpstr>SQL Server 2008 new features</vt:lpstr>
      <vt:lpstr>Encryption</vt:lpstr>
      <vt:lpstr>New in SQL Server 2008 Clustering</vt:lpstr>
      <vt:lpstr>Policy based Management</vt:lpstr>
      <vt:lpstr>Powershell Example:  Create Table</vt:lpstr>
      <vt:lpstr>Backup Compression</vt:lpstr>
      <vt:lpstr>Hyper-V support</vt:lpstr>
      <vt:lpstr>Any Questions?</vt:lpstr>
      <vt:lpstr>Thanks for your attention…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 Training</dc:title>
  <dc:creator>Timo Witza</dc:creator>
  <cp:lastModifiedBy>Timo Witza</cp:lastModifiedBy>
  <cp:revision>29</cp:revision>
  <dcterms:created xsi:type="dcterms:W3CDTF">2010-02-24T13:52:59Z</dcterms:created>
  <dcterms:modified xsi:type="dcterms:W3CDTF">2010-03-31T08:04:09Z</dcterms:modified>
</cp:coreProperties>
</file>