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7"/>
  </p:notesMasterIdLst>
  <p:sldIdLst>
    <p:sldId id="256" r:id="rId2"/>
    <p:sldId id="258" r:id="rId3"/>
    <p:sldId id="262" r:id="rId4"/>
    <p:sldId id="266" r:id="rId5"/>
    <p:sldId id="263" r:id="rId6"/>
    <p:sldId id="265" r:id="rId7"/>
    <p:sldId id="264" r:id="rId8"/>
    <p:sldId id="267" r:id="rId9"/>
    <p:sldId id="268" r:id="rId10"/>
    <p:sldId id="272" r:id="rId11"/>
    <p:sldId id="269" r:id="rId12"/>
    <p:sldId id="260" r:id="rId13"/>
    <p:sldId id="261" r:id="rId14"/>
    <p:sldId id="25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64000" autoAdjust="0"/>
  </p:normalViewPr>
  <p:slideViewPr>
    <p:cSldViewPr snapToGrid="0">
      <p:cViewPr varScale="1">
        <p:scale>
          <a:sx n="80" d="100"/>
          <a:sy n="80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F1C3E-13C4-4CA9-96D7-8F15E0CFED8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1B7F3-0841-4F95-BAB0-7CEA24D0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In vielen Umgebungen ist der Datenbank Server das Rückgrat der Anwendung. Mit der Migration der Infrastruktur nach Azure ändern sich die Regeln der IT um bis zu 50 %-. Architekturen für eine flexible Umgebung und den wirtschaftlichen Betrieb sehen einfach anders aus als in der traditionellen Infrastruktur. Ich werde aus Azure-Projekten berichten und Konzepte erläutern die es in der traditionellen IT nicht gibt.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B7F3-0841-4F95-BAB0-7CEA24D043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Inkrementelles</a:t>
            </a:r>
            <a:r>
              <a:rPr lang="de-DE" baseline="0" dirty="0"/>
              <a:t> </a:t>
            </a:r>
            <a:r>
              <a:rPr lang="de-DE" baseline="0" dirty="0" err="1"/>
              <a:t>Deployment</a:t>
            </a:r>
            <a:r>
              <a:rPr lang="de-DE" baseline="0" dirty="0"/>
              <a:t>: DC, SQL, MDM-SRV, Gateway, Clients…. 30-35 min, </a:t>
            </a:r>
          </a:p>
          <a:p>
            <a:r>
              <a:rPr lang="de-DE" baseline="0" dirty="0"/>
              <a:t>24x7 Laufzeitkosten für einen Monat für alles 1000 €</a:t>
            </a:r>
          </a:p>
          <a:p>
            <a:endParaRPr lang="de-DE" baseline="0" dirty="0"/>
          </a:p>
          <a:p>
            <a:r>
              <a:rPr lang="de-DE" baseline="0" dirty="0"/>
              <a:t>Support Engineer Trouble Shooting Time: 1-2 h pro extremer Repro-Fall.</a:t>
            </a:r>
          </a:p>
          <a:p>
            <a:r>
              <a:rPr lang="de-DE" baseline="0" dirty="0"/>
              <a:t>Ersparnis: Aufbau und Wartung dedizierter </a:t>
            </a:r>
            <a:r>
              <a:rPr lang="de-DE" baseline="0" dirty="0" err="1"/>
              <a:t>Umgbeungen</a:t>
            </a:r>
            <a:r>
              <a:rPr lang="de-DE" baseline="0" dirty="0"/>
              <a:t> für den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B7F3-0841-4F95-BAB0-7CEA24D043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Premium</a:t>
            </a:r>
            <a:r>
              <a:rPr lang="de-DE" baseline="0" dirty="0"/>
              <a:t> Storage – P10 </a:t>
            </a:r>
            <a:r>
              <a:rPr lang="de-DE" baseline="0" dirty="0" err="1"/>
              <a:t>vs</a:t>
            </a:r>
            <a:r>
              <a:rPr lang="de-DE" baseline="0" dirty="0"/>
              <a:t> P20 </a:t>
            </a:r>
            <a:r>
              <a:rPr lang="de-DE" baseline="0" dirty="0" err="1"/>
              <a:t>vs</a:t>
            </a:r>
            <a:r>
              <a:rPr lang="de-DE" baseline="0" dirty="0"/>
              <a:t> P30 Performance</a:t>
            </a:r>
          </a:p>
          <a:p>
            <a:r>
              <a:rPr lang="de-DE" baseline="0" dirty="0" err="1"/>
              <a:t>Active</a:t>
            </a:r>
            <a:r>
              <a:rPr lang="de-DE" baseline="0" dirty="0"/>
              <a:t> Passive Cluster – 2 Knoten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B7F3-0841-4F95-BAB0-7CEA24D043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Tankstellen DWH</a:t>
            </a:r>
            <a:r>
              <a:rPr lang="de-DE" baseline="0" dirty="0"/>
              <a:t> &amp; Shopsystem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B7F3-0841-4F95-BAB0-7CEA24D043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B7F3-0841-4F95-BAB0-7CEA24D043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Storage</a:t>
            </a:r>
            <a:r>
              <a:rPr lang="de-DE" baseline="0" dirty="0"/>
              <a:t> Design und Performance &amp; Konzept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B7F3-0841-4F95-BAB0-7CEA24D043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3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9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9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elen Dank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7" y="155344"/>
            <a:ext cx="10172007" cy="57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6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92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9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4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7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381B-3D7D-4144-A597-9DE6D137E2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1E08C47-E5CF-4F32-94DB-25F96611D7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effectLst/>
              </a:rPr>
              <a:t>SQL Server in Azure </a:t>
            </a:r>
            <a:r>
              <a:rPr lang="en-US" sz="4400" b="1" dirty="0" err="1">
                <a:effectLst/>
              </a:rPr>
              <a:t>IAaS</a:t>
            </a:r>
            <a:r>
              <a:rPr lang="en-US" sz="4400" b="1" dirty="0">
                <a:effectLst/>
              </a:rPr>
              <a:t> – Hybrid &amp; HA </a:t>
            </a:r>
            <a:r>
              <a:rPr lang="en-US" sz="4400" b="1" dirty="0" err="1">
                <a:effectLst/>
              </a:rPr>
              <a:t>im</a:t>
            </a:r>
            <a:r>
              <a:rPr lang="en-US" sz="4400" b="1" dirty="0">
                <a:effectLst/>
              </a:rPr>
              <a:t> Microsoft Azure </a:t>
            </a:r>
            <a:r>
              <a:rPr lang="en-US" sz="4400" b="1" dirty="0" err="1">
                <a:effectLst/>
              </a:rPr>
              <a:t>DataCenter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Patrick Heyde </a:t>
            </a:r>
          </a:p>
          <a:p>
            <a:r>
              <a:rPr lang="de-DE" dirty="0"/>
              <a:t>Technical Evangelist </a:t>
            </a:r>
          </a:p>
          <a:p>
            <a:r>
              <a:rPr lang="de-DE" dirty="0"/>
              <a:t>@</a:t>
            </a:r>
            <a:r>
              <a:rPr lang="de-DE" dirty="0" err="1"/>
              <a:t>patrickheyde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1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Neuplanung von komplett neuen IT-Systemen für globalen Konzerne - Whiteboard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5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Typischer erster Azure Projektverlauf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88694"/>
          </a:xfrm>
        </p:spPr>
        <p:txBody>
          <a:bodyPr>
            <a:normAutofit/>
          </a:bodyPr>
          <a:lstStyle/>
          <a:p>
            <a:r>
              <a:rPr lang="de-DE" dirty="0"/>
              <a:t>1:1 Mapping</a:t>
            </a:r>
          </a:p>
          <a:p>
            <a:r>
              <a:rPr lang="de-DE" dirty="0"/>
              <a:t>1:1 Mapping mit ersten Azure Service </a:t>
            </a:r>
            <a:r>
              <a:rPr lang="de-DE" dirty="0" err="1"/>
              <a:t>ersetzungen</a:t>
            </a:r>
            <a:endParaRPr lang="de-DE" dirty="0"/>
          </a:p>
          <a:p>
            <a:r>
              <a:rPr lang="de-DE" dirty="0"/>
              <a:t>Überfügung in </a:t>
            </a:r>
            <a:r>
              <a:rPr lang="de-DE" dirty="0" err="1"/>
              <a:t>Serverless</a:t>
            </a:r>
            <a:r>
              <a:rPr lang="de-DE" dirty="0"/>
              <a:t> Architektur / </a:t>
            </a:r>
            <a:r>
              <a:rPr lang="de-DE" dirty="0" err="1"/>
              <a:t>PaaS</a:t>
            </a:r>
            <a:r>
              <a:rPr lang="de-DE" dirty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9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in Azure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4354773" cy="63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IaaS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85680" y="1690688"/>
            <a:ext cx="4361598" cy="63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PaaS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5680" y="2539124"/>
            <a:ext cx="2093795" cy="63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Azure SQL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53483" y="2539123"/>
            <a:ext cx="2093795" cy="63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Azure SQL DWH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199" y="2539122"/>
            <a:ext cx="4354773" cy="63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 Server – als </a:t>
            </a:r>
            <a:r>
              <a:rPr lang="de-DE" dirty="0" err="1"/>
              <a:t>AzureVM‘s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7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WhiteBoard</a:t>
            </a:r>
            <a:r>
              <a:rPr lang="de-DE" dirty="0"/>
              <a:t> – SQL in </a:t>
            </a:r>
            <a:r>
              <a:rPr lang="de-DE" dirty="0" err="1"/>
              <a:t>IaaS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0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- Neue IT Regeln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Komplette neue Kostenstruktur / Denke für die IT</a:t>
            </a:r>
          </a:p>
          <a:p>
            <a:pPr lvl="1"/>
            <a:r>
              <a:rPr lang="de-DE" dirty="0"/>
              <a:t>Storage vs. „CPUs &amp; RAM“</a:t>
            </a:r>
          </a:p>
          <a:p>
            <a:pPr lvl="1"/>
            <a:r>
              <a:rPr lang="de-DE" dirty="0"/>
              <a:t>5-Jahresplanung vs. Wegwerf-IT</a:t>
            </a:r>
          </a:p>
          <a:p>
            <a:pPr lvl="1"/>
            <a:endParaRPr lang="de-DE" dirty="0"/>
          </a:p>
          <a:p>
            <a:r>
              <a:rPr lang="de-DE" dirty="0"/>
              <a:t>es gibt in der IT keine „5 Jahres-Hardware-Planung“ mehr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Cloud-Ignoranz, Unwissenheit, schlampige Arbeiten reduzieren die Effizienz und reduzieren die Einsparpotentiale im Unternehmen</a:t>
            </a:r>
          </a:p>
          <a:p>
            <a:pPr lvl="1"/>
            <a:r>
              <a:rPr lang="de-DE" dirty="0"/>
              <a:t>Vorteil: das treibt die IT an, Optimierungen sind direkt messbar zu machen in den Azure </a:t>
            </a:r>
            <a:r>
              <a:rPr lang="de-DE" dirty="0" err="1"/>
              <a:t>Usage</a:t>
            </a:r>
            <a:r>
              <a:rPr lang="de-DE" dirty="0"/>
              <a:t> Logs / Monatlicher Abrechnung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0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- IT Projekte und </a:t>
            </a:r>
            <a:r>
              <a:rPr lang="de-DE" dirty="0" err="1"/>
              <a:t>Use</a:t>
            </a:r>
            <a:r>
              <a:rPr lang="de-DE" dirty="0"/>
              <a:t> Cases von mir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Automatisierte Bereitstellung von Trial-Umgebungen</a:t>
            </a:r>
          </a:p>
          <a:p>
            <a:pPr lvl="1"/>
            <a:endParaRPr lang="de-DE" dirty="0"/>
          </a:p>
          <a:p>
            <a:r>
              <a:rPr lang="de-DE" dirty="0"/>
              <a:t>Video-Datenanalyse</a:t>
            </a:r>
          </a:p>
          <a:p>
            <a:pPr lvl="1"/>
            <a:endParaRPr lang="de-DE" dirty="0"/>
          </a:p>
          <a:p>
            <a:r>
              <a:rPr lang="de-DE" dirty="0"/>
              <a:t>Migrationen von bestehenden System in eine neue Version</a:t>
            </a:r>
          </a:p>
          <a:p>
            <a:pPr lvl="1"/>
            <a:endParaRPr lang="de-DE" dirty="0"/>
          </a:p>
          <a:p>
            <a:r>
              <a:rPr lang="de-DE" dirty="0"/>
              <a:t>Neuplanung von komplett neuen IT-Systemen für globalen Konzerne</a:t>
            </a:r>
          </a:p>
          <a:p>
            <a:endParaRPr lang="de-DE" dirty="0"/>
          </a:p>
          <a:p>
            <a:r>
              <a:rPr lang="de-DE" dirty="0"/>
              <a:t>Typischer erste Azure Projektverlauf / SQL Server Optimierung in Azure </a:t>
            </a:r>
            <a:r>
              <a:rPr lang="de-DE" dirty="0" err="1"/>
              <a:t>IaaS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35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Automatisierte Bereitstellung von Trial-/Test-/</a:t>
            </a:r>
            <a:r>
              <a:rPr lang="de-DE" dirty="0" err="1"/>
              <a:t>Prod</a:t>
            </a:r>
            <a:r>
              <a:rPr lang="de-DE" dirty="0"/>
              <a:t>- &amp; Support-Umgebungen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Vertriebsunterstützung für Softwarelösungen – „Testen sie doch mal 1 Monate unsere Lösung“</a:t>
            </a:r>
          </a:p>
          <a:p>
            <a:endParaRPr lang="de-DE" dirty="0"/>
          </a:p>
          <a:p>
            <a:r>
              <a:rPr lang="de-DE" dirty="0" err="1"/>
              <a:t>PoC</a:t>
            </a:r>
            <a:r>
              <a:rPr lang="de-DE" dirty="0"/>
              <a:t> Plattform für Vertrieb und Consulting</a:t>
            </a:r>
          </a:p>
          <a:p>
            <a:endParaRPr lang="de-DE" dirty="0"/>
          </a:p>
          <a:p>
            <a:r>
              <a:rPr lang="de-DE" dirty="0"/>
              <a:t>Support Engineer Unterstützung für Problem und Repro-Analyse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3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109"/>
            <a:ext cx="12157333" cy="55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Video-</a:t>
            </a:r>
            <a:r>
              <a:rPr lang="de-DE" dirty="0" err="1"/>
              <a:t>DatenAnalyse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Spielfeld Analyse und Verarbeitung Videodaten </a:t>
            </a:r>
          </a:p>
          <a:p>
            <a:pPr lvl="1"/>
            <a:r>
              <a:rPr lang="de-DE" dirty="0"/>
              <a:t>Automatisierter Schnitt von Tor-Szenen, Spielanalysen, Bereitstellen der </a:t>
            </a:r>
            <a:r>
              <a:rPr lang="de-DE" dirty="0" err="1"/>
              <a:t>Snippets</a:t>
            </a:r>
            <a:r>
              <a:rPr lang="de-DE" dirty="0"/>
              <a:t> via Media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9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9" y="0"/>
            <a:ext cx="10343237" cy="59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Migrationen - bestehendes System in eine neue Version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sz="2400" dirty="0"/>
              <a:t>SharePoint 2010/2013 </a:t>
            </a:r>
            <a:r>
              <a:rPr lang="de-DE" sz="2400" dirty="0" err="1"/>
              <a:t>onpremise</a:t>
            </a:r>
            <a:r>
              <a:rPr lang="de-DE" sz="2400" dirty="0"/>
              <a:t> Migrationen nach Office 365 SharePoint Online</a:t>
            </a:r>
          </a:p>
          <a:p>
            <a:pPr lvl="2"/>
            <a:r>
              <a:rPr lang="de-DE" sz="2200" dirty="0"/>
              <a:t>Content-Size: 7 TB</a:t>
            </a:r>
          </a:p>
          <a:p>
            <a:pPr lvl="2"/>
            <a:r>
              <a:rPr lang="de-DE" sz="2200" dirty="0"/>
              <a:t>Ca. 30 % Nicht-</a:t>
            </a:r>
            <a:r>
              <a:rPr lang="de-DE" sz="2200" dirty="0" err="1"/>
              <a:t>Migrierbarer</a:t>
            </a:r>
            <a:r>
              <a:rPr lang="de-DE" sz="2200" dirty="0"/>
              <a:t> Content identifiziert für SharePoint Online (SPO)</a:t>
            </a:r>
          </a:p>
          <a:p>
            <a:pPr lvl="1"/>
            <a:r>
              <a:rPr lang="de-DE" sz="2400" dirty="0"/>
              <a:t>70 % vom Content ist nach SPO </a:t>
            </a:r>
            <a:r>
              <a:rPr lang="de-DE" sz="2400" dirty="0" err="1"/>
              <a:t>migrierbar</a:t>
            </a:r>
            <a:endParaRPr lang="de-DE" sz="2400" dirty="0"/>
          </a:p>
          <a:p>
            <a:pPr lvl="1"/>
            <a:r>
              <a:rPr lang="de-DE" sz="2400" dirty="0"/>
              <a:t>Übergangsumgebung:</a:t>
            </a:r>
          </a:p>
          <a:p>
            <a:pPr lvl="2"/>
            <a:r>
              <a:rPr lang="de-DE" sz="2200" dirty="0"/>
              <a:t>Aufbau einer SharePoint 2016 on Azure </a:t>
            </a:r>
            <a:r>
              <a:rPr lang="de-DE" sz="2200" dirty="0" err="1"/>
              <a:t>IaaS</a:t>
            </a:r>
            <a:r>
              <a:rPr lang="de-DE" sz="2200" dirty="0"/>
              <a:t> Umgebung mit SQL Server Cluster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1302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554" y="3048410"/>
            <a:ext cx="3408217" cy="2977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84" y="264626"/>
            <a:ext cx="11126759" cy="264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6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Whiteboard – SQL Server Optimierung in Azure im high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315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470</TotalTime>
  <Words>452</Words>
  <Application>Microsoft Office PowerPoint</Application>
  <PresentationFormat>Widescreen</PresentationFormat>
  <Paragraphs>69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SQL Server in Azure IAaS – Hybrid &amp; HA im Microsoft Azure DataCenter</vt:lpstr>
      <vt:lpstr>Azure - IT Projekte und Use Cases von mir</vt:lpstr>
      <vt:lpstr>Automatisierte Bereitstellung von Trial-/Test-/Prod- &amp; Support-Umgebungen </vt:lpstr>
      <vt:lpstr>PowerPoint Presentation</vt:lpstr>
      <vt:lpstr>Video-DatenAnalyse</vt:lpstr>
      <vt:lpstr>PowerPoint Presentation</vt:lpstr>
      <vt:lpstr>Migrationen - bestehendes System in eine neue Version </vt:lpstr>
      <vt:lpstr>PowerPoint Presentation</vt:lpstr>
      <vt:lpstr>Whiteboard – SQL Server Optimierung in Azure im high end</vt:lpstr>
      <vt:lpstr>Neuplanung von komplett neuen IT-Systemen für globalen Konzerne - Whiteboard </vt:lpstr>
      <vt:lpstr>Typischer erster Azure Projektverlauf</vt:lpstr>
      <vt:lpstr>SQL in Azure</vt:lpstr>
      <vt:lpstr>WhiteBoard – SQL in IaaS</vt:lpstr>
      <vt:lpstr>Fazit - Neue IT Regeln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in Azure IaaS – Hybrid &amp; HA im Microsoft Azure DataCenter</dc:title>
  <dc:creator>Patrick Heyde</dc:creator>
  <cp:lastModifiedBy>Patrick Heyde</cp:lastModifiedBy>
  <cp:revision>15</cp:revision>
  <dcterms:created xsi:type="dcterms:W3CDTF">2016-09-06T14:22:47Z</dcterms:created>
  <dcterms:modified xsi:type="dcterms:W3CDTF">2016-09-06T22:13:31Z</dcterms:modified>
</cp:coreProperties>
</file>