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4" autoAdjust="0"/>
  </p:normalViewPr>
  <p:slideViewPr>
    <p:cSldViewPr>
      <p:cViewPr>
        <p:scale>
          <a:sx n="150" d="100"/>
          <a:sy n="150" d="100"/>
        </p:scale>
        <p:origin x="-420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D9181-DD19-4C02-AD4F-57ADA25AE37E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DC35D-2813-4F75-A64D-2F31D20452B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4FC4-A0BE-470E-B573-C360D95ABC53}" type="datetimeFigureOut">
              <a:rPr lang="de-DE" smtClean="0"/>
              <a:pPr/>
              <a:t>22.04.2010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E0B56-4390-493F-980A-807C69337F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B56-4390-493F-980A-807C69337F5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Stefan Menner 20.04.2010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e-DE" smtClean="0"/>
              <a:t>Stefan Menner 20.04.2010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B434CA-2358-425F-AFBF-592AA5492D9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8"/>
          <p:cNvSpPr txBox="1">
            <a:spLocks/>
          </p:cNvSpPr>
          <p:nvPr/>
        </p:nvSpPr>
        <p:spPr>
          <a:xfrm>
            <a:off x="357158" y="1214422"/>
            <a:ext cx="8786842" cy="72464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rmAutofit fontScale="7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PASS-</a:t>
            </a:r>
            <a:r>
              <a:rPr kumimoji="0" lang="de-DE" sz="5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Quickie</a:t>
            </a:r>
            <a:r>
              <a:rPr kumimoji="0" lang="de-DE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kumimoji="0" lang="de-DE" sz="5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Toad</a:t>
            </a:r>
            <a:r>
              <a:rPr kumimoji="0" lang="de-DE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für SQL Server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platzhalter 29"/>
          <p:cNvSpPr txBox="1">
            <a:spLocks/>
          </p:cNvSpPr>
          <p:nvPr/>
        </p:nvSpPr>
        <p:spPr>
          <a:xfrm>
            <a:off x="0" y="5857892"/>
            <a:ext cx="9144000" cy="32383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Stefan Menner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6357958"/>
            <a:ext cx="857256" cy="3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300" y="2214554"/>
            <a:ext cx="5613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Für die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Admins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428728" y="1928802"/>
            <a:ext cx="15183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Backup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Restore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Jobs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Log Reader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Schema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Compare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Compare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Links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428728" y="1928802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Produkt		http://www.quest.com/toad-for-sql-server/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User Forum:		http://groups.yahoo.com/group/toadss 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Community		http://www.toadworld.com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2" y="1000108"/>
            <a:ext cx="7429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Agenda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Vorstellung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Rundgang durch TOAD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Links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14348" y="1130842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Vorstellung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Stefan Menner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Jahrgang 1963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1986 – 1992 COBOL-Programmierer bei REWE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oHG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1992 – 1993 Entwickler / Administrator bei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Goossens-Redley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BDU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1993 – 2009 selbständiger Entwickler /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Freelancer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E-Plus Potsdam</a:t>
            </a: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Berlin-Hannoversche Hypothekenbank AG Berlin</a:t>
            </a: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PCK Raffinerie GmbH Schwedt</a:t>
            </a: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Schildkröte GmbH Berlin</a:t>
            </a: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Bernafon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Hörgeräte GmbH Berlin</a:t>
            </a:r>
          </a:p>
          <a:p>
            <a:pPr lvl="1"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uvm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2009 - ???? Entwickler bei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netcarrier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GmbH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S:\MS Zertifizierung\MCSD_Logo\MCSD(rgb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71678"/>
            <a:ext cx="857256" cy="405666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71538" y="1643050"/>
            <a:ext cx="692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Überblick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Was Ist TOAD für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SQL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Server?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de-DE" smtClean="0">
                <a:latin typeface="Arial" pitchFamily="34" charset="0"/>
                <a:cs typeface="Arial" pitchFamily="34" charset="0"/>
              </a:rPr>
              <a:t>Der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Werkzeugkasten für Entwickler und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Admins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Der Connection Manager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785926"/>
            <a:ext cx="1910218" cy="322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500166" y="1428736"/>
            <a:ext cx="442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Eine neue Verbindung Aufbauen: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000372"/>
            <a:ext cx="181321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Der Connection Manager II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500166" y="1428736"/>
            <a:ext cx="442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Rasches Wechseln zwischen Verbindungen: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1928802"/>
            <a:ext cx="3116264" cy="154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Object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Explorer /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Object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Details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00174"/>
            <a:ext cx="7168510" cy="449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Data Definition (Language)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428736"/>
            <a:ext cx="5715008" cy="190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000240"/>
            <a:ext cx="4000528" cy="321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2928934"/>
            <a:ext cx="3538538" cy="315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Stefan Menner 20.04.2010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4CA-2358-425F-AFBF-592AA5492D90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367458"/>
          </a:xfrm>
        </p:spPr>
        <p:txBody>
          <a:bodyPr>
            <a:normAutofit/>
          </a:bodyPr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Data Manipulation Language (der SQL Editor)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04836" cy="5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428728" y="1928802"/>
            <a:ext cx="25197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Completion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Auto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Replace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SQL Recall</a:t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Formatter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latin typeface="Arial" pitchFamily="34" charset="0"/>
                <a:cs typeface="Arial" pitchFamily="34" charset="0"/>
              </a:rPr>
            </a:br>
            <a:endParaRPr lang="de-DE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 SQL </a:t>
            </a:r>
            <a:r>
              <a:rPr lang="de-DE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Visual Studio und zurück</a:t>
            </a:r>
            <a:br>
              <a:rPr lang="de-DE" sz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189</Words>
  <Application>Microsoft Office PowerPoint</Application>
  <PresentationFormat>Bildschirmpräsentation (4:3)</PresentationFormat>
  <Paragraphs>86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Hyperion</vt:lpstr>
      <vt:lpstr>Folie 1</vt:lpstr>
      <vt:lpstr>Folie 2</vt:lpstr>
      <vt:lpstr>Folie 3</vt:lpstr>
      <vt:lpstr>Folie 4</vt:lpstr>
      <vt:lpstr>Der Connection Manager</vt:lpstr>
      <vt:lpstr>Der Connection Manager II</vt:lpstr>
      <vt:lpstr>Object Explorer / Object Details</vt:lpstr>
      <vt:lpstr>Data Definition (Language)</vt:lpstr>
      <vt:lpstr>Data Manipulation Language (der SQL Editor)</vt:lpstr>
      <vt:lpstr>Für die Admins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Menner</dc:creator>
  <cp:lastModifiedBy>Stefan Menner</cp:lastModifiedBy>
  <cp:revision>89</cp:revision>
  <dcterms:created xsi:type="dcterms:W3CDTF">2010-04-11T11:04:44Z</dcterms:created>
  <dcterms:modified xsi:type="dcterms:W3CDTF">2010-04-22T16:17:59Z</dcterms:modified>
</cp:coreProperties>
</file>