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7" r:id="rId2"/>
    <p:sldId id="258" r:id="rId3"/>
    <p:sldId id="260" r:id="rId4"/>
    <p:sldId id="262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29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9"/>
    <a:srgbClr val="2F5597"/>
    <a:srgbClr val="E6E6E6"/>
    <a:srgbClr val="DBD9DA"/>
    <a:srgbClr val="FDFDFD"/>
    <a:srgbClr val="24C2CB"/>
    <a:srgbClr val="EBEBE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56573-84B4-45EE-97A9-FE5E394927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F5CD61-5A25-4B36-A1EF-1BAEAF05E45A}">
      <dgm:prSet phldrT="[文本]"/>
      <dgm:spPr/>
      <dgm:t>
        <a:bodyPr/>
        <a:lstStyle/>
        <a:p>
          <a:r>
            <a:rPr lang="zh-CN" altLang="en-US" dirty="0" smtClean="0"/>
            <a:t>首页</a:t>
          </a:r>
          <a:endParaRPr lang="zh-CN" altLang="en-US" dirty="0"/>
        </a:p>
      </dgm:t>
    </dgm:pt>
    <dgm:pt modelId="{A243617F-4F73-4898-A511-06B68BFC53D7}" type="parTrans" cxnId="{87B9CC0E-043E-4D28-887B-1634A2111156}">
      <dgm:prSet/>
      <dgm:spPr/>
      <dgm:t>
        <a:bodyPr/>
        <a:lstStyle/>
        <a:p>
          <a:endParaRPr lang="zh-CN" altLang="en-US"/>
        </a:p>
      </dgm:t>
    </dgm:pt>
    <dgm:pt modelId="{FB5E628D-1444-4E8F-B41C-5F475034F136}" type="sibTrans" cxnId="{87B9CC0E-043E-4D28-887B-1634A2111156}">
      <dgm:prSet/>
      <dgm:spPr/>
      <dgm:t>
        <a:bodyPr/>
        <a:lstStyle/>
        <a:p>
          <a:endParaRPr lang="zh-CN" altLang="en-US"/>
        </a:p>
      </dgm:t>
    </dgm:pt>
    <dgm:pt modelId="{0AA1A75A-9E63-43C6-89DE-F908B3189265}">
      <dgm:prSet phldrT="[文本]"/>
      <dgm:spPr/>
      <dgm:t>
        <a:bodyPr/>
        <a:lstStyle/>
        <a:p>
          <a:r>
            <a:rPr lang="zh-CN" altLang="en-US" dirty="0" smtClean="0"/>
            <a:t>网站介绍</a:t>
          </a:r>
          <a:endParaRPr lang="zh-CN" altLang="en-US" dirty="0"/>
        </a:p>
      </dgm:t>
    </dgm:pt>
    <dgm:pt modelId="{EEFF3FFE-2EF7-431B-AF02-6BFE1A7450B4}" type="parTrans" cxnId="{F239BE0F-D61D-498D-8EFE-0EEDCB007602}">
      <dgm:prSet/>
      <dgm:spPr/>
      <dgm:t>
        <a:bodyPr/>
        <a:lstStyle/>
        <a:p>
          <a:endParaRPr lang="zh-CN" altLang="en-US"/>
        </a:p>
      </dgm:t>
    </dgm:pt>
    <dgm:pt modelId="{FE4EDA4D-3502-462B-9486-5FA4B349C69C}" type="sibTrans" cxnId="{F239BE0F-D61D-498D-8EFE-0EEDCB007602}">
      <dgm:prSet/>
      <dgm:spPr/>
      <dgm:t>
        <a:bodyPr/>
        <a:lstStyle/>
        <a:p>
          <a:endParaRPr lang="zh-CN" altLang="en-US"/>
        </a:p>
      </dgm:t>
    </dgm:pt>
    <dgm:pt modelId="{CDA4D1BB-D350-4259-B61F-727327F57562}">
      <dgm:prSet phldrT="[文本]"/>
      <dgm:spPr/>
      <dgm:t>
        <a:bodyPr/>
        <a:lstStyle/>
        <a:p>
          <a:r>
            <a:rPr lang="zh-CN" altLang="en-US" dirty="0" smtClean="0"/>
            <a:t>基金会简介</a:t>
          </a:r>
          <a:endParaRPr lang="zh-CN" altLang="en-US" dirty="0"/>
        </a:p>
      </dgm:t>
    </dgm:pt>
    <dgm:pt modelId="{E63439F8-C3AF-470F-B995-EF1CAF7CD02C}" type="parTrans" cxnId="{4FAA7831-5A67-4EF0-86E0-840A7C927D21}">
      <dgm:prSet/>
      <dgm:spPr/>
      <dgm:t>
        <a:bodyPr/>
        <a:lstStyle/>
        <a:p>
          <a:endParaRPr lang="zh-CN" altLang="en-US"/>
        </a:p>
      </dgm:t>
    </dgm:pt>
    <dgm:pt modelId="{3D3B295E-F8DC-4A5B-9E66-F1D05B4541A7}" type="sibTrans" cxnId="{4FAA7831-5A67-4EF0-86E0-840A7C927D21}">
      <dgm:prSet/>
      <dgm:spPr/>
      <dgm:t>
        <a:bodyPr/>
        <a:lstStyle/>
        <a:p>
          <a:endParaRPr lang="zh-CN" altLang="en-US"/>
        </a:p>
      </dgm:t>
    </dgm:pt>
    <dgm:pt modelId="{E364A89C-DFCB-431C-A26B-9FBB65F3774B}">
      <dgm:prSet phldrT="[文本]"/>
      <dgm:spPr/>
      <dgm:t>
        <a:bodyPr/>
        <a:lstStyle/>
        <a:p>
          <a:r>
            <a:rPr lang="zh-CN" altLang="en-US" dirty="0" smtClean="0"/>
            <a:t>规章制度</a:t>
          </a:r>
          <a:endParaRPr lang="zh-CN" altLang="en-US" dirty="0"/>
        </a:p>
      </dgm:t>
    </dgm:pt>
    <dgm:pt modelId="{F044BF06-ABF7-4E72-9C28-6926CEEB4627}" type="parTrans" cxnId="{C0F53818-E9DD-44AD-B0CD-2E025E58662C}">
      <dgm:prSet/>
      <dgm:spPr/>
      <dgm:t>
        <a:bodyPr/>
        <a:lstStyle/>
        <a:p>
          <a:endParaRPr lang="zh-CN" altLang="en-US"/>
        </a:p>
      </dgm:t>
    </dgm:pt>
    <dgm:pt modelId="{2F69528A-1460-4EAE-BF40-C970408037AF}" type="sibTrans" cxnId="{C0F53818-E9DD-44AD-B0CD-2E025E58662C}">
      <dgm:prSet/>
      <dgm:spPr/>
      <dgm:t>
        <a:bodyPr/>
        <a:lstStyle/>
        <a:p>
          <a:endParaRPr lang="zh-CN" altLang="en-US"/>
        </a:p>
      </dgm:t>
    </dgm:pt>
    <dgm:pt modelId="{F4C71FE0-4DE8-472C-BAE2-DEDFA900383A}">
      <dgm:prSet phldrT="[文本]"/>
      <dgm:spPr/>
      <dgm:t>
        <a:bodyPr/>
        <a:lstStyle/>
        <a:p>
          <a:r>
            <a:rPr lang="zh-CN" altLang="en-US" dirty="0" smtClean="0"/>
            <a:t>审计报告</a:t>
          </a:r>
          <a:endParaRPr lang="zh-CN" altLang="en-US" dirty="0"/>
        </a:p>
      </dgm:t>
    </dgm:pt>
    <dgm:pt modelId="{36480843-3024-42AE-BE96-8B95AE151344}" type="parTrans" cxnId="{BB6A5F61-57E9-4982-B29E-65C23BC167AF}">
      <dgm:prSet/>
      <dgm:spPr/>
      <dgm:t>
        <a:bodyPr/>
        <a:lstStyle/>
        <a:p>
          <a:endParaRPr lang="zh-CN" altLang="en-US"/>
        </a:p>
      </dgm:t>
    </dgm:pt>
    <dgm:pt modelId="{FB4649EC-D160-4A52-BD7B-614BB7101DAA}" type="sibTrans" cxnId="{BB6A5F61-57E9-4982-B29E-65C23BC167AF}">
      <dgm:prSet/>
      <dgm:spPr/>
      <dgm:t>
        <a:bodyPr/>
        <a:lstStyle/>
        <a:p>
          <a:endParaRPr lang="zh-CN" altLang="en-US"/>
        </a:p>
      </dgm:t>
    </dgm:pt>
    <dgm:pt modelId="{2C39A817-687A-4FA6-AB87-911E5C8B45D8}">
      <dgm:prSet phldrT="[文本]"/>
      <dgm:spPr/>
      <dgm:t>
        <a:bodyPr/>
        <a:lstStyle/>
        <a:p>
          <a:r>
            <a:rPr lang="zh-CN" altLang="en-US" dirty="0" smtClean="0"/>
            <a:t>筹资项目</a:t>
          </a:r>
          <a:endParaRPr lang="en-US" altLang="zh-CN" dirty="0" smtClean="0"/>
        </a:p>
      </dgm:t>
    </dgm:pt>
    <dgm:pt modelId="{89BF5F7C-C914-4920-AD6B-73644E75DBEF}" type="parTrans" cxnId="{CF62F375-D8DD-45B6-B488-59DC5728F842}">
      <dgm:prSet/>
      <dgm:spPr/>
      <dgm:t>
        <a:bodyPr/>
        <a:lstStyle/>
        <a:p>
          <a:endParaRPr lang="zh-CN" altLang="en-US"/>
        </a:p>
      </dgm:t>
    </dgm:pt>
    <dgm:pt modelId="{ED9C268B-F326-4119-87F5-762A77FDEE07}" type="sibTrans" cxnId="{CF62F375-D8DD-45B6-B488-59DC5728F842}">
      <dgm:prSet/>
      <dgm:spPr/>
      <dgm:t>
        <a:bodyPr/>
        <a:lstStyle/>
        <a:p>
          <a:endParaRPr lang="zh-CN" altLang="en-US"/>
        </a:p>
      </dgm:t>
    </dgm:pt>
    <dgm:pt modelId="{6FA30593-BB78-4DE2-BB95-DA9FDF94D615}">
      <dgm:prSet phldrT="[文本]"/>
      <dgm:spPr/>
      <dgm:t>
        <a:bodyPr/>
        <a:lstStyle/>
        <a:p>
          <a:r>
            <a:rPr lang="zh-CN" altLang="en-US" dirty="0" smtClean="0"/>
            <a:t>捐赠项目</a:t>
          </a:r>
          <a:endParaRPr lang="en-US" altLang="zh-CN" dirty="0" smtClean="0"/>
        </a:p>
      </dgm:t>
    </dgm:pt>
    <dgm:pt modelId="{AEAA6AA0-0C9E-46C1-961C-28332ADBAD06}" type="parTrans" cxnId="{E047BA2D-B9B2-45DE-A8D7-8D16E6652020}">
      <dgm:prSet/>
      <dgm:spPr/>
      <dgm:t>
        <a:bodyPr/>
        <a:lstStyle/>
        <a:p>
          <a:endParaRPr lang="zh-CN" altLang="en-US"/>
        </a:p>
      </dgm:t>
    </dgm:pt>
    <dgm:pt modelId="{AAB557BE-1711-4025-A2CA-4256B7CA6C6F}" type="sibTrans" cxnId="{E047BA2D-B9B2-45DE-A8D7-8D16E6652020}">
      <dgm:prSet/>
      <dgm:spPr/>
      <dgm:t>
        <a:bodyPr/>
        <a:lstStyle/>
        <a:p>
          <a:endParaRPr lang="zh-CN" altLang="en-US"/>
        </a:p>
      </dgm:t>
    </dgm:pt>
    <dgm:pt modelId="{AD3D3808-9E9F-4CE3-BCF1-4B5424887ABC}">
      <dgm:prSet phldrT="[文本]"/>
      <dgm:spPr/>
      <dgm:t>
        <a:bodyPr/>
        <a:lstStyle/>
        <a:p>
          <a:r>
            <a:rPr lang="zh-CN" altLang="en-US" dirty="0" smtClean="0"/>
            <a:t>信息公开</a:t>
          </a:r>
          <a:endParaRPr lang="en-US" altLang="zh-CN" dirty="0" smtClean="0"/>
        </a:p>
      </dgm:t>
    </dgm:pt>
    <dgm:pt modelId="{57CEAFAD-1676-4B21-828E-63BBD2AB2660}" type="parTrans" cxnId="{7D99406F-9EE4-436B-8841-10159C90F9B3}">
      <dgm:prSet/>
      <dgm:spPr/>
      <dgm:t>
        <a:bodyPr/>
        <a:lstStyle/>
        <a:p>
          <a:endParaRPr lang="zh-CN" altLang="en-US"/>
        </a:p>
      </dgm:t>
    </dgm:pt>
    <dgm:pt modelId="{B1634BE8-55ED-4AE0-8D17-04F5C06B1ACA}" type="sibTrans" cxnId="{7D99406F-9EE4-436B-8841-10159C90F9B3}">
      <dgm:prSet/>
      <dgm:spPr/>
      <dgm:t>
        <a:bodyPr/>
        <a:lstStyle/>
        <a:p>
          <a:endParaRPr lang="zh-CN" altLang="en-US"/>
        </a:p>
      </dgm:t>
    </dgm:pt>
    <dgm:pt modelId="{C8E1BB59-EE76-4CD5-87C5-E49280D6D4A3}">
      <dgm:prSet phldrT="[文本]"/>
      <dgm:spPr/>
      <dgm:t>
        <a:bodyPr/>
        <a:lstStyle/>
        <a:p>
          <a:r>
            <a:rPr lang="zh-CN" altLang="en-US" dirty="0" smtClean="0"/>
            <a:t>捐赠鸣谢</a:t>
          </a:r>
          <a:endParaRPr lang="en-US" altLang="zh-CN" dirty="0" smtClean="0"/>
        </a:p>
      </dgm:t>
    </dgm:pt>
    <dgm:pt modelId="{CEEE8EC9-A243-4DA7-AEB5-BA24ABDB0A31}" type="parTrans" cxnId="{4DAE2F29-C661-4D2F-8B70-D813A79770DD}">
      <dgm:prSet/>
      <dgm:spPr/>
      <dgm:t>
        <a:bodyPr/>
        <a:lstStyle/>
        <a:p>
          <a:endParaRPr lang="zh-CN" altLang="en-US"/>
        </a:p>
      </dgm:t>
    </dgm:pt>
    <dgm:pt modelId="{985C96C2-43B0-4679-B0AE-F240AF1CFC28}" type="sibTrans" cxnId="{4DAE2F29-C661-4D2F-8B70-D813A79770DD}">
      <dgm:prSet/>
      <dgm:spPr/>
      <dgm:t>
        <a:bodyPr/>
        <a:lstStyle/>
        <a:p>
          <a:endParaRPr lang="zh-CN" altLang="en-US"/>
        </a:p>
      </dgm:t>
    </dgm:pt>
    <dgm:pt modelId="{E1A19203-B6D2-4BB7-95D5-B90E2BB0DBFE}">
      <dgm:prSet phldrT="[文本]"/>
      <dgm:spPr/>
      <dgm:t>
        <a:bodyPr/>
        <a:lstStyle/>
        <a:p>
          <a:r>
            <a:rPr lang="zh-CN" altLang="en-US" dirty="0" smtClean="0"/>
            <a:t>捐赠人寄语</a:t>
          </a:r>
          <a:endParaRPr lang="en-US" altLang="zh-CN" dirty="0" smtClean="0"/>
        </a:p>
      </dgm:t>
    </dgm:pt>
    <dgm:pt modelId="{BF183724-9771-4086-91A1-26B16DCBB477}" type="parTrans" cxnId="{A9B1F086-2D3D-4BFC-B288-1C99C17BC8BA}">
      <dgm:prSet/>
      <dgm:spPr/>
      <dgm:t>
        <a:bodyPr/>
        <a:lstStyle/>
        <a:p>
          <a:endParaRPr lang="zh-CN" altLang="en-US"/>
        </a:p>
      </dgm:t>
    </dgm:pt>
    <dgm:pt modelId="{B3567841-B420-4EB9-93AC-BFE75D1A5276}" type="sibTrans" cxnId="{A9B1F086-2D3D-4BFC-B288-1C99C17BC8BA}">
      <dgm:prSet/>
      <dgm:spPr/>
      <dgm:t>
        <a:bodyPr/>
        <a:lstStyle/>
        <a:p>
          <a:endParaRPr lang="zh-CN" altLang="en-US"/>
        </a:p>
      </dgm:t>
    </dgm:pt>
    <dgm:pt modelId="{C2500AB0-1C28-4789-B4AA-5731FB81965B}">
      <dgm:prSet phldrT="[文本]"/>
      <dgm:spPr/>
      <dgm:t>
        <a:bodyPr/>
        <a:lstStyle/>
        <a:p>
          <a:r>
            <a:rPr lang="zh-CN" altLang="en-US" dirty="0" smtClean="0"/>
            <a:t>受益人感言</a:t>
          </a:r>
          <a:endParaRPr lang="en-US" altLang="zh-CN" dirty="0" smtClean="0"/>
        </a:p>
      </dgm:t>
    </dgm:pt>
    <dgm:pt modelId="{4D297337-9434-42B7-8C9E-5873F0C14B37}" type="parTrans" cxnId="{1F40AAD2-D4D4-42E4-84E2-8539D1D6A7DA}">
      <dgm:prSet/>
      <dgm:spPr/>
      <dgm:t>
        <a:bodyPr/>
        <a:lstStyle/>
        <a:p>
          <a:endParaRPr lang="zh-CN" altLang="en-US"/>
        </a:p>
      </dgm:t>
    </dgm:pt>
    <dgm:pt modelId="{F97307AE-445D-4F20-9314-1973CF9E5AD1}" type="sibTrans" cxnId="{1F40AAD2-D4D4-42E4-84E2-8539D1D6A7DA}">
      <dgm:prSet/>
      <dgm:spPr/>
      <dgm:t>
        <a:bodyPr/>
        <a:lstStyle/>
        <a:p>
          <a:endParaRPr lang="zh-CN" altLang="en-US"/>
        </a:p>
      </dgm:t>
    </dgm:pt>
    <dgm:pt modelId="{1B285E14-7498-42FC-B7DC-03C4D1D10D5A}">
      <dgm:prSet phldrT="[文本]"/>
      <dgm:spPr/>
      <dgm:t>
        <a:bodyPr/>
        <a:lstStyle/>
        <a:p>
          <a:r>
            <a:rPr lang="zh-CN" altLang="en-US" dirty="0" smtClean="0"/>
            <a:t>我要捐赠</a:t>
          </a:r>
          <a:endParaRPr lang="en-US" altLang="zh-CN" dirty="0" smtClean="0"/>
        </a:p>
      </dgm:t>
    </dgm:pt>
    <dgm:pt modelId="{F18D2C84-8932-44F9-BD35-AF968F6995F4}" type="parTrans" cxnId="{3C7872AE-4125-4326-8444-73DB5B116ADA}">
      <dgm:prSet/>
      <dgm:spPr/>
      <dgm:t>
        <a:bodyPr/>
        <a:lstStyle/>
        <a:p>
          <a:endParaRPr lang="zh-CN" altLang="en-US"/>
        </a:p>
      </dgm:t>
    </dgm:pt>
    <dgm:pt modelId="{43763E11-1359-4CDA-BC5C-ECFEF27D20B0}" type="sibTrans" cxnId="{3C7872AE-4125-4326-8444-73DB5B116ADA}">
      <dgm:prSet/>
      <dgm:spPr/>
      <dgm:t>
        <a:bodyPr/>
        <a:lstStyle/>
        <a:p>
          <a:endParaRPr lang="zh-CN" altLang="en-US"/>
        </a:p>
      </dgm:t>
    </dgm:pt>
    <dgm:pt modelId="{3D913174-B5EF-4B58-BDF6-FF9EDC25F5A6}">
      <dgm:prSet phldrT="[文本]"/>
      <dgm:spPr/>
      <dgm:t>
        <a:bodyPr/>
        <a:lstStyle/>
        <a:p>
          <a:r>
            <a:rPr lang="zh-CN" altLang="en-US" dirty="0" smtClean="0"/>
            <a:t>捐赠名单</a:t>
          </a:r>
          <a:endParaRPr lang="zh-CN" altLang="en-US" dirty="0"/>
        </a:p>
      </dgm:t>
    </dgm:pt>
    <dgm:pt modelId="{FE5B7DF5-FDF1-4849-863E-18E237676413}" type="parTrans" cxnId="{9AB9EB51-9615-4684-8180-2A37EA58DAF0}">
      <dgm:prSet/>
      <dgm:spPr/>
      <dgm:t>
        <a:bodyPr/>
        <a:lstStyle/>
        <a:p>
          <a:endParaRPr lang="zh-CN" altLang="en-US"/>
        </a:p>
      </dgm:t>
    </dgm:pt>
    <dgm:pt modelId="{1867808B-D5B7-4555-A6EF-6F6F6E2F9970}" type="sibTrans" cxnId="{9AB9EB51-9615-4684-8180-2A37EA58DAF0}">
      <dgm:prSet/>
      <dgm:spPr/>
      <dgm:t>
        <a:bodyPr/>
        <a:lstStyle/>
        <a:p>
          <a:endParaRPr lang="zh-CN" altLang="en-US"/>
        </a:p>
      </dgm:t>
    </dgm:pt>
    <dgm:pt modelId="{D9394082-3C43-4DB6-9C5B-5169F7C8E006}">
      <dgm:prSet phldrT="[文本]"/>
      <dgm:spPr/>
      <dgm:t>
        <a:bodyPr/>
        <a:lstStyle/>
        <a:p>
          <a:r>
            <a:rPr lang="zh-CN" altLang="en-US" dirty="0" smtClean="0"/>
            <a:t>捐赠使用</a:t>
          </a:r>
          <a:endParaRPr lang="zh-CN" altLang="en-US" dirty="0"/>
        </a:p>
      </dgm:t>
    </dgm:pt>
    <dgm:pt modelId="{8327B9C9-9C1E-4A3A-937F-5495DD7DD64D}" type="parTrans" cxnId="{FA7AA248-E0A2-4283-A1DF-3720C3275C6D}">
      <dgm:prSet/>
      <dgm:spPr/>
      <dgm:t>
        <a:bodyPr/>
        <a:lstStyle/>
        <a:p>
          <a:endParaRPr lang="zh-CN" altLang="en-US"/>
        </a:p>
      </dgm:t>
    </dgm:pt>
    <dgm:pt modelId="{DBEA1321-927E-46F0-B76D-C3EB4442FBC8}" type="sibTrans" cxnId="{FA7AA248-E0A2-4283-A1DF-3720C3275C6D}">
      <dgm:prSet/>
      <dgm:spPr/>
      <dgm:t>
        <a:bodyPr/>
        <a:lstStyle/>
        <a:p>
          <a:endParaRPr lang="zh-CN" altLang="en-US"/>
        </a:p>
      </dgm:t>
    </dgm:pt>
    <dgm:pt modelId="{73AB1AD0-458D-4A8B-B716-E431C7C203F3}">
      <dgm:prSet phldrT="[文本]"/>
      <dgm:spPr/>
      <dgm:t>
        <a:bodyPr/>
        <a:lstStyle/>
        <a:p>
          <a:r>
            <a:rPr lang="zh-CN" altLang="en-US" dirty="0" smtClean="0"/>
            <a:t>快捷入口</a:t>
          </a:r>
          <a:endParaRPr lang="zh-CN" altLang="en-US" dirty="0"/>
        </a:p>
      </dgm:t>
    </dgm:pt>
    <dgm:pt modelId="{3C67E293-BF7E-422C-8F60-0C877E4AD2EE}" type="parTrans" cxnId="{B216AE14-DCD4-401E-A66A-A656244BC7F2}">
      <dgm:prSet/>
      <dgm:spPr/>
      <dgm:t>
        <a:bodyPr/>
        <a:lstStyle/>
        <a:p>
          <a:endParaRPr lang="zh-CN" altLang="en-US"/>
        </a:p>
      </dgm:t>
    </dgm:pt>
    <dgm:pt modelId="{B2B8FDDE-46C4-47BF-A2E0-CDD95265EC5D}" type="sibTrans" cxnId="{B216AE14-DCD4-401E-A66A-A656244BC7F2}">
      <dgm:prSet/>
      <dgm:spPr/>
      <dgm:t>
        <a:bodyPr/>
        <a:lstStyle/>
        <a:p>
          <a:endParaRPr lang="zh-CN" altLang="en-US"/>
        </a:p>
      </dgm:t>
    </dgm:pt>
    <dgm:pt modelId="{A8200370-9363-4721-B4CE-E455E02230A0}">
      <dgm:prSet phldrT="[文本]"/>
      <dgm:spPr/>
      <dgm:t>
        <a:bodyPr/>
        <a:lstStyle/>
        <a:p>
          <a:r>
            <a:rPr lang="zh-CN" altLang="en-US" dirty="0" smtClean="0"/>
            <a:t>校友查询</a:t>
          </a:r>
          <a:endParaRPr lang="zh-CN" altLang="en-US" dirty="0"/>
        </a:p>
      </dgm:t>
    </dgm:pt>
    <dgm:pt modelId="{CFD39D4B-728B-4BF0-89B1-E99740EC6DAB}" type="parTrans" cxnId="{A024C949-4A7F-47D8-89A1-2EC760D6C4D6}">
      <dgm:prSet/>
      <dgm:spPr/>
      <dgm:t>
        <a:bodyPr/>
        <a:lstStyle/>
        <a:p>
          <a:endParaRPr lang="zh-CN" altLang="en-US"/>
        </a:p>
      </dgm:t>
    </dgm:pt>
    <dgm:pt modelId="{596730FD-F612-465F-85BE-02D61CA47275}" type="sibTrans" cxnId="{A024C949-4A7F-47D8-89A1-2EC760D6C4D6}">
      <dgm:prSet/>
      <dgm:spPr/>
      <dgm:t>
        <a:bodyPr/>
        <a:lstStyle/>
        <a:p>
          <a:endParaRPr lang="zh-CN" altLang="en-US"/>
        </a:p>
      </dgm:t>
    </dgm:pt>
    <dgm:pt modelId="{1F83B456-A9DE-41BF-8014-5B707D614AEB}">
      <dgm:prSet phldrT="[文本]"/>
      <dgm:spPr/>
      <dgm:t>
        <a:bodyPr/>
        <a:lstStyle/>
        <a:p>
          <a:r>
            <a:rPr lang="zh-CN" altLang="en-US" dirty="0" smtClean="0"/>
            <a:t>在线捐赠</a:t>
          </a:r>
          <a:endParaRPr lang="en-US" altLang="zh-CN" dirty="0" smtClean="0"/>
        </a:p>
      </dgm:t>
    </dgm:pt>
    <dgm:pt modelId="{8842A8E3-E755-4ADE-B976-7D07EE9FF5CA}" type="parTrans" cxnId="{52C4C5C5-797F-4ACF-AC81-3D3AC093B00C}">
      <dgm:prSet/>
      <dgm:spPr/>
      <dgm:t>
        <a:bodyPr/>
        <a:lstStyle/>
        <a:p>
          <a:endParaRPr lang="zh-CN" altLang="en-US"/>
        </a:p>
      </dgm:t>
    </dgm:pt>
    <dgm:pt modelId="{81537BF9-F908-4316-B639-A2E405FE7CF0}" type="sibTrans" cxnId="{52C4C5C5-797F-4ACF-AC81-3D3AC093B00C}">
      <dgm:prSet/>
      <dgm:spPr/>
      <dgm:t>
        <a:bodyPr/>
        <a:lstStyle/>
        <a:p>
          <a:endParaRPr lang="zh-CN" altLang="en-US"/>
        </a:p>
      </dgm:t>
    </dgm:pt>
    <dgm:pt modelId="{5A6E1EED-4574-4DD6-A5D0-2DBA6B4992AD}">
      <dgm:prSet phldrT="[文本]"/>
      <dgm:spPr/>
      <dgm:t>
        <a:bodyPr/>
        <a:lstStyle/>
        <a:p>
          <a:r>
            <a:rPr lang="zh-CN" altLang="en-US" dirty="0" smtClean="0"/>
            <a:t>相关下载</a:t>
          </a:r>
          <a:endParaRPr lang="en-US" altLang="zh-CN" dirty="0" smtClean="0"/>
        </a:p>
      </dgm:t>
    </dgm:pt>
    <dgm:pt modelId="{F4652F3D-A1E0-4EF2-A71C-AFC82295E2D1}" type="parTrans" cxnId="{CECB487E-F588-462E-9B11-CACEAFEFC6CD}">
      <dgm:prSet/>
      <dgm:spPr/>
      <dgm:t>
        <a:bodyPr/>
        <a:lstStyle/>
        <a:p>
          <a:endParaRPr lang="zh-CN" altLang="en-US"/>
        </a:p>
      </dgm:t>
    </dgm:pt>
    <dgm:pt modelId="{76A5CACB-D99C-431F-8F2D-2E7A453CA79B}" type="sibTrans" cxnId="{CECB487E-F588-462E-9B11-CACEAFEFC6CD}">
      <dgm:prSet/>
      <dgm:spPr/>
      <dgm:t>
        <a:bodyPr/>
        <a:lstStyle/>
        <a:p>
          <a:endParaRPr lang="zh-CN" altLang="en-US"/>
        </a:p>
      </dgm:t>
    </dgm:pt>
    <dgm:pt modelId="{5582F4C7-12C2-4281-A61F-FCEA61B6DDF0}">
      <dgm:prSet phldrT="[文本]"/>
      <dgm:spPr/>
      <dgm:t>
        <a:bodyPr/>
        <a:lstStyle/>
        <a:p>
          <a:r>
            <a:rPr lang="zh-CN" altLang="en-US" dirty="0" smtClean="0"/>
            <a:t>联系我们</a:t>
          </a:r>
          <a:endParaRPr lang="zh-CN" altLang="en-US" dirty="0"/>
        </a:p>
      </dgm:t>
    </dgm:pt>
    <dgm:pt modelId="{300FA2EF-911B-4D45-A02A-2B6474C00B19}" type="parTrans" cxnId="{329288DD-1006-404E-974B-2266B76D77F2}">
      <dgm:prSet/>
      <dgm:spPr/>
      <dgm:t>
        <a:bodyPr/>
        <a:lstStyle/>
        <a:p>
          <a:endParaRPr lang="zh-CN" altLang="en-US"/>
        </a:p>
      </dgm:t>
    </dgm:pt>
    <dgm:pt modelId="{72470424-4464-4BCE-8421-1CFA25306573}" type="sibTrans" cxnId="{329288DD-1006-404E-974B-2266B76D77F2}">
      <dgm:prSet/>
      <dgm:spPr/>
      <dgm:t>
        <a:bodyPr/>
        <a:lstStyle/>
        <a:p>
          <a:endParaRPr lang="zh-CN" altLang="en-US"/>
        </a:p>
      </dgm:t>
    </dgm:pt>
    <dgm:pt modelId="{6DBBD35C-85C8-4C0B-A26D-599538FDEC59}">
      <dgm:prSet phldrT="[文本]"/>
      <dgm:spPr/>
      <dgm:t>
        <a:bodyPr/>
        <a:lstStyle/>
        <a:p>
          <a:r>
            <a:rPr lang="zh-CN" altLang="en-US" dirty="0" smtClean="0"/>
            <a:t>新闻公告</a:t>
          </a:r>
          <a:endParaRPr lang="en-US" altLang="zh-CN" dirty="0" smtClean="0"/>
        </a:p>
      </dgm:t>
    </dgm:pt>
    <dgm:pt modelId="{FDB18ECA-1B55-4C94-8270-FDB03DB59942}" type="parTrans" cxnId="{01754EFA-E569-49EF-9C5A-AEEAE9A692D0}">
      <dgm:prSet/>
      <dgm:spPr/>
      <dgm:t>
        <a:bodyPr/>
        <a:lstStyle/>
        <a:p>
          <a:endParaRPr lang="zh-CN" altLang="en-US"/>
        </a:p>
      </dgm:t>
    </dgm:pt>
    <dgm:pt modelId="{ECE6CA52-D38A-470E-ABEF-097F48A9F86A}" type="sibTrans" cxnId="{01754EFA-E569-49EF-9C5A-AEEAE9A692D0}">
      <dgm:prSet/>
      <dgm:spPr/>
      <dgm:t>
        <a:bodyPr/>
        <a:lstStyle/>
        <a:p>
          <a:endParaRPr lang="zh-CN" altLang="en-US"/>
        </a:p>
      </dgm:t>
    </dgm:pt>
    <dgm:pt modelId="{AA019BFF-1B70-4229-8332-7956F64D3A99}" type="pres">
      <dgm:prSet presAssocID="{03F56573-84B4-45EE-97A9-FE5E394927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3AB9FB4-F957-4568-8305-4B6CA94AF8DB}" type="pres">
      <dgm:prSet presAssocID="{CFF5CD61-5A25-4B36-A1EF-1BAEAF05E45A}" presName="hierRoot1" presStyleCnt="0"/>
      <dgm:spPr/>
    </dgm:pt>
    <dgm:pt modelId="{60C8851E-0707-49DB-81AD-35A2E2E2D7BC}" type="pres">
      <dgm:prSet presAssocID="{CFF5CD61-5A25-4B36-A1EF-1BAEAF05E45A}" presName="composite" presStyleCnt="0"/>
      <dgm:spPr/>
    </dgm:pt>
    <dgm:pt modelId="{3D73B53B-DF62-436D-9C8A-DEEA804B3D8D}" type="pres">
      <dgm:prSet presAssocID="{CFF5CD61-5A25-4B36-A1EF-1BAEAF05E45A}" presName="background" presStyleLbl="node0" presStyleIdx="0" presStyleCnt="1"/>
      <dgm:spPr/>
    </dgm:pt>
    <dgm:pt modelId="{12A3DEC1-D802-40A4-98FE-FECD4DE09DBD}" type="pres">
      <dgm:prSet presAssocID="{CFF5CD61-5A25-4B36-A1EF-1BAEAF05E45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E29EBE-9E6E-4198-80F5-0B4D59AF8DDE}" type="pres">
      <dgm:prSet presAssocID="{CFF5CD61-5A25-4B36-A1EF-1BAEAF05E45A}" presName="hierChild2" presStyleCnt="0"/>
      <dgm:spPr/>
    </dgm:pt>
    <dgm:pt modelId="{AD5A1C25-F92A-4354-B4D9-9FB7E1ECC099}" type="pres">
      <dgm:prSet presAssocID="{EEFF3FFE-2EF7-431B-AF02-6BFE1A7450B4}" presName="Name10" presStyleLbl="parChTrans1D2" presStyleIdx="0" presStyleCnt="6"/>
      <dgm:spPr/>
      <dgm:t>
        <a:bodyPr/>
        <a:lstStyle/>
        <a:p>
          <a:endParaRPr lang="zh-CN" altLang="en-US"/>
        </a:p>
      </dgm:t>
    </dgm:pt>
    <dgm:pt modelId="{59CC8F0C-95B4-4258-86C2-0E187D80DFC6}" type="pres">
      <dgm:prSet presAssocID="{0AA1A75A-9E63-43C6-89DE-F908B3189265}" presName="hierRoot2" presStyleCnt="0"/>
      <dgm:spPr/>
    </dgm:pt>
    <dgm:pt modelId="{501A0651-1C44-47D0-9800-EA65743B9246}" type="pres">
      <dgm:prSet presAssocID="{0AA1A75A-9E63-43C6-89DE-F908B3189265}" presName="composite2" presStyleCnt="0"/>
      <dgm:spPr/>
    </dgm:pt>
    <dgm:pt modelId="{29A4D693-4A4D-40E2-B782-5BB34C3A0FEA}" type="pres">
      <dgm:prSet presAssocID="{0AA1A75A-9E63-43C6-89DE-F908B3189265}" presName="background2" presStyleLbl="node2" presStyleIdx="0" presStyleCnt="6"/>
      <dgm:spPr/>
    </dgm:pt>
    <dgm:pt modelId="{ECF97442-9F8E-445B-AB6D-65A321A416F6}" type="pres">
      <dgm:prSet presAssocID="{0AA1A75A-9E63-43C6-89DE-F908B3189265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B8A470-8013-4980-8787-C21BAFD69B63}" type="pres">
      <dgm:prSet presAssocID="{0AA1A75A-9E63-43C6-89DE-F908B3189265}" presName="hierChild3" presStyleCnt="0"/>
      <dgm:spPr/>
    </dgm:pt>
    <dgm:pt modelId="{83A8F747-1C15-4704-8292-8C096CE7292B}" type="pres">
      <dgm:prSet presAssocID="{E63439F8-C3AF-470F-B995-EF1CAF7CD02C}" presName="Name17" presStyleLbl="parChTrans1D3" presStyleIdx="0" presStyleCnt="11"/>
      <dgm:spPr/>
      <dgm:t>
        <a:bodyPr/>
        <a:lstStyle/>
        <a:p>
          <a:endParaRPr lang="zh-CN" altLang="en-US"/>
        </a:p>
      </dgm:t>
    </dgm:pt>
    <dgm:pt modelId="{E5A871F3-AF5B-49BB-97DF-5DCD3D09057D}" type="pres">
      <dgm:prSet presAssocID="{CDA4D1BB-D350-4259-B61F-727327F57562}" presName="hierRoot3" presStyleCnt="0"/>
      <dgm:spPr/>
    </dgm:pt>
    <dgm:pt modelId="{05E60595-CBBF-4100-89C6-EC8042FDDD4D}" type="pres">
      <dgm:prSet presAssocID="{CDA4D1BB-D350-4259-B61F-727327F57562}" presName="composite3" presStyleCnt="0"/>
      <dgm:spPr/>
    </dgm:pt>
    <dgm:pt modelId="{E84F50E8-69B3-4ECB-8198-4F0E6C1A83E5}" type="pres">
      <dgm:prSet presAssocID="{CDA4D1BB-D350-4259-B61F-727327F57562}" presName="background3" presStyleLbl="node3" presStyleIdx="0" presStyleCnt="11"/>
      <dgm:spPr/>
    </dgm:pt>
    <dgm:pt modelId="{6DE0F758-9CEF-4693-951E-063651BE61D3}" type="pres">
      <dgm:prSet presAssocID="{CDA4D1BB-D350-4259-B61F-727327F57562}" presName="text3" presStyleLbl="fgAcc3" presStyleIdx="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B29C80-798B-4C85-B7CB-6159AD905B87}" type="pres">
      <dgm:prSet presAssocID="{CDA4D1BB-D350-4259-B61F-727327F57562}" presName="hierChild4" presStyleCnt="0"/>
      <dgm:spPr/>
    </dgm:pt>
    <dgm:pt modelId="{AE183493-6937-47D4-A4DB-1F51CDBA59FC}" type="pres">
      <dgm:prSet presAssocID="{F044BF06-ABF7-4E72-9C28-6926CEEB4627}" presName="Name17" presStyleLbl="parChTrans1D3" presStyleIdx="1" presStyleCnt="11"/>
      <dgm:spPr/>
      <dgm:t>
        <a:bodyPr/>
        <a:lstStyle/>
        <a:p>
          <a:endParaRPr lang="zh-CN" altLang="en-US"/>
        </a:p>
      </dgm:t>
    </dgm:pt>
    <dgm:pt modelId="{67DE9FDE-ECEC-43E3-A7C8-E09D736346E7}" type="pres">
      <dgm:prSet presAssocID="{E364A89C-DFCB-431C-A26B-9FBB65F3774B}" presName="hierRoot3" presStyleCnt="0"/>
      <dgm:spPr/>
    </dgm:pt>
    <dgm:pt modelId="{151AD567-5393-4819-900C-A50ED6C42043}" type="pres">
      <dgm:prSet presAssocID="{E364A89C-DFCB-431C-A26B-9FBB65F3774B}" presName="composite3" presStyleCnt="0"/>
      <dgm:spPr/>
    </dgm:pt>
    <dgm:pt modelId="{9D55A306-3B6A-48A0-86E8-874C04C5BB75}" type="pres">
      <dgm:prSet presAssocID="{E364A89C-DFCB-431C-A26B-9FBB65F3774B}" presName="background3" presStyleLbl="node3" presStyleIdx="1" presStyleCnt="11"/>
      <dgm:spPr/>
    </dgm:pt>
    <dgm:pt modelId="{47D4E370-12FD-4498-AE1C-79DCFEB4C94A}" type="pres">
      <dgm:prSet presAssocID="{E364A89C-DFCB-431C-A26B-9FBB65F3774B}" presName="text3" presStyleLbl="fgAcc3" presStyleIdx="1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8559BC-5EE1-4D18-ACA6-98A800153DDD}" type="pres">
      <dgm:prSet presAssocID="{E364A89C-DFCB-431C-A26B-9FBB65F3774B}" presName="hierChild4" presStyleCnt="0"/>
      <dgm:spPr/>
    </dgm:pt>
    <dgm:pt modelId="{556D588E-A6CA-4A94-9952-4DF4BED5A456}" type="pres">
      <dgm:prSet presAssocID="{300FA2EF-911B-4D45-A02A-2B6474C00B19}" presName="Name17" presStyleLbl="parChTrans1D3" presStyleIdx="2" presStyleCnt="11"/>
      <dgm:spPr/>
      <dgm:t>
        <a:bodyPr/>
        <a:lstStyle/>
        <a:p>
          <a:endParaRPr lang="zh-CN" altLang="en-US"/>
        </a:p>
      </dgm:t>
    </dgm:pt>
    <dgm:pt modelId="{BF9DA72C-1844-4D3B-90B3-57E264AEA936}" type="pres">
      <dgm:prSet presAssocID="{5582F4C7-12C2-4281-A61F-FCEA61B6DDF0}" presName="hierRoot3" presStyleCnt="0"/>
      <dgm:spPr/>
    </dgm:pt>
    <dgm:pt modelId="{038B336B-D207-4374-9B79-0E19A5B32787}" type="pres">
      <dgm:prSet presAssocID="{5582F4C7-12C2-4281-A61F-FCEA61B6DDF0}" presName="composite3" presStyleCnt="0"/>
      <dgm:spPr/>
    </dgm:pt>
    <dgm:pt modelId="{7FA32197-6A94-45CA-BCF1-77CB53280EEE}" type="pres">
      <dgm:prSet presAssocID="{5582F4C7-12C2-4281-A61F-FCEA61B6DDF0}" presName="background3" presStyleLbl="node3" presStyleIdx="2" presStyleCnt="11"/>
      <dgm:spPr/>
    </dgm:pt>
    <dgm:pt modelId="{6C8AB318-6350-4ED0-A207-1BAAA82C64C9}" type="pres">
      <dgm:prSet presAssocID="{5582F4C7-12C2-4281-A61F-FCEA61B6DDF0}" presName="text3" presStyleLbl="fgAcc3" presStyleIdx="2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01D5B0-3902-4780-9F61-F388357D6C79}" type="pres">
      <dgm:prSet presAssocID="{5582F4C7-12C2-4281-A61F-FCEA61B6DDF0}" presName="hierChild4" presStyleCnt="0"/>
      <dgm:spPr/>
    </dgm:pt>
    <dgm:pt modelId="{8474F58F-7331-47C3-AE38-DF5372E43CB3}" type="pres">
      <dgm:prSet presAssocID="{89BF5F7C-C914-4920-AD6B-73644E75DBEF}" presName="Name10" presStyleLbl="parChTrans1D2" presStyleIdx="1" presStyleCnt="6"/>
      <dgm:spPr/>
      <dgm:t>
        <a:bodyPr/>
        <a:lstStyle/>
        <a:p>
          <a:endParaRPr lang="zh-CN" altLang="en-US"/>
        </a:p>
      </dgm:t>
    </dgm:pt>
    <dgm:pt modelId="{C3F3C540-3B19-44AB-92C1-521F13881DA1}" type="pres">
      <dgm:prSet presAssocID="{2C39A817-687A-4FA6-AB87-911E5C8B45D8}" presName="hierRoot2" presStyleCnt="0"/>
      <dgm:spPr/>
    </dgm:pt>
    <dgm:pt modelId="{4448E2F5-08B3-4F00-8081-69CF472FF9C1}" type="pres">
      <dgm:prSet presAssocID="{2C39A817-687A-4FA6-AB87-911E5C8B45D8}" presName="composite2" presStyleCnt="0"/>
      <dgm:spPr/>
    </dgm:pt>
    <dgm:pt modelId="{FF28864D-CEC2-4CAF-B739-34652022E373}" type="pres">
      <dgm:prSet presAssocID="{2C39A817-687A-4FA6-AB87-911E5C8B45D8}" presName="background2" presStyleLbl="node2" presStyleIdx="1" presStyleCnt="6"/>
      <dgm:spPr/>
    </dgm:pt>
    <dgm:pt modelId="{C364EC92-C24D-4DB7-B3B1-1311853E4B98}" type="pres">
      <dgm:prSet presAssocID="{2C39A817-687A-4FA6-AB87-911E5C8B45D8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9386F-7006-4CA3-ACF1-29BD75BE4318}" type="pres">
      <dgm:prSet presAssocID="{2C39A817-687A-4FA6-AB87-911E5C8B45D8}" presName="hierChild3" presStyleCnt="0"/>
      <dgm:spPr/>
    </dgm:pt>
    <dgm:pt modelId="{A4442B90-4FE7-4BAD-80B1-22F8B1387543}" type="pres">
      <dgm:prSet presAssocID="{FDB18ECA-1B55-4C94-8270-FDB03DB59942}" presName="Name10" presStyleLbl="parChTrans1D2" presStyleIdx="2" presStyleCnt="6"/>
      <dgm:spPr/>
      <dgm:t>
        <a:bodyPr/>
        <a:lstStyle/>
        <a:p>
          <a:endParaRPr lang="zh-CN" altLang="en-US"/>
        </a:p>
      </dgm:t>
    </dgm:pt>
    <dgm:pt modelId="{243171EC-6BD1-4223-AFF2-593FA1D62945}" type="pres">
      <dgm:prSet presAssocID="{6DBBD35C-85C8-4C0B-A26D-599538FDEC59}" presName="hierRoot2" presStyleCnt="0"/>
      <dgm:spPr/>
    </dgm:pt>
    <dgm:pt modelId="{A5C5345E-34C1-4F4A-B3C0-41902C3E28A3}" type="pres">
      <dgm:prSet presAssocID="{6DBBD35C-85C8-4C0B-A26D-599538FDEC59}" presName="composite2" presStyleCnt="0"/>
      <dgm:spPr/>
    </dgm:pt>
    <dgm:pt modelId="{C44703F2-4F6B-4EED-BBC8-60F73EA62D5B}" type="pres">
      <dgm:prSet presAssocID="{6DBBD35C-85C8-4C0B-A26D-599538FDEC59}" presName="background2" presStyleLbl="node2" presStyleIdx="2" presStyleCnt="6"/>
      <dgm:spPr/>
    </dgm:pt>
    <dgm:pt modelId="{5669D15F-D63D-4430-8811-997B51E3229E}" type="pres">
      <dgm:prSet presAssocID="{6DBBD35C-85C8-4C0B-A26D-599538FDEC5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FC0C4B-DF2E-43A4-AB8E-A55BBD757319}" type="pres">
      <dgm:prSet presAssocID="{6DBBD35C-85C8-4C0B-A26D-599538FDEC59}" presName="hierChild3" presStyleCnt="0"/>
      <dgm:spPr/>
    </dgm:pt>
    <dgm:pt modelId="{59BE56EA-538C-488B-93BE-C87AC09974ED}" type="pres">
      <dgm:prSet presAssocID="{AEAA6AA0-0C9E-46C1-961C-28332ADBAD06}" presName="Name10" presStyleLbl="parChTrans1D2" presStyleIdx="3" presStyleCnt="6"/>
      <dgm:spPr/>
      <dgm:t>
        <a:bodyPr/>
        <a:lstStyle/>
        <a:p>
          <a:endParaRPr lang="zh-CN" altLang="en-US"/>
        </a:p>
      </dgm:t>
    </dgm:pt>
    <dgm:pt modelId="{B53F0C77-4296-40A0-AAD8-93F7A89B8011}" type="pres">
      <dgm:prSet presAssocID="{6FA30593-BB78-4DE2-BB95-DA9FDF94D615}" presName="hierRoot2" presStyleCnt="0"/>
      <dgm:spPr/>
    </dgm:pt>
    <dgm:pt modelId="{2E381A61-E058-4E61-B499-E089D05858EB}" type="pres">
      <dgm:prSet presAssocID="{6FA30593-BB78-4DE2-BB95-DA9FDF94D615}" presName="composite2" presStyleCnt="0"/>
      <dgm:spPr/>
    </dgm:pt>
    <dgm:pt modelId="{52B69434-BC1B-4000-9F0F-718203C4BCEA}" type="pres">
      <dgm:prSet presAssocID="{6FA30593-BB78-4DE2-BB95-DA9FDF94D615}" presName="background2" presStyleLbl="node2" presStyleIdx="3" presStyleCnt="6"/>
      <dgm:spPr/>
    </dgm:pt>
    <dgm:pt modelId="{E54BEDC3-E02F-4E43-B060-2B2CB351C0C0}" type="pres">
      <dgm:prSet presAssocID="{6FA30593-BB78-4DE2-BB95-DA9FDF94D615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DBA5DC-5ED9-4522-98FE-92632917292E}" type="pres">
      <dgm:prSet presAssocID="{6FA30593-BB78-4DE2-BB95-DA9FDF94D615}" presName="hierChild3" presStyleCnt="0"/>
      <dgm:spPr/>
    </dgm:pt>
    <dgm:pt modelId="{01D77702-47C4-49E3-8249-50C7A288508E}" type="pres">
      <dgm:prSet presAssocID="{F18D2C84-8932-44F9-BD35-AF968F6995F4}" presName="Name17" presStyleLbl="parChTrans1D3" presStyleIdx="3" presStyleCnt="11"/>
      <dgm:spPr/>
      <dgm:t>
        <a:bodyPr/>
        <a:lstStyle/>
        <a:p>
          <a:endParaRPr lang="zh-CN" altLang="en-US"/>
        </a:p>
      </dgm:t>
    </dgm:pt>
    <dgm:pt modelId="{10CD891D-7A36-4D28-A16D-2D4C4D7EED32}" type="pres">
      <dgm:prSet presAssocID="{1B285E14-7498-42FC-B7DC-03C4D1D10D5A}" presName="hierRoot3" presStyleCnt="0"/>
      <dgm:spPr/>
    </dgm:pt>
    <dgm:pt modelId="{D0A6578C-ADB1-44BC-A1E0-90F00FB17BC3}" type="pres">
      <dgm:prSet presAssocID="{1B285E14-7498-42FC-B7DC-03C4D1D10D5A}" presName="composite3" presStyleCnt="0"/>
      <dgm:spPr/>
    </dgm:pt>
    <dgm:pt modelId="{FCCBE8CC-067E-4C09-B5F7-3FF9663659A5}" type="pres">
      <dgm:prSet presAssocID="{1B285E14-7498-42FC-B7DC-03C4D1D10D5A}" presName="background3" presStyleLbl="node3" presStyleIdx="3" presStyleCnt="11"/>
      <dgm:spPr/>
    </dgm:pt>
    <dgm:pt modelId="{A58CB6A9-767B-4787-8E10-E54682D0F126}" type="pres">
      <dgm:prSet presAssocID="{1B285E14-7498-42FC-B7DC-03C4D1D10D5A}" presName="text3" presStyleLbl="fgAcc3" presStyleIdx="3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C1C49B-0635-459E-AB17-5151F2D73106}" type="pres">
      <dgm:prSet presAssocID="{1B285E14-7498-42FC-B7DC-03C4D1D10D5A}" presName="hierChild4" presStyleCnt="0"/>
      <dgm:spPr/>
    </dgm:pt>
    <dgm:pt modelId="{D22BAE87-7E08-458F-BB5E-445601D7F196}" type="pres">
      <dgm:prSet presAssocID="{8842A8E3-E755-4ADE-B976-7D07EE9FF5CA}" presName="Name23" presStyleLbl="parChTrans1D4" presStyleIdx="0" presStyleCnt="2"/>
      <dgm:spPr/>
      <dgm:t>
        <a:bodyPr/>
        <a:lstStyle/>
        <a:p>
          <a:endParaRPr lang="zh-CN" altLang="en-US"/>
        </a:p>
      </dgm:t>
    </dgm:pt>
    <dgm:pt modelId="{E4B2D442-68E4-411F-A24E-2225DEBE040D}" type="pres">
      <dgm:prSet presAssocID="{1F83B456-A9DE-41BF-8014-5B707D614AEB}" presName="hierRoot4" presStyleCnt="0"/>
      <dgm:spPr/>
    </dgm:pt>
    <dgm:pt modelId="{FB1BFF53-ABDD-4BA7-9160-6EB5F657908E}" type="pres">
      <dgm:prSet presAssocID="{1F83B456-A9DE-41BF-8014-5B707D614AEB}" presName="composite4" presStyleCnt="0"/>
      <dgm:spPr/>
    </dgm:pt>
    <dgm:pt modelId="{32407ECE-8BE1-4DA2-B3E1-BA49C37915E1}" type="pres">
      <dgm:prSet presAssocID="{1F83B456-A9DE-41BF-8014-5B707D614AEB}" presName="background4" presStyleLbl="node4" presStyleIdx="0" presStyleCnt="2"/>
      <dgm:spPr/>
    </dgm:pt>
    <dgm:pt modelId="{7742D2C3-AC3C-443B-9FD3-3EA58ADA8B3A}" type="pres">
      <dgm:prSet presAssocID="{1F83B456-A9DE-41BF-8014-5B707D614AEB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C823A1-23DC-4FC7-A405-125E56487CA7}" type="pres">
      <dgm:prSet presAssocID="{1F83B456-A9DE-41BF-8014-5B707D614AEB}" presName="hierChild5" presStyleCnt="0"/>
      <dgm:spPr/>
    </dgm:pt>
    <dgm:pt modelId="{496DCB3E-7E7F-48F4-8CBC-A4DBE295858A}" type="pres">
      <dgm:prSet presAssocID="{F4652F3D-A1E0-4EF2-A71C-AFC82295E2D1}" presName="Name23" presStyleLbl="parChTrans1D4" presStyleIdx="1" presStyleCnt="2"/>
      <dgm:spPr/>
      <dgm:t>
        <a:bodyPr/>
        <a:lstStyle/>
        <a:p>
          <a:endParaRPr lang="zh-CN" altLang="en-US"/>
        </a:p>
      </dgm:t>
    </dgm:pt>
    <dgm:pt modelId="{9A2BAD32-0476-42EF-BD54-99F0BAEE584B}" type="pres">
      <dgm:prSet presAssocID="{5A6E1EED-4574-4DD6-A5D0-2DBA6B4992AD}" presName="hierRoot4" presStyleCnt="0"/>
      <dgm:spPr/>
    </dgm:pt>
    <dgm:pt modelId="{F5E41050-2004-4BA5-9AD3-4BD9FE98C899}" type="pres">
      <dgm:prSet presAssocID="{5A6E1EED-4574-4DD6-A5D0-2DBA6B4992AD}" presName="composite4" presStyleCnt="0"/>
      <dgm:spPr/>
    </dgm:pt>
    <dgm:pt modelId="{9A7F9D21-9BD4-4201-AF04-F0F7ECB71F40}" type="pres">
      <dgm:prSet presAssocID="{5A6E1EED-4574-4DD6-A5D0-2DBA6B4992AD}" presName="background4" presStyleLbl="node4" presStyleIdx="1" presStyleCnt="2"/>
      <dgm:spPr/>
    </dgm:pt>
    <dgm:pt modelId="{C0DE7A5C-BB87-4DD2-B03C-4C7AA93DA74D}" type="pres">
      <dgm:prSet presAssocID="{5A6E1EED-4574-4DD6-A5D0-2DBA6B4992AD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382C77-F2A0-4BB1-810E-5DDEABCC338C}" type="pres">
      <dgm:prSet presAssocID="{5A6E1EED-4574-4DD6-A5D0-2DBA6B4992AD}" presName="hierChild5" presStyleCnt="0"/>
      <dgm:spPr/>
    </dgm:pt>
    <dgm:pt modelId="{1E939A66-E815-4D7E-AA94-6EE0EA216B04}" type="pres">
      <dgm:prSet presAssocID="{CEEE8EC9-A243-4DA7-AEB5-BA24ABDB0A31}" presName="Name17" presStyleLbl="parChTrans1D3" presStyleIdx="4" presStyleCnt="11"/>
      <dgm:spPr/>
      <dgm:t>
        <a:bodyPr/>
        <a:lstStyle/>
        <a:p>
          <a:endParaRPr lang="zh-CN" altLang="en-US"/>
        </a:p>
      </dgm:t>
    </dgm:pt>
    <dgm:pt modelId="{4D97DDF3-6346-4EC7-B07F-2A8357F7FDD2}" type="pres">
      <dgm:prSet presAssocID="{C8E1BB59-EE76-4CD5-87C5-E49280D6D4A3}" presName="hierRoot3" presStyleCnt="0"/>
      <dgm:spPr/>
    </dgm:pt>
    <dgm:pt modelId="{050A459B-C4CB-42B2-8859-A3E8AF273D7F}" type="pres">
      <dgm:prSet presAssocID="{C8E1BB59-EE76-4CD5-87C5-E49280D6D4A3}" presName="composite3" presStyleCnt="0"/>
      <dgm:spPr/>
    </dgm:pt>
    <dgm:pt modelId="{3BF81304-12F4-45C6-A7A9-6A29EBECC4D2}" type="pres">
      <dgm:prSet presAssocID="{C8E1BB59-EE76-4CD5-87C5-E49280D6D4A3}" presName="background3" presStyleLbl="node3" presStyleIdx="4" presStyleCnt="11"/>
      <dgm:spPr/>
    </dgm:pt>
    <dgm:pt modelId="{B06AAB3A-E039-4758-937C-4C04CD6D2930}" type="pres">
      <dgm:prSet presAssocID="{C8E1BB59-EE76-4CD5-87C5-E49280D6D4A3}" presName="text3" presStyleLbl="fgAcc3" presStyleIdx="4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E67FBB-AC28-46EA-85CE-C51560ECD16B}" type="pres">
      <dgm:prSet presAssocID="{C8E1BB59-EE76-4CD5-87C5-E49280D6D4A3}" presName="hierChild4" presStyleCnt="0"/>
      <dgm:spPr/>
    </dgm:pt>
    <dgm:pt modelId="{11821DC0-FF3E-483A-8F23-FE37F5B1549B}" type="pres">
      <dgm:prSet presAssocID="{BF183724-9771-4086-91A1-26B16DCBB477}" presName="Name17" presStyleLbl="parChTrans1D3" presStyleIdx="5" presStyleCnt="11"/>
      <dgm:spPr/>
      <dgm:t>
        <a:bodyPr/>
        <a:lstStyle/>
        <a:p>
          <a:endParaRPr lang="zh-CN" altLang="en-US"/>
        </a:p>
      </dgm:t>
    </dgm:pt>
    <dgm:pt modelId="{35131071-6111-4573-9047-3811A35D1901}" type="pres">
      <dgm:prSet presAssocID="{E1A19203-B6D2-4BB7-95D5-B90E2BB0DBFE}" presName="hierRoot3" presStyleCnt="0"/>
      <dgm:spPr/>
    </dgm:pt>
    <dgm:pt modelId="{AE3B6BC4-FFFE-4D22-BDF3-E6E5CC176791}" type="pres">
      <dgm:prSet presAssocID="{E1A19203-B6D2-4BB7-95D5-B90E2BB0DBFE}" presName="composite3" presStyleCnt="0"/>
      <dgm:spPr/>
    </dgm:pt>
    <dgm:pt modelId="{8AB9EFDF-DD02-4433-B229-442CF50907D6}" type="pres">
      <dgm:prSet presAssocID="{E1A19203-B6D2-4BB7-95D5-B90E2BB0DBFE}" presName="background3" presStyleLbl="node3" presStyleIdx="5" presStyleCnt="11"/>
      <dgm:spPr/>
    </dgm:pt>
    <dgm:pt modelId="{E9E6FD7D-9DA5-4CE4-91C3-D4DAD69E9F9B}" type="pres">
      <dgm:prSet presAssocID="{E1A19203-B6D2-4BB7-95D5-B90E2BB0DBFE}" presName="text3" presStyleLbl="fgAcc3" presStyleIdx="5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7697D4-B9F9-4948-BD3C-1D5286828DC3}" type="pres">
      <dgm:prSet presAssocID="{E1A19203-B6D2-4BB7-95D5-B90E2BB0DBFE}" presName="hierChild4" presStyleCnt="0"/>
      <dgm:spPr/>
    </dgm:pt>
    <dgm:pt modelId="{BEBC9BB3-6D9E-4E48-935A-E5ED7A27D0BF}" type="pres">
      <dgm:prSet presAssocID="{4D297337-9434-42B7-8C9E-5873F0C14B37}" presName="Name17" presStyleLbl="parChTrans1D3" presStyleIdx="6" presStyleCnt="11"/>
      <dgm:spPr/>
      <dgm:t>
        <a:bodyPr/>
        <a:lstStyle/>
        <a:p>
          <a:endParaRPr lang="zh-CN" altLang="en-US"/>
        </a:p>
      </dgm:t>
    </dgm:pt>
    <dgm:pt modelId="{80C63924-A160-4124-A6C2-05BCAFECEAFD}" type="pres">
      <dgm:prSet presAssocID="{C2500AB0-1C28-4789-B4AA-5731FB81965B}" presName="hierRoot3" presStyleCnt="0"/>
      <dgm:spPr/>
    </dgm:pt>
    <dgm:pt modelId="{81ABF739-2B5A-4E7B-A136-2AC40F2093D1}" type="pres">
      <dgm:prSet presAssocID="{C2500AB0-1C28-4789-B4AA-5731FB81965B}" presName="composite3" presStyleCnt="0"/>
      <dgm:spPr/>
    </dgm:pt>
    <dgm:pt modelId="{CC8C4538-B85E-4BEB-A793-6B696495FC74}" type="pres">
      <dgm:prSet presAssocID="{C2500AB0-1C28-4789-B4AA-5731FB81965B}" presName="background3" presStyleLbl="node3" presStyleIdx="6" presStyleCnt="11"/>
      <dgm:spPr/>
    </dgm:pt>
    <dgm:pt modelId="{3DF14E5B-2E7D-4A49-ABC8-E5E680B8D470}" type="pres">
      <dgm:prSet presAssocID="{C2500AB0-1C28-4789-B4AA-5731FB81965B}" presName="text3" presStyleLbl="fgAcc3" presStyleIdx="6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F9B3F4-0E4A-4390-9BCD-3FB2D0B72C7E}" type="pres">
      <dgm:prSet presAssocID="{C2500AB0-1C28-4789-B4AA-5731FB81965B}" presName="hierChild4" presStyleCnt="0"/>
      <dgm:spPr/>
    </dgm:pt>
    <dgm:pt modelId="{C1A151F0-48AC-463A-B039-2C9F121991BC}" type="pres">
      <dgm:prSet presAssocID="{57CEAFAD-1676-4B21-828E-63BBD2AB2660}" presName="Name10" presStyleLbl="parChTrans1D2" presStyleIdx="4" presStyleCnt="6"/>
      <dgm:spPr/>
      <dgm:t>
        <a:bodyPr/>
        <a:lstStyle/>
        <a:p>
          <a:endParaRPr lang="zh-CN" altLang="en-US"/>
        </a:p>
      </dgm:t>
    </dgm:pt>
    <dgm:pt modelId="{56FE0C77-A21B-46D5-ABE9-9109A6DE02C4}" type="pres">
      <dgm:prSet presAssocID="{AD3D3808-9E9F-4CE3-BCF1-4B5424887ABC}" presName="hierRoot2" presStyleCnt="0"/>
      <dgm:spPr/>
    </dgm:pt>
    <dgm:pt modelId="{469A40D7-5ABC-4900-B46F-08843B7582EC}" type="pres">
      <dgm:prSet presAssocID="{AD3D3808-9E9F-4CE3-BCF1-4B5424887ABC}" presName="composite2" presStyleCnt="0"/>
      <dgm:spPr/>
    </dgm:pt>
    <dgm:pt modelId="{7F13C665-B62B-4964-B06C-2E1B133F7CEE}" type="pres">
      <dgm:prSet presAssocID="{AD3D3808-9E9F-4CE3-BCF1-4B5424887ABC}" presName="background2" presStyleLbl="node2" presStyleIdx="4" presStyleCnt="6"/>
      <dgm:spPr/>
    </dgm:pt>
    <dgm:pt modelId="{ABC84276-ECD5-4A7E-8146-001CFB7D1B78}" type="pres">
      <dgm:prSet presAssocID="{AD3D3808-9E9F-4CE3-BCF1-4B5424887ABC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D32FB9-CD07-4553-9123-7F7BA319FCEC}" type="pres">
      <dgm:prSet presAssocID="{AD3D3808-9E9F-4CE3-BCF1-4B5424887ABC}" presName="hierChild3" presStyleCnt="0"/>
      <dgm:spPr/>
    </dgm:pt>
    <dgm:pt modelId="{86D718D4-5C35-4BD5-9EB8-81FC52789BEF}" type="pres">
      <dgm:prSet presAssocID="{36480843-3024-42AE-BE96-8B95AE151344}" presName="Name17" presStyleLbl="parChTrans1D3" presStyleIdx="7" presStyleCnt="11"/>
      <dgm:spPr/>
      <dgm:t>
        <a:bodyPr/>
        <a:lstStyle/>
        <a:p>
          <a:endParaRPr lang="zh-CN" altLang="en-US"/>
        </a:p>
      </dgm:t>
    </dgm:pt>
    <dgm:pt modelId="{9DDE43F6-DC4C-4F0B-9EB3-7364A445B78A}" type="pres">
      <dgm:prSet presAssocID="{F4C71FE0-4DE8-472C-BAE2-DEDFA900383A}" presName="hierRoot3" presStyleCnt="0"/>
      <dgm:spPr/>
    </dgm:pt>
    <dgm:pt modelId="{DDF00817-C7F3-4EDB-9595-46A67CB58B56}" type="pres">
      <dgm:prSet presAssocID="{F4C71FE0-4DE8-472C-BAE2-DEDFA900383A}" presName="composite3" presStyleCnt="0"/>
      <dgm:spPr/>
    </dgm:pt>
    <dgm:pt modelId="{6D5A739F-6844-4583-9250-98BDA9422428}" type="pres">
      <dgm:prSet presAssocID="{F4C71FE0-4DE8-472C-BAE2-DEDFA900383A}" presName="background3" presStyleLbl="node3" presStyleIdx="7" presStyleCnt="11"/>
      <dgm:spPr/>
    </dgm:pt>
    <dgm:pt modelId="{8F27CB3E-C728-4FF0-9E23-4C82F02D4CD1}" type="pres">
      <dgm:prSet presAssocID="{F4C71FE0-4DE8-472C-BAE2-DEDFA900383A}" presName="text3" presStyleLbl="fgAcc3" presStyleIdx="7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6504FC-76C6-4DD7-AB20-E01B943FC792}" type="pres">
      <dgm:prSet presAssocID="{F4C71FE0-4DE8-472C-BAE2-DEDFA900383A}" presName="hierChild4" presStyleCnt="0"/>
      <dgm:spPr/>
    </dgm:pt>
    <dgm:pt modelId="{41A7FA82-5625-47A3-8680-C1238BDCDB94}" type="pres">
      <dgm:prSet presAssocID="{FE5B7DF5-FDF1-4849-863E-18E237676413}" presName="Name17" presStyleLbl="parChTrans1D3" presStyleIdx="8" presStyleCnt="11"/>
      <dgm:spPr/>
      <dgm:t>
        <a:bodyPr/>
        <a:lstStyle/>
        <a:p>
          <a:endParaRPr lang="zh-CN" altLang="en-US"/>
        </a:p>
      </dgm:t>
    </dgm:pt>
    <dgm:pt modelId="{ADA07CE9-786E-40B8-B4D4-AD9137B51692}" type="pres">
      <dgm:prSet presAssocID="{3D913174-B5EF-4B58-BDF6-FF9EDC25F5A6}" presName="hierRoot3" presStyleCnt="0"/>
      <dgm:spPr/>
    </dgm:pt>
    <dgm:pt modelId="{B9AEAFD3-3119-4823-A91F-F0489471CC46}" type="pres">
      <dgm:prSet presAssocID="{3D913174-B5EF-4B58-BDF6-FF9EDC25F5A6}" presName="composite3" presStyleCnt="0"/>
      <dgm:spPr/>
    </dgm:pt>
    <dgm:pt modelId="{4F8DCFDB-DDA7-4D75-A9B1-78AB752699DE}" type="pres">
      <dgm:prSet presAssocID="{3D913174-B5EF-4B58-BDF6-FF9EDC25F5A6}" presName="background3" presStyleLbl="node3" presStyleIdx="8" presStyleCnt="11"/>
      <dgm:spPr/>
    </dgm:pt>
    <dgm:pt modelId="{36D6D147-B13C-40D4-82FB-61F6899C360F}" type="pres">
      <dgm:prSet presAssocID="{3D913174-B5EF-4B58-BDF6-FF9EDC25F5A6}" presName="text3" presStyleLbl="fgAcc3" presStyleIdx="8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CA279-A3C6-4F45-A939-FF5AE9C621CE}" type="pres">
      <dgm:prSet presAssocID="{3D913174-B5EF-4B58-BDF6-FF9EDC25F5A6}" presName="hierChild4" presStyleCnt="0"/>
      <dgm:spPr/>
    </dgm:pt>
    <dgm:pt modelId="{C2D6F69E-77FF-4D6F-9E2D-E177B573414B}" type="pres">
      <dgm:prSet presAssocID="{8327B9C9-9C1E-4A3A-937F-5495DD7DD64D}" presName="Name17" presStyleLbl="parChTrans1D3" presStyleIdx="9" presStyleCnt="11"/>
      <dgm:spPr/>
      <dgm:t>
        <a:bodyPr/>
        <a:lstStyle/>
        <a:p>
          <a:endParaRPr lang="zh-CN" altLang="en-US"/>
        </a:p>
      </dgm:t>
    </dgm:pt>
    <dgm:pt modelId="{DEBD5CE0-3EC9-4783-9998-C3DC4EA49FCD}" type="pres">
      <dgm:prSet presAssocID="{D9394082-3C43-4DB6-9C5B-5169F7C8E006}" presName="hierRoot3" presStyleCnt="0"/>
      <dgm:spPr/>
    </dgm:pt>
    <dgm:pt modelId="{A3AC533F-38C0-4582-BD37-F703B63E7AFB}" type="pres">
      <dgm:prSet presAssocID="{D9394082-3C43-4DB6-9C5B-5169F7C8E006}" presName="composite3" presStyleCnt="0"/>
      <dgm:spPr/>
    </dgm:pt>
    <dgm:pt modelId="{81E86FB1-458C-4D57-8430-DD0CC4AD46B2}" type="pres">
      <dgm:prSet presAssocID="{D9394082-3C43-4DB6-9C5B-5169F7C8E006}" presName="background3" presStyleLbl="node3" presStyleIdx="9" presStyleCnt="11"/>
      <dgm:spPr/>
    </dgm:pt>
    <dgm:pt modelId="{4A898C18-DF22-4973-BC27-76490B7C468B}" type="pres">
      <dgm:prSet presAssocID="{D9394082-3C43-4DB6-9C5B-5169F7C8E006}" presName="text3" presStyleLbl="fgAcc3" presStyleIdx="9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46B47D-4F8B-4B36-A25D-D2DA479824AD}" type="pres">
      <dgm:prSet presAssocID="{D9394082-3C43-4DB6-9C5B-5169F7C8E006}" presName="hierChild4" presStyleCnt="0"/>
      <dgm:spPr/>
    </dgm:pt>
    <dgm:pt modelId="{9B3AB66D-FF4B-44D2-A192-DC1A2DFA328E}" type="pres">
      <dgm:prSet presAssocID="{3C67E293-BF7E-422C-8F60-0C877E4AD2EE}" presName="Name10" presStyleLbl="parChTrans1D2" presStyleIdx="5" presStyleCnt="6"/>
      <dgm:spPr/>
      <dgm:t>
        <a:bodyPr/>
        <a:lstStyle/>
        <a:p>
          <a:endParaRPr lang="zh-CN" altLang="en-US"/>
        </a:p>
      </dgm:t>
    </dgm:pt>
    <dgm:pt modelId="{281EDAA4-C7E9-4732-90BF-D202156D6A91}" type="pres">
      <dgm:prSet presAssocID="{73AB1AD0-458D-4A8B-B716-E431C7C203F3}" presName="hierRoot2" presStyleCnt="0"/>
      <dgm:spPr/>
    </dgm:pt>
    <dgm:pt modelId="{19ADA0A1-CBD3-47FE-8E3F-A1DD7494EBE2}" type="pres">
      <dgm:prSet presAssocID="{73AB1AD0-458D-4A8B-B716-E431C7C203F3}" presName="composite2" presStyleCnt="0"/>
      <dgm:spPr/>
    </dgm:pt>
    <dgm:pt modelId="{3FB49C0D-26E7-4FBF-9B1C-C795E865F54E}" type="pres">
      <dgm:prSet presAssocID="{73AB1AD0-458D-4A8B-B716-E431C7C203F3}" presName="background2" presStyleLbl="node2" presStyleIdx="5" presStyleCnt="6"/>
      <dgm:spPr/>
    </dgm:pt>
    <dgm:pt modelId="{54F50AF3-EEBF-4E7B-BF08-BF2866316093}" type="pres">
      <dgm:prSet presAssocID="{73AB1AD0-458D-4A8B-B716-E431C7C203F3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D66ACF-F707-4860-9729-77B74159D522}" type="pres">
      <dgm:prSet presAssocID="{73AB1AD0-458D-4A8B-B716-E431C7C203F3}" presName="hierChild3" presStyleCnt="0"/>
      <dgm:spPr/>
    </dgm:pt>
    <dgm:pt modelId="{EC03A477-2485-47BB-A564-41EA5AA209E7}" type="pres">
      <dgm:prSet presAssocID="{CFD39D4B-728B-4BF0-89B1-E99740EC6DAB}" presName="Name17" presStyleLbl="parChTrans1D3" presStyleIdx="10" presStyleCnt="11"/>
      <dgm:spPr/>
      <dgm:t>
        <a:bodyPr/>
        <a:lstStyle/>
        <a:p>
          <a:endParaRPr lang="zh-CN" altLang="en-US"/>
        </a:p>
      </dgm:t>
    </dgm:pt>
    <dgm:pt modelId="{DC1F1394-5B11-4970-B709-2D2B5A83DD70}" type="pres">
      <dgm:prSet presAssocID="{A8200370-9363-4721-B4CE-E455E02230A0}" presName="hierRoot3" presStyleCnt="0"/>
      <dgm:spPr/>
    </dgm:pt>
    <dgm:pt modelId="{7CF2AB02-0C94-48E3-868B-DD8DCB425503}" type="pres">
      <dgm:prSet presAssocID="{A8200370-9363-4721-B4CE-E455E02230A0}" presName="composite3" presStyleCnt="0"/>
      <dgm:spPr/>
    </dgm:pt>
    <dgm:pt modelId="{F8390858-BA84-4689-B6A5-24E2A284DAFA}" type="pres">
      <dgm:prSet presAssocID="{A8200370-9363-4721-B4CE-E455E02230A0}" presName="background3" presStyleLbl="node3" presStyleIdx="10" presStyleCnt="11"/>
      <dgm:spPr/>
    </dgm:pt>
    <dgm:pt modelId="{D1086E91-9F9E-4B3C-8E2F-BA3DC8A98F6B}" type="pres">
      <dgm:prSet presAssocID="{A8200370-9363-4721-B4CE-E455E02230A0}" presName="text3" presStyleLbl="fgAcc3" presStyleIdx="1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BCC07F-429C-4E21-B703-7DC613F61B84}" type="pres">
      <dgm:prSet presAssocID="{A8200370-9363-4721-B4CE-E455E02230A0}" presName="hierChild4" presStyleCnt="0"/>
      <dgm:spPr/>
    </dgm:pt>
  </dgm:ptLst>
  <dgm:cxnLst>
    <dgm:cxn modelId="{C7668860-614A-4C89-A190-05CB3A62B910}" type="presOf" srcId="{89BF5F7C-C914-4920-AD6B-73644E75DBEF}" destId="{8474F58F-7331-47C3-AE38-DF5372E43CB3}" srcOrd="0" destOrd="0" presId="urn:microsoft.com/office/officeart/2005/8/layout/hierarchy1"/>
    <dgm:cxn modelId="{6367B979-2460-4765-B6B5-7EDF8B9AC7BE}" type="presOf" srcId="{CFF5CD61-5A25-4B36-A1EF-1BAEAF05E45A}" destId="{12A3DEC1-D802-40A4-98FE-FECD4DE09DBD}" srcOrd="0" destOrd="0" presId="urn:microsoft.com/office/officeart/2005/8/layout/hierarchy1"/>
    <dgm:cxn modelId="{9AB9EB51-9615-4684-8180-2A37EA58DAF0}" srcId="{AD3D3808-9E9F-4CE3-BCF1-4B5424887ABC}" destId="{3D913174-B5EF-4B58-BDF6-FF9EDC25F5A6}" srcOrd="1" destOrd="0" parTransId="{FE5B7DF5-FDF1-4849-863E-18E237676413}" sibTransId="{1867808B-D5B7-4555-A6EF-6F6F6E2F9970}"/>
    <dgm:cxn modelId="{EB75828C-400C-4F7A-8E32-BB60A8D0A604}" type="presOf" srcId="{2C39A817-687A-4FA6-AB87-911E5C8B45D8}" destId="{C364EC92-C24D-4DB7-B3B1-1311853E4B98}" srcOrd="0" destOrd="0" presId="urn:microsoft.com/office/officeart/2005/8/layout/hierarchy1"/>
    <dgm:cxn modelId="{AC792B88-D310-42EE-BF7F-B26CB7CF7670}" type="presOf" srcId="{FDB18ECA-1B55-4C94-8270-FDB03DB59942}" destId="{A4442B90-4FE7-4BAD-80B1-22F8B1387543}" srcOrd="0" destOrd="0" presId="urn:microsoft.com/office/officeart/2005/8/layout/hierarchy1"/>
    <dgm:cxn modelId="{7D210363-400A-4672-B537-CE5343A180D2}" type="presOf" srcId="{CEEE8EC9-A243-4DA7-AEB5-BA24ABDB0A31}" destId="{1E939A66-E815-4D7E-AA94-6EE0EA216B04}" srcOrd="0" destOrd="0" presId="urn:microsoft.com/office/officeart/2005/8/layout/hierarchy1"/>
    <dgm:cxn modelId="{C0F53818-E9DD-44AD-B0CD-2E025E58662C}" srcId="{0AA1A75A-9E63-43C6-89DE-F908B3189265}" destId="{E364A89C-DFCB-431C-A26B-9FBB65F3774B}" srcOrd="1" destOrd="0" parTransId="{F044BF06-ABF7-4E72-9C28-6926CEEB4627}" sibTransId="{2F69528A-1460-4EAE-BF40-C970408037AF}"/>
    <dgm:cxn modelId="{4248DBE6-3BB5-4E59-B896-07DF80665BDF}" type="presOf" srcId="{E364A89C-DFCB-431C-A26B-9FBB65F3774B}" destId="{47D4E370-12FD-4498-AE1C-79DCFEB4C94A}" srcOrd="0" destOrd="0" presId="urn:microsoft.com/office/officeart/2005/8/layout/hierarchy1"/>
    <dgm:cxn modelId="{1FFB70F0-4698-4668-82B0-CEC236EC5D73}" type="presOf" srcId="{36480843-3024-42AE-BE96-8B95AE151344}" destId="{86D718D4-5C35-4BD5-9EB8-81FC52789BEF}" srcOrd="0" destOrd="0" presId="urn:microsoft.com/office/officeart/2005/8/layout/hierarchy1"/>
    <dgm:cxn modelId="{CB27D28E-236C-4A75-9C47-046D21387062}" type="presOf" srcId="{8327B9C9-9C1E-4A3A-937F-5495DD7DD64D}" destId="{C2D6F69E-77FF-4D6F-9E2D-E177B573414B}" srcOrd="0" destOrd="0" presId="urn:microsoft.com/office/officeart/2005/8/layout/hierarchy1"/>
    <dgm:cxn modelId="{80687560-50A1-482F-9D5C-DA662E508749}" type="presOf" srcId="{AD3D3808-9E9F-4CE3-BCF1-4B5424887ABC}" destId="{ABC84276-ECD5-4A7E-8146-001CFB7D1B78}" srcOrd="0" destOrd="0" presId="urn:microsoft.com/office/officeart/2005/8/layout/hierarchy1"/>
    <dgm:cxn modelId="{2C0B3408-3452-40D3-B229-6B193B661398}" type="presOf" srcId="{73AB1AD0-458D-4A8B-B716-E431C7C203F3}" destId="{54F50AF3-EEBF-4E7B-BF08-BF2866316093}" srcOrd="0" destOrd="0" presId="urn:microsoft.com/office/officeart/2005/8/layout/hierarchy1"/>
    <dgm:cxn modelId="{01754EFA-E569-49EF-9C5A-AEEAE9A692D0}" srcId="{CFF5CD61-5A25-4B36-A1EF-1BAEAF05E45A}" destId="{6DBBD35C-85C8-4C0B-A26D-599538FDEC59}" srcOrd="2" destOrd="0" parTransId="{FDB18ECA-1B55-4C94-8270-FDB03DB59942}" sibTransId="{ECE6CA52-D38A-470E-ABEF-097F48A9F86A}"/>
    <dgm:cxn modelId="{7D99406F-9EE4-436B-8841-10159C90F9B3}" srcId="{CFF5CD61-5A25-4B36-A1EF-1BAEAF05E45A}" destId="{AD3D3808-9E9F-4CE3-BCF1-4B5424887ABC}" srcOrd="4" destOrd="0" parTransId="{57CEAFAD-1676-4B21-828E-63BBD2AB2660}" sibTransId="{B1634BE8-55ED-4AE0-8D17-04F5C06B1ACA}"/>
    <dgm:cxn modelId="{FA7AA248-E0A2-4283-A1DF-3720C3275C6D}" srcId="{AD3D3808-9E9F-4CE3-BCF1-4B5424887ABC}" destId="{D9394082-3C43-4DB6-9C5B-5169F7C8E006}" srcOrd="2" destOrd="0" parTransId="{8327B9C9-9C1E-4A3A-937F-5495DD7DD64D}" sibTransId="{DBEA1321-927E-46F0-B76D-C3EB4442FBC8}"/>
    <dgm:cxn modelId="{52636007-A228-4CCF-A9A4-393B6B311947}" type="presOf" srcId="{F18D2C84-8932-44F9-BD35-AF968F6995F4}" destId="{01D77702-47C4-49E3-8249-50C7A288508E}" srcOrd="0" destOrd="0" presId="urn:microsoft.com/office/officeart/2005/8/layout/hierarchy1"/>
    <dgm:cxn modelId="{4FAA7831-5A67-4EF0-86E0-840A7C927D21}" srcId="{0AA1A75A-9E63-43C6-89DE-F908B3189265}" destId="{CDA4D1BB-D350-4259-B61F-727327F57562}" srcOrd="0" destOrd="0" parTransId="{E63439F8-C3AF-470F-B995-EF1CAF7CD02C}" sibTransId="{3D3B295E-F8DC-4A5B-9E66-F1D05B4541A7}"/>
    <dgm:cxn modelId="{A9B1F086-2D3D-4BFC-B288-1C99C17BC8BA}" srcId="{6FA30593-BB78-4DE2-BB95-DA9FDF94D615}" destId="{E1A19203-B6D2-4BB7-95D5-B90E2BB0DBFE}" srcOrd="2" destOrd="0" parTransId="{BF183724-9771-4086-91A1-26B16DCBB477}" sibTransId="{B3567841-B420-4EB9-93AC-BFE75D1A5276}"/>
    <dgm:cxn modelId="{DE151D7D-64B0-4CF2-A258-D540568ADEE5}" type="presOf" srcId="{1B285E14-7498-42FC-B7DC-03C4D1D10D5A}" destId="{A58CB6A9-767B-4787-8E10-E54682D0F126}" srcOrd="0" destOrd="0" presId="urn:microsoft.com/office/officeart/2005/8/layout/hierarchy1"/>
    <dgm:cxn modelId="{02B603A3-F7E7-4F37-B086-001459E3E758}" type="presOf" srcId="{C8E1BB59-EE76-4CD5-87C5-E49280D6D4A3}" destId="{B06AAB3A-E039-4758-937C-4C04CD6D2930}" srcOrd="0" destOrd="0" presId="urn:microsoft.com/office/officeart/2005/8/layout/hierarchy1"/>
    <dgm:cxn modelId="{87B9CC0E-043E-4D28-887B-1634A2111156}" srcId="{03F56573-84B4-45EE-97A9-FE5E394927CB}" destId="{CFF5CD61-5A25-4B36-A1EF-1BAEAF05E45A}" srcOrd="0" destOrd="0" parTransId="{A243617F-4F73-4898-A511-06B68BFC53D7}" sibTransId="{FB5E628D-1444-4E8F-B41C-5F475034F136}"/>
    <dgm:cxn modelId="{A024C949-4A7F-47D8-89A1-2EC760D6C4D6}" srcId="{73AB1AD0-458D-4A8B-B716-E431C7C203F3}" destId="{A8200370-9363-4721-B4CE-E455E02230A0}" srcOrd="0" destOrd="0" parTransId="{CFD39D4B-728B-4BF0-89B1-E99740EC6DAB}" sibTransId="{596730FD-F612-465F-85BE-02D61CA47275}"/>
    <dgm:cxn modelId="{3EDEB86C-6BD1-4848-BE61-8046C4F396B3}" type="presOf" srcId="{E1A19203-B6D2-4BB7-95D5-B90E2BB0DBFE}" destId="{E9E6FD7D-9DA5-4CE4-91C3-D4DAD69E9F9B}" srcOrd="0" destOrd="0" presId="urn:microsoft.com/office/officeart/2005/8/layout/hierarchy1"/>
    <dgm:cxn modelId="{6EAF3517-4EAD-48C5-A519-9FCF31B836E0}" type="presOf" srcId="{3D913174-B5EF-4B58-BDF6-FF9EDC25F5A6}" destId="{36D6D147-B13C-40D4-82FB-61F6899C360F}" srcOrd="0" destOrd="0" presId="urn:microsoft.com/office/officeart/2005/8/layout/hierarchy1"/>
    <dgm:cxn modelId="{1305D80B-A6C0-45DE-9605-96C86F9D43DD}" type="presOf" srcId="{6DBBD35C-85C8-4C0B-A26D-599538FDEC59}" destId="{5669D15F-D63D-4430-8811-997B51E3229E}" srcOrd="0" destOrd="0" presId="urn:microsoft.com/office/officeart/2005/8/layout/hierarchy1"/>
    <dgm:cxn modelId="{6E0FB1FA-7D4B-4974-A328-E505DA8364EE}" type="presOf" srcId="{F4C71FE0-4DE8-472C-BAE2-DEDFA900383A}" destId="{8F27CB3E-C728-4FF0-9E23-4C82F02D4CD1}" srcOrd="0" destOrd="0" presId="urn:microsoft.com/office/officeart/2005/8/layout/hierarchy1"/>
    <dgm:cxn modelId="{501FB41E-0D3D-43E0-998B-DFF42D0078B8}" type="presOf" srcId="{E63439F8-C3AF-470F-B995-EF1CAF7CD02C}" destId="{83A8F747-1C15-4704-8292-8C096CE7292B}" srcOrd="0" destOrd="0" presId="urn:microsoft.com/office/officeart/2005/8/layout/hierarchy1"/>
    <dgm:cxn modelId="{1F40AAD2-D4D4-42E4-84E2-8539D1D6A7DA}" srcId="{6FA30593-BB78-4DE2-BB95-DA9FDF94D615}" destId="{C2500AB0-1C28-4789-B4AA-5731FB81965B}" srcOrd="3" destOrd="0" parTransId="{4D297337-9434-42B7-8C9E-5873F0C14B37}" sibTransId="{F97307AE-445D-4F20-9314-1973CF9E5AD1}"/>
    <dgm:cxn modelId="{37FBAF57-BB4B-4D47-8898-A10F13D239E6}" type="presOf" srcId="{F4652F3D-A1E0-4EF2-A71C-AFC82295E2D1}" destId="{496DCB3E-7E7F-48F4-8CBC-A4DBE295858A}" srcOrd="0" destOrd="0" presId="urn:microsoft.com/office/officeart/2005/8/layout/hierarchy1"/>
    <dgm:cxn modelId="{610B27FD-1E42-4DA1-A693-056FE76DC52D}" type="presOf" srcId="{AEAA6AA0-0C9E-46C1-961C-28332ADBAD06}" destId="{59BE56EA-538C-488B-93BE-C87AC09974ED}" srcOrd="0" destOrd="0" presId="urn:microsoft.com/office/officeart/2005/8/layout/hierarchy1"/>
    <dgm:cxn modelId="{B216AE14-DCD4-401E-A66A-A656244BC7F2}" srcId="{CFF5CD61-5A25-4B36-A1EF-1BAEAF05E45A}" destId="{73AB1AD0-458D-4A8B-B716-E431C7C203F3}" srcOrd="5" destOrd="0" parTransId="{3C67E293-BF7E-422C-8F60-0C877E4AD2EE}" sibTransId="{B2B8FDDE-46C4-47BF-A2E0-CDD95265EC5D}"/>
    <dgm:cxn modelId="{C8A8681A-FD72-4AEB-9219-DF944B910D69}" type="presOf" srcId="{300FA2EF-911B-4D45-A02A-2B6474C00B19}" destId="{556D588E-A6CA-4A94-9952-4DF4BED5A456}" srcOrd="0" destOrd="0" presId="urn:microsoft.com/office/officeart/2005/8/layout/hierarchy1"/>
    <dgm:cxn modelId="{F239BE0F-D61D-498D-8EFE-0EEDCB007602}" srcId="{CFF5CD61-5A25-4B36-A1EF-1BAEAF05E45A}" destId="{0AA1A75A-9E63-43C6-89DE-F908B3189265}" srcOrd="0" destOrd="0" parTransId="{EEFF3FFE-2EF7-431B-AF02-6BFE1A7450B4}" sibTransId="{FE4EDA4D-3502-462B-9486-5FA4B349C69C}"/>
    <dgm:cxn modelId="{839C3BD4-C268-4F03-8349-98981AF13E2B}" type="presOf" srcId="{CDA4D1BB-D350-4259-B61F-727327F57562}" destId="{6DE0F758-9CEF-4693-951E-063651BE61D3}" srcOrd="0" destOrd="0" presId="urn:microsoft.com/office/officeart/2005/8/layout/hierarchy1"/>
    <dgm:cxn modelId="{5621214E-2D18-46FD-9700-A4EAFA8C8259}" type="presOf" srcId="{0AA1A75A-9E63-43C6-89DE-F908B3189265}" destId="{ECF97442-9F8E-445B-AB6D-65A321A416F6}" srcOrd="0" destOrd="0" presId="urn:microsoft.com/office/officeart/2005/8/layout/hierarchy1"/>
    <dgm:cxn modelId="{226AD8A1-E095-48E8-BEA5-816E80405C0A}" type="presOf" srcId="{EEFF3FFE-2EF7-431B-AF02-6BFE1A7450B4}" destId="{AD5A1C25-F92A-4354-B4D9-9FB7E1ECC099}" srcOrd="0" destOrd="0" presId="urn:microsoft.com/office/officeart/2005/8/layout/hierarchy1"/>
    <dgm:cxn modelId="{D42B2D82-FB04-4607-B8C1-6650CC0E54D1}" type="presOf" srcId="{57CEAFAD-1676-4B21-828E-63BBD2AB2660}" destId="{C1A151F0-48AC-463A-B039-2C9F121991BC}" srcOrd="0" destOrd="0" presId="urn:microsoft.com/office/officeart/2005/8/layout/hierarchy1"/>
    <dgm:cxn modelId="{4DAE2F29-C661-4D2F-8B70-D813A79770DD}" srcId="{6FA30593-BB78-4DE2-BB95-DA9FDF94D615}" destId="{C8E1BB59-EE76-4CD5-87C5-E49280D6D4A3}" srcOrd="1" destOrd="0" parTransId="{CEEE8EC9-A243-4DA7-AEB5-BA24ABDB0A31}" sibTransId="{985C96C2-43B0-4679-B0AE-F240AF1CFC28}"/>
    <dgm:cxn modelId="{E047BA2D-B9B2-45DE-A8D7-8D16E6652020}" srcId="{CFF5CD61-5A25-4B36-A1EF-1BAEAF05E45A}" destId="{6FA30593-BB78-4DE2-BB95-DA9FDF94D615}" srcOrd="3" destOrd="0" parTransId="{AEAA6AA0-0C9E-46C1-961C-28332ADBAD06}" sibTransId="{AAB557BE-1711-4025-A2CA-4256B7CA6C6F}"/>
    <dgm:cxn modelId="{1BC78265-11D3-41C4-999E-96F3E66FFA6D}" type="presOf" srcId="{03F56573-84B4-45EE-97A9-FE5E394927CB}" destId="{AA019BFF-1B70-4229-8332-7956F64D3A99}" srcOrd="0" destOrd="0" presId="urn:microsoft.com/office/officeart/2005/8/layout/hierarchy1"/>
    <dgm:cxn modelId="{CF62F375-D8DD-45B6-B488-59DC5728F842}" srcId="{CFF5CD61-5A25-4B36-A1EF-1BAEAF05E45A}" destId="{2C39A817-687A-4FA6-AB87-911E5C8B45D8}" srcOrd="1" destOrd="0" parTransId="{89BF5F7C-C914-4920-AD6B-73644E75DBEF}" sibTransId="{ED9C268B-F326-4119-87F5-762A77FDEE07}"/>
    <dgm:cxn modelId="{D1DC9471-9BE6-42F5-86F0-12AD8CFE6988}" type="presOf" srcId="{5582F4C7-12C2-4281-A61F-FCEA61B6DDF0}" destId="{6C8AB318-6350-4ED0-A207-1BAAA82C64C9}" srcOrd="0" destOrd="0" presId="urn:microsoft.com/office/officeart/2005/8/layout/hierarchy1"/>
    <dgm:cxn modelId="{9DEC75C8-905D-45A8-806C-960C03A1545C}" type="presOf" srcId="{4D297337-9434-42B7-8C9E-5873F0C14B37}" destId="{BEBC9BB3-6D9E-4E48-935A-E5ED7A27D0BF}" srcOrd="0" destOrd="0" presId="urn:microsoft.com/office/officeart/2005/8/layout/hierarchy1"/>
    <dgm:cxn modelId="{7AB2D002-AFE1-4249-9D1E-24D0EE36C437}" type="presOf" srcId="{D9394082-3C43-4DB6-9C5B-5169F7C8E006}" destId="{4A898C18-DF22-4973-BC27-76490B7C468B}" srcOrd="0" destOrd="0" presId="urn:microsoft.com/office/officeart/2005/8/layout/hierarchy1"/>
    <dgm:cxn modelId="{76B406A6-668A-45FD-9A37-358A24F89440}" type="presOf" srcId="{F044BF06-ABF7-4E72-9C28-6926CEEB4627}" destId="{AE183493-6937-47D4-A4DB-1F51CDBA59FC}" srcOrd="0" destOrd="0" presId="urn:microsoft.com/office/officeart/2005/8/layout/hierarchy1"/>
    <dgm:cxn modelId="{BB6A5F61-57E9-4982-B29E-65C23BC167AF}" srcId="{AD3D3808-9E9F-4CE3-BCF1-4B5424887ABC}" destId="{F4C71FE0-4DE8-472C-BAE2-DEDFA900383A}" srcOrd="0" destOrd="0" parTransId="{36480843-3024-42AE-BE96-8B95AE151344}" sibTransId="{FB4649EC-D160-4A52-BD7B-614BB7101DAA}"/>
    <dgm:cxn modelId="{D1383F00-9D2A-4CD7-A1A9-ECBE568AE6A3}" type="presOf" srcId="{CFD39D4B-728B-4BF0-89B1-E99740EC6DAB}" destId="{EC03A477-2485-47BB-A564-41EA5AA209E7}" srcOrd="0" destOrd="0" presId="urn:microsoft.com/office/officeart/2005/8/layout/hierarchy1"/>
    <dgm:cxn modelId="{5C010961-A36D-452F-BC71-6967C4D26D5A}" type="presOf" srcId="{5A6E1EED-4574-4DD6-A5D0-2DBA6B4992AD}" destId="{C0DE7A5C-BB87-4DD2-B03C-4C7AA93DA74D}" srcOrd="0" destOrd="0" presId="urn:microsoft.com/office/officeart/2005/8/layout/hierarchy1"/>
    <dgm:cxn modelId="{52C4C5C5-797F-4ACF-AC81-3D3AC093B00C}" srcId="{1B285E14-7498-42FC-B7DC-03C4D1D10D5A}" destId="{1F83B456-A9DE-41BF-8014-5B707D614AEB}" srcOrd="0" destOrd="0" parTransId="{8842A8E3-E755-4ADE-B976-7D07EE9FF5CA}" sibTransId="{81537BF9-F908-4316-B639-A2E405FE7CF0}"/>
    <dgm:cxn modelId="{AF9C44FF-E061-433C-86D7-B6F05CBD987A}" type="presOf" srcId="{1F83B456-A9DE-41BF-8014-5B707D614AEB}" destId="{7742D2C3-AC3C-443B-9FD3-3EA58ADA8B3A}" srcOrd="0" destOrd="0" presId="urn:microsoft.com/office/officeart/2005/8/layout/hierarchy1"/>
    <dgm:cxn modelId="{329288DD-1006-404E-974B-2266B76D77F2}" srcId="{0AA1A75A-9E63-43C6-89DE-F908B3189265}" destId="{5582F4C7-12C2-4281-A61F-FCEA61B6DDF0}" srcOrd="2" destOrd="0" parTransId="{300FA2EF-911B-4D45-A02A-2B6474C00B19}" sibTransId="{72470424-4464-4BCE-8421-1CFA25306573}"/>
    <dgm:cxn modelId="{58290B66-AB0F-4A31-895E-B1D688E2935D}" type="presOf" srcId="{8842A8E3-E755-4ADE-B976-7D07EE9FF5CA}" destId="{D22BAE87-7E08-458F-BB5E-445601D7F196}" srcOrd="0" destOrd="0" presId="urn:microsoft.com/office/officeart/2005/8/layout/hierarchy1"/>
    <dgm:cxn modelId="{06D95BA2-9E98-47FE-B9EE-0B4673BAE063}" type="presOf" srcId="{BF183724-9771-4086-91A1-26B16DCBB477}" destId="{11821DC0-FF3E-483A-8F23-FE37F5B1549B}" srcOrd="0" destOrd="0" presId="urn:microsoft.com/office/officeart/2005/8/layout/hierarchy1"/>
    <dgm:cxn modelId="{3C7872AE-4125-4326-8444-73DB5B116ADA}" srcId="{6FA30593-BB78-4DE2-BB95-DA9FDF94D615}" destId="{1B285E14-7498-42FC-B7DC-03C4D1D10D5A}" srcOrd="0" destOrd="0" parTransId="{F18D2C84-8932-44F9-BD35-AF968F6995F4}" sibTransId="{43763E11-1359-4CDA-BC5C-ECFEF27D20B0}"/>
    <dgm:cxn modelId="{EA7F4AE6-D752-401D-91A9-68C4FE2D3023}" type="presOf" srcId="{A8200370-9363-4721-B4CE-E455E02230A0}" destId="{D1086E91-9F9E-4B3C-8E2F-BA3DC8A98F6B}" srcOrd="0" destOrd="0" presId="urn:microsoft.com/office/officeart/2005/8/layout/hierarchy1"/>
    <dgm:cxn modelId="{38836ACF-0720-4B87-B7F4-68D3802EB4BD}" type="presOf" srcId="{3C67E293-BF7E-422C-8F60-0C877E4AD2EE}" destId="{9B3AB66D-FF4B-44D2-A192-DC1A2DFA328E}" srcOrd="0" destOrd="0" presId="urn:microsoft.com/office/officeart/2005/8/layout/hierarchy1"/>
    <dgm:cxn modelId="{95AB10A4-2F0F-4A82-900D-B66EFBA74A13}" type="presOf" srcId="{6FA30593-BB78-4DE2-BB95-DA9FDF94D615}" destId="{E54BEDC3-E02F-4E43-B060-2B2CB351C0C0}" srcOrd="0" destOrd="0" presId="urn:microsoft.com/office/officeart/2005/8/layout/hierarchy1"/>
    <dgm:cxn modelId="{937AE23C-4488-4C59-8DEA-3127AE31B0F9}" type="presOf" srcId="{C2500AB0-1C28-4789-B4AA-5731FB81965B}" destId="{3DF14E5B-2E7D-4A49-ABC8-E5E680B8D470}" srcOrd="0" destOrd="0" presId="urn:microsoft.com/office/officeart/2005/8/layout/hierarchy1"/>
    <dgm:cxn modelId="{CECB487E-F588-462E-9B11-CACEAFEFC6CD}" srcId="{1B285E14-7498-42FC-B7DC-03C4D1D10D5A}" destId="{5A6E1EED-4574-4DD6-A5D0-2DBA6B4992AD}" srcOrd="1" destOrd="0" parTransId="{F4652F3D-A1E0-4EF2-A71C-AFC82295E2D1}" sibTransId="{76A5CACB-D99C-431F-8F2D-2E7A453CA79B}"/>
    <dgm:cxn modelId="{F936804E-AE9C-417F-B13D-0D79D3CE4B72}" type="presOf" srcId="{FE5B7DF5-FDF1-4849-863E-18E237676413}" destId="{41A7FA82-5625-47A3-8680-C1238BDCDB94}" srcOrd="0" destOrd="0" presId="urn:microsoft.com/office/officeart/2005/8/layout/hierarchy1"/>
    <dgm:cxn modelId="{D40F6F2B-B2E3-44A7-9138-D45D76B1DBAE}" type="presParOf" srcId="{AA019BFF-1B70-4229-8332-7956F64D3A99}" destId="{43AB9FB4-F957-4568-8305-4B6CA94AF8DB}" srcOrd="0" destOrd="0" presId="urn:microsoft.com/office/officeart/2005/8/layout/hierarchy1"/>
    <dgm:cxn modelId="{BAFE1E5B-CCF5-43B3-AD80-3FA7D8598185}" type="presParOf" srcId="{43AB9FB4-F957-4568-8305-4B6CA94AF8DB}" destId="{60C8851E-0707-49DB-81AD-35A2E2E2D7BC}" srcOrd="0" destOrd="0" presId="urn:microsoft.com/office/officeart/2005/8/layout/hierarchy1"/>
    <dgm:cxn modelId="{0265101C-E724-42CB-830B-2B0302BCED5D}" type="presParOf" srcId="{60C8851E-0707-49DB-81AD-35A2E2E2D7BC}" destId="{3D73B53B-DF62-436D-9C8A-DEEA804B3D8D}" srcOrd="0" destOrd="0" presId="urn:microsoft.com/office/officeart/2005/8/layout/hierarchy1"/>
    <dgm:cxn modelId="{143D2DE2-7B63-4CB8-84D1-BCE4BCB3AFCC}" type="presParOf" srcId="{60C8851E-0707-49DB-81AD-35A2E2E2D7BC}" destId="{12A3DEC1-D802-40A4-98FE-FECD4DE09DBD}" srcOrd="1" destOrd="0" presId="urn:microsoft.com/office/officeart/2005/8/layout/hierarchy1"/>
    <dgm:cxn modelId="{390DBBCB-75FB-4521-ACA5-19F8EB1604A7}" type="presParOf" srcId="{43AB9FB4-F957-4568-8305-4B6CA94AF8DB}" destId="{94E29EBE-9E6E-4198-80F5-0B4D59AF8DDE}" srcOrd="1" destOrd="0" presId="urn:microsoft.com/office/officeart/2005/8/layout/hierarchy1"/>
    <dgm:cxn modelId="{E397FB11-F421-442F-BC60-0A72D4436C34}" type="presParOf" srcId="{94E29EBE-9E6E-4198-80F5-0B4D59AF8DDE}" destId="{AD5A1C25-F92A-4354-B4D9-9FB7E1ECC099}" srcOrd="0" destOrd="0" presId="urn:microsoft.com/office/officeart/2005/8/layout/hierarchy1"/>
    <dgm:cxn modelId="{1685A6F2-E6A1-4AED-B41A-8D2EAED9EC00}" type="presParOf" srcId="{94E29EBE-9E6E-4198-80F5-0B4D59AF8DDE}" destId="{59CC8F0C-95B4-4258-86C2-0E187D80DFC6}" srcOrd="1" destOrd="0" presId="urn:microsoft.com/office/officeart/2005/8/layout/hierarchy1"/>
    <dgm:cxn modelId="{9FF07926-FD14-4D11-9597-D1075CD543A3}" type="presParOf" srcId="{59CC8F0C-95B4-4258-86C2-0E187D80DFC6}" destId="{501A0651-1C44-47D0-9800-EA65743B9246}" srcOrd="0" destOrd="0" presId="urn:microsoft.com/office/officeart/2005/8/layout/hierarchy1"/>
    <dgm:cxn modelId="{3675126A-5AE0-4457-A76D-F6EFA11C6A52}" type="presParOf" srcId="{501A0651-1C44-47D0-9800-EA65743B9246}" destId="{29A4D693-4A4D-40E2-B782-5BB34C3A0FEA}" srcOrd="0" destOrd="0" presId="urn:microsoft.com/office/officeart/2005/8/layout/hierarchy1"/>
    <dgm:cxn modelId="{30B032BD-43DE-48D2-80DC-8CF0B990A68B}" type="presParOf" srcId="{501A0651-1C44-47D0-9800-EA65743B9246}" destId="{ECF97442-9F8E-445B-AB6D-65A321A416F6}" srcOrd="1" destOrd="0" presId="urn:microsoft.com/office/officeart/2005/8/layout/hierarchy1"/>
    <dgm:cxn modelId="{8D51435A-5288-480C-A196-57AE3A2D119B}" type="presParOf" srcId="{59CC8F0C-95B4-4258-86C2-0E187D80DFC6}" destId="{28B8A470-8013-4980-8787-C21BAFD69B63}" srcOrd="1" destOrd="0" presId="urn:microsoft.com/office/officeart/2005/8/layout/hierarchy1"/>
    <dgm:cxn modelId="{BE84D02E-28B6-4F1B-BEE8-22FD03A158C9}" type="presParOf" srcId="{28B8A470-8013-4980-8787-C21BAFD69B63}" destId="{83A8F747-1C15-4704-8292-8C096CE7292B}" srcOrd="0" destOrd="0" presId="urn:microsoft.com/office/officeart/2005/8/layout/hierarchy1"/>
    <dgm:cxn modelId="{EE96E569-BC0B-4D18-A2A7-4251EAF21A64}" type="presParOf" srcId="{28B8A470-8013-4980-8787-C21BAFD69B63}" destId="{E5A871F3-AF5B-49BB-97DF-5DCD3D09057D}" srcOrd="1" destOrd="0" presId="urn:microsoft.com/office/officeart/2005/8/layout/hierarchy1"/>
    <dgm:cxn modelId="{022110E0-965F-44CC-AB2F-7A866FF85509}" type="presParOf" srcId="{E5A871F3-AF5B-49BB-97DF-5DCD3D09057D}" destId="{05E60595-CBBF-4100-89C6-EC8042FDDD4D}" srcOrd="0" destOrd="0" presId="urn:microsoft.com/office/officeart/2005/8/layout/hierarchy1"/>
    <dgm:cxn modelId="{3A42AF3D-19D9-4914-A7B5-40D508E53383}" type="presParOf" srcId="{05E60595-CBBF-4100-89C6-EC8042FDDD4D}" destId="{E84F50E8-69B3-4ECB-8198-4F0E6C1A83E5}" srcOrd="0" destOrd="0" presId="urn:microsoft.com/office/officeart/2005/8/layout/hierarchy1"/>
    <dgm:cxn modelId="{A06C062E-E654-42A3-8EBF-E172083CEB2C}" type="presParOf" srcId="{05E60595-CBBF-4100-89C6-EC8042FDDD4D}" destId="{6DE0F758-9CEF-4693-951E-063651BE61D3}" srcOrd="1" destOrd="0" presId="urn:microsoft.com/office/officeart/2005/8/layout/hierarchy1"/>
    <dgm:cxn modelId="{82CD6765-9E77-4B2F-A7B9-AC449209B61F}" type="presParOf" srcId="{E5A871F3-AF5B-49BB-97DF-5DCD3D09057D}" destId="{CEB29C80-798B-4C85-B7CB-6159AD905B87}" srcOrd="1" destOrd="0" presId="urn:microsoft.com/office/officeart/2005/8/layout/hierarchy1"/>
    <dgm:cxn modelId="{D6FD4D1D-49F9-45AE-AE60-2295B7B31FAA}" type="presParOf" srcId="{28B8A470-8013-4980-8787-C21BAFD69B63}" destId="{AE183493-6937-47D4-A4DB-1F51CDBA59FC}" srcOrd="2" destOrd="0" presId="urn:microsoft.com/office/officeart/2005/8/layout/hierarchy1"/>
    <dgm:cxn modelId="{EA96C23F-B4E3-4990-8DB6-59DD22B6C824}" type="presParOf" srcId="{28B8A470-8013-4980-8787-C21BAFD69B63}" destId="{67DE9FDE-ECEC-43E3-A7C8-E09D736346E7}" srcOrd="3" destOrd="0" presId="urn:microsoft.com/office/officeart/2005/8/layout/hierarchy1"/>
    <dgm:cxn modelId="{7F9C0667-1498-41AC-B02B-E883C5E8954A}" type="presParOf" srcId="{67DE9FDE-ECEC-43E3-A7C8-E09D736346E7}" destId="{151AD567-5393-4819-900C-A50ED6C42043}" srcOrd="0" destOrd="0" presId="urn:microsoft.com/office/officeart/2005/8/layout/hierarchy1"/>
    <dgm:cxn modelId="{C3717176-385B-485A-8140-3A008070D9E8}" type="presParOf" srcId="{151AD567-5393-4819-900C-A50ED6C42043}" destId="{9D55A306-3B6A-48A0-86E8-874C04C5BB75}" srcOrd="0" destOrd="0" presId="urn:microsoft.com/office/officeart/2005/8/layout/hierarchy1"/>
    <dgm:cxn modelId="{8B622243-31D6-4687-B50E-27D507112D19}" type="presParOf" srcId="{151AD567-5393-4819-900C-A50ED6C42043}" destId="{47D4E370-12FD-4498-AE1C-79DCFEB4C94A}" srcOrd="1" destOrd="0" presId="urn:microsoft.com/office/officeart/2005/8/layout/hierarchy1"/>
    <dgm:cxn modelId="{E320634D-D0CB-4137-A4A7-95589AEABC8E}" type="presParOf" srcId="{67DE9FDE-ECEC-43E3-A7C8-E09D736346E7}" destId="{668559BC-5EE1-4D18-ACA6-98A800153DDD}" srcOrd="1" destOrd="0" presId="urn:microsoft.com/office/officeart/2005/8/layout/hierarchy1"/>
    <dgm:cxn modelId="{7A758D74-292B-4547-A246-74F5778C7F15}" type="presParOf" srcId="{28B8A470-8013-4980-8787-C21BAFD69B63}" destId="{556D588E-A6CA-4A94-9952-4DF4BED5A456}" srcOrd="4" destOrd="0" presId="urn:microsoft.com/office/officeart/2005/8/layout/hierarchy1"/>
    <dgm:cxn modelId="{A5E4F7DF-B35B-44CB-885C-4E52E78CB479}" type="presParOf" srcId="{28B8A470-8013-4980-8787-C21BAFD69B63}" destId="{BF9DA72C-1844-4D3B-90B3-57E264AEA936}" srcOrd="5" destOrd="0" presId="urn:microsoft.com/office/officeart/2005/8/layout/hierarchy1"/>
    <dgm:cxn modelId="{5C8D2E05-26B7-402D-B84F-E1633F3B59A1}" type="presParOf" srcId="{BF9DA72C-1844-4D3B-90B3-57E264AEA936}" destId="{038B336B-D207-4374-9B79-0E19A5B32787}" srcOrd="0" destOrd="0" presId="urn:microsoft.com/office/officeart/2005/8/layout/hierarchy1"/>
    <dgm:cxn modelId="{D6D37FE5-4435-420B-9C84-00CCCADC3BA3}" type="presParOf" srcId="{038B336B-D207-4374-9B79-0E19A5B32787}" destId="{7FA32197-6A94-45CA-BCF1-77CB53280EEE}" srcOrd="0" destOrd="0" presId="urn:microsoft.com/office/officeart/2005/8/layout/hierarchy1"/>
    <dgm:cxn modelId="{E91DFAAD-4CCF-425E-8999-05E4E0881638}" type="presParOf" srcId="{038B336B-D207-4374-9B79-0E19A5B32787}" destId="{6C8AB318-6350-4ED0-A207-1BAAA82C64C9}" srcOrd="1" destOrd="0" presId="urn:microsoft.com/office/officeart/2005/8/layout/hierarchy1"/>
    <dgm:cxn modelId="{3B83031D-411D-4F00-B541-3EDC903977BC}" type="presParOf" srcId="{BF9DA72C-1844-4D3B-90B3-57E264AEA936}" destId="{5F01D5B0-3902-4780-9F61-F388357D6C79}" srcOrd="1" destOrd="0" presId="urn:microsoft.com/office/officeart/2005/8/layout/hierarchy1"/>
    <dgm:cxn modelId="{622D8D41-29BC-4F02-B512-16CA7B5B298A}" type="presParOf" srcId="{94E29EBE-9E6E-4198-80F5-0B4D59AF8DDE}" destId="{8474F58F-7331-47C3-AE38-DF5372E43CB3}" srcOrd="2" destOrd="0" presId="urn:microsoft.com/office/officeart/2005/8/layout/hierarchy1"/>
    <dgm:cxn modelId="{CBCA0576-E273-411A-AD5D-D8C60951B05A}" type="presParOf" srcId="{94E29EBE-9E6E-4198-80F5-0B4D59AF8DDE}" destId="{C3F3C540-3B19-44AB-92C1-521F13881DA1}" srcOrd="3" destOrd="0" presId="urn:microsoft.com/office/officeart/2005/8/layout/hierarchy1"/>
    <dgm:cxn modelId="{342DA42C-88E7-48A4-80D5-61ECC329BB85}" type="presParOf" srcId="{C3F3C540-3B19-44AB-92C1-521F13881DA1}" destId="{4448E2F5-08B3-4F00-8081-69CF472FF9C1}" srcOrd="0" destOrd="0" presId="urn:microsoft.com/office/officeart/2005/8/layout/hierarchy1"/>
    <dgm:cxn modelId="{E69711B5-6E64-4C1B-BFAB-C9AD3C37B260}" type="presParOf" srcId="{4448E2F5-08B3-4F00-8081-69CF472FF9C1}" destId="{FF28864D-CEC2-4CAF-B739-34652022E373}" srcOrd="0" destOrd="0" presId="urn:microsoft.com/office/officeart/2005/8/layout/hierarchy1"/>
    <dgm:cxn modelId="{7A29303A-E772-47D1-B6C3-8E5572ADB021}" type="presParOf" srcId="{4448E2F5-08B3-4F00-8081-69CF472FF9C1}" destId="{C364EC92-C24D-4DB7-B3B1-1311853E4B98}" srcOrd="1" destOrd="0" presId="urn:microsoft.com/office/officeart/2005/8/layout/hierarchy1"/>
    <dgm:cxn modelId="{03DCDD32-D568-4C7E-A8CE-1BED53EDF2FB}" type="presParOf" srcId="{C3F3C540-3B19-44AB-92C1-521F13881DA1}" destId="{B829386F-7006-4CA3-ACF1-29BD75BE4318}" srcOrd="1" destOrd="0" presId="urn:microsoft.com/office/officeart/2005/8/layout/hierarchy1"/>
    <dgm:cxn modelId="{EAA2824D-3666-4630-B040-6B15B1CDFD9E}" type="presParOf" srcId="{94E29EBE-9E6E-4198-80F5-0B4D59AF8DDE}" destId="{A4442B90-4FE7-4BAD-80B1-22F8B1387543}" srcOrd="4" destOrd="0" presId="urn:microsoft.com/office/officeart/2005/8/layout/hierarchy1"/>
    <dgm:cxn modelId="{0BE24A79-857C-4DD0-BFA1-04D0361C76E4}" type="presParOf" srcId="{94E29EBE-9E6E-4198-80F5-0B4D59AF8DDE}" destId="{243171EC-6BD1-4223-AFF2-593FA1D62945}" srcOrd="5" destOrd="0" presId="urn:microsoft.com/office/officeart/2005/8/layout/hierarchy1"/>
    <dgm:cxn modelId="{53BCA260-5A1C-48E7-8A67-35F3548DEA8C}" type="presParOf" srcId="{243171EC-6BD1-4223-AFF2-593FA1D62945}" destId="{A5C5345E-34C1-4F4A-B3C0-41902C3E28A3}" srcOrd="0" destOrd="0" presId="urn:microsoft.com/office/officeart/2005/8/layout/hierarchy1"/>
    <dgm:cxn modelId="{604280C8-5167-4EA5-93E3-3C9C07061513}" type="presParOf" srcId="{A5C5345E-34C1-4F4A-B3C0-41902C3E28A3}" destId="{C44703F2-4F6B-4EED-BBC8-60F73EA62D5B}" srcOrd="0" destOrd="0" presId="urn:microsoft.com/office/officeart/2005/8/layout/hierarchy1"/>
    <dgm:cxn modelId="{D702F4A0-C490-48CB-8F6E-BC4BEA7D9052}" type="presParOf" srcId="{A5C5345E-34C1-4F4A-B3C0-41902C3E28A3}" destId="{5669D15F-D63D-4430-8811-997B51E3229E}" srcOrd="1" destOrd="0" presId="urn:microsoft.com/office/officeart/2005/8/layout/hierarchy1"/>
    <dgm:cxn modelId="{6CBBA5E8-E25A-42EB-98BE-B9DD754F2D72}" type="presParOf" srcId="{243171EC-6BD1-4223-AFF2-593FA1D62945}" destId="{82FC0C4B-DF2E-43A4-AB8E-A55BBD757319}" srcOrd="1" destOrd="0" presId="urn:microsoft.com/office/officeart/2005/8/layout/hierarchy1"/>
    <dgm:cxn modelId="{CAF23C9C-30E8-4C95-98EA-5F30F3FB4EBC}" type="presParOf" srcId="{94E29EBE-9E6E-4198-80F5-0B4D59AF8DDE}" destId="{59BE56EA-538C-488B-93BE-C87AC09974ED}" srcOrd="6" destOrd="0" presId="urn:microsoft.com/office/officeart/2005/8/layout/hierarchy1"/>
    <dgm:cxn modelId="{FCD91DA6-00E5-43E2-BEAA-BB474A051880}" type="presParOf" srcId="{94E29EBE-9E6E-4198-80F5-0B4D59AF8DDE}" destId="{B53F0C77-4296-40A0-AAD8-93F7A89B8011}" srcOrd="7" destOrd="0" presId="urn:microsoft.com/office/officeart/2005/8/layout/hierarchy1"/>
    <dgm:cxn modelId="{21FC119A-0ED2-45DF-B454-1AD768F3EA1E}" type="presParOf" srcId="{B53F0C77-4296-40A0-AAD8-93F7A89B8011}" destId="{2E381A61-E058-4E61-B499-E089D05858EB}" srcOrd="0" destOrd="0" presId="urn:microsoft.com/office/officeart/2005/8/layout/hierarchy1"/>
    <dgm:cxn modelId="{2084C295-DD26-4109-867D-FA694AF6D0D4}" type="presParOf" srcId="{2E381A61-E058-4E61-B499-E089D05858EB}" destId="{52B69434-BC1B-4000-9F0F-718203C4BCEA}" srcOrd="0" destOrd="0" presId="urn:microsoft.com/office/officeart/2005/8/layout/hierarchy1"/>
    <dgm:cxn modelId="{23261C0C-836B-470B-91CD-E460213DA663}" type="presParOf" srcId="{2E381A61-E058-4E61-B499-E089D05858EB}" destId="{E54BEDC3-E02F-4E43-B060-2B2CB351C0C0}" srcOrd="1" destOrd="0" presId="urn:microsoft.com/office/officeart/2005/8/layout/hierarchy1"/>
    <dgm:cxn modelId="{4227909E-257E-4819-8F5D-3048E8F89B5E}" type="presParOf" srcId="{B53F0C77-4296-40A0-AAD8-93F7A89B8011}" destId="{2FDBA5DC-5ED9-4522-98FE-92632917292E}" srcOrd="1" destOrd="0" presId="urn:microsoft.com/office/officeart/2005/8/layout/hierarchy1"/>
    <dgm:cxn modelId="{BE452C17-D974-42ED-B070-B08257A990C1}" type="presParOf" srcId="{2FDBA5DC-5ED9-4522-98FE-92632917292E}" destId="{01D77702-47C4-49E3-8249-50C7A288508E}" srcOrd="0" destOrd="0" presId="urn:microsoft.com/office/officeart/2005/8/layout/hierarchy1"/>
    <dgm:cxn modelId="{EFEE1C49-938C-4879-AC45-04417B4F2BE7}" type="presParOf" srcId="{2FDBA5DC-5ED9-4522-98FE-92632917292E}" destId="{10CD891D-7A36-4D28-A16D-2D4C4D7EED32}" srcOrd="1" destOrd="0" presId="urn:microsoft.com/office/officeart/2005/8/layout/hierarchy1"/>
    <dgm:cxn modelId="{9442A3DA-0CF6-4FF2-B7CD-B5C5B9055348}" type="presParOf" srcId="{10CD891D-7A36-4D28-A16D-2D4C4D7EED32}" destId="{D0A6578C-ADB1-44BC-A1E0-90F00FB17BC3}" srcOrd="0" destOrd="0" presId="urn:microsoft.com/office/officeart/2005/8/layout/hierarchy1"/>
    <dgm:cxn modelId="{ED5EC7BA-B6E2-499A-96DB-28CD80954A1D}" type="presParOf" srcId="{D0A6578C-ADB1-44BC-A1E0-90F00FB17BC3}" destId="{FCCBE8CC-067E-4C09-B5F7-3FF9663659A5}" srcOrd="0" destOrd="0" presId="urn:microsoft.com/office/officeart/2005/8/layout/hierarchy1"/>
    <dgm:cxn modelId="{C8B9019C-2598-4A5C-A42E-73E5F56E7E5F}" type="presParOf" srcId="{D0A6578C-ADB1-44BC-A1E0-90F00FB17BC3}" destId="{A58CB6A9-767B-4787-8E10-E54682D0F126}" srcOrd="1" destOrd="0" presId="urn:microsoft.com/office/officeart/2005/8/layout/hierarchy1"/>
    <dgm:cxn modelId="{081F4FFC-859F-42E4-A5B7-EE9CD11B313B}" type="presParOf" srcId="{10CD891D-7A36-4D28-A16D-2D4C4D7EED32}" destId="{75C1C49B-0635-459E-AB17-5151F2D73106}" srcOrd="1" destOrd="0" presId="urn:microsoft.com/office/officeart/2005/8/layout/hierarchy1"/>
    <dgm:cxn modelId="{AB62E2B8-93DB-4BDC-8300-C0219901F15B}" type="presParOf" srcId="{75C1C49B-0635-459E-AB17-5151F2D73106}" destId="{D22BAE87-7E08-458F-BB5E-445601D7F196}" srcOrd="0" destOrd="0" presId="urn:microsoft.com/office/officeart/2005/8/layout/hierarchy1"/>
    <dgm:cxn modelId="{C3E30BEF-30DE-4658-AFA8-C7F62B253D54}" type="presParOf" srcId="{75C1C49B-0635-459E-AB17-5151F2D73106}" destId="{E4B2D442-68E4-411F-A24E-2225DEBE040D}" srcOrd="1" destOrd="0" presId="urn:microsoft.com/office/officeart/2005/8/layout/hierarchy1"/>
    <dgm:cxn modelId="{9DCDE489-F30E-450C-995A-FBDDAF6D8A5D}" type="presParOf" srcId="{E4B2D442-68E4-411F-A24E-2225DEBE040D}" destId="{FB1BFF53-ABDD-4BA7-9160-6EB5F657908E}" srcOrd="0" destOrd="0" presId="urn:microsoft.com/office/officeart/2005/8/layout/hierarchy1"/>
    <dgm:cxn modelId="{D7482A2A-AB4A-4773-835A-FF2C25A3FE6F}" type="presParOf" srcId="{FB1BFF53-ABDD-4BA7-9160-6EB5F657908E}" destId="{32407ECE-8BE1-4DA2-B3E1-BA49C37915E1}" srcOrd="0" destOrd="0" presId="urn:microsoft.com/office/officeart/2005/8/layout/hierarchy1"/>
    <dgm:cxn modelId="{970549FC-6DA6-4805-AE20-B9DE6CBDAA5C}" type="presParOf" srcId="{FB1BFF53-ABDD-4BA7-9160-6EB5F657908E}" destId="{7742D2C3-AC3C-443B-9FD3-3EA58ADA8B3A}" srcOrd="1" destOrd="0" presId="urn:microsoft.com/office/officeart/2005/8/layout/hierarchy1"/>
    <dgm:cxn modelId="{04E10AE6-50FA-47EE-AC5A-BA99D7122407}" type="presParOf" srcId="{E4B2D442-68E4-411F-A24E-2225DEBE040D}" destId="{A6C823A1-23DC-4FC7-A405-125E56487CA7}" srcOrd="1" destOrd="0" presId="urn:microsoft.com/office/officeart/2005/8/layout/hierarchy1"/>
    <dgm:cxn modelId="{E381CD1E-B312-45FB-A815-E28EE4C20BC3}" type="presParOf" srcId="{75C1C49B-0635-459E-AB17-5151F2D73106}" destId="{496DCB3E-7E7F-48F4-8CBC-A4DBE295858A}" srcOrd="2" destOrd="0" presId="urn:microsoft.com/office/officeart/2005/8/layout/hierarchy1"/>
    <dgm:cxn modelId="{DCF8A39E-4B9F-48DC-9B1C-B35B97EACAD0}" type="presParOf" srcId="{75C1C49B-0635-459E-AB17-5151F2D73106}" destId="{9A2BAD32-0476-42EF-BD54-99F0BAEE584B}" srcOrd="3" destOrd="0" presId="urn:microsoft.com/office/officeart/2005/8/layout/hierarchy1"/>
    <dgm:cxn modelId="{539173C5-7091-4C4D-9EC6-653773257688}" type="presParOf" srcId="{9A2BAD32-0476-42EF-BD54-99F0BAEE584B}" destId="{F5E41050-2004-4BA5-9AD3-4BD9FE98C899}" srcOrd="0" destOrd="0" presId="urn:microsoft.com/office/officeart/2005/8/layout/hierarchy1"/>
    <dgm:cxn modelId="{82B6F69D-6830-412C-9E3C-BCFCA6E2FB4A}" type="presParOf" srcId="{F5E41050-2004-4BA5-9AD3-4BD9FE98C899}" destId="{9A7F9D21-9BD4-4201-AF04-F0F7ECB71F40}" srcOrd="0" destOrd="0" presId="urn:microsoft.com/office/officeart/2005/8/layout/hierarchy1"/>
    <dgm:cxn modelId="{57D805FF-E8BB-4D08-8D8A-0E174D63736E}" type="presParOf" srcId="{F5E41050-2004-4BA5-9AD3-4BD9FE98C899}" destId="{C0DE7A5C-BB87-4DD2-B03C-4C7AA93DA74D}" srcOrd="1" destOrd="0" presId="urn:microsoft.com/office/officeart/2005/8/layout/hierarchy1"/>
    <dgm:cxn modelId="{E3E4E1DC-C55D-4FDC-8222-6BB35A1333A8}" type="presParOf" srcId="{9A2BAD32-0476-42EF-BD54-99F0BAEE584B}" destId="{CA382C77-F2A0-4BB1-810E-5DDEABCC338C}" srcOrd="1" destOrd="0" presId="urn:microsoft.com/office/officeart/2005/8/layout/hierarchy1"/>
    <dgm:cxn modelId="{634EA2F2-50C7-4A12-B0F1-0EBF5F6E95A7}" type="presParOf" srcId="{2FDBA5DC-5ED9-4522-98FE-92632917292E}" destId="{1E939A66-E815-4D7E-AA94-6EE0EA216B04}" srcOrd="2" destOrd="0" presId="urn:microsoft.com/office/officeart/2005/8/layout/hierarchy1"/>
    <dgm:cxn modelId="{203A8634-8094-40FE-9C90-0CAF28431C40}" type="presParOf" srcId="{2FDBA5DC-5ED9-4522-98FE-92632917292E}" destId="{4D97DDF3-6346-4EC7-B07F-2A8357F7FDD2}" srcOrd="3" destOrd="0" presId="urn:microsoft.com/office/officeart/2005/8/layout/hierarchy1"/>
    <dgm:cxn modelId="{0BF557E8-BA06-45D5-985E-64073EC48D42}" type="presParOf" srcId="{4D97DDF3-6346-4EC7-B07F-2A8357F7FDD2}" destId="{050A459B-C4CB-42B2-8859-A3E8AF273D7F}" srcOrd="0" destOrd="0" presId="urn:microsoft.com/office/officeart/2005/8/layout/hierarchy1"/>
    <dgm:cxn modelId="{52268A53-2D58-4E73-B9EF-807FAE302469}" type="presParOf" srcId="{050A459B-C4CB-42B2-8859-A3E8AF273D7F}" destId="{3BF81304-12F4-45C6-A7A9-6A29EBECC4D2}" srcOrd="0" destOrd="0" presId="urn:microsoft.com/office/officeart/2005/8/layout/hierarchy1"/>
    <dgm:cxn modelId="{175A149F-481F-439E-86B8-DBD63A6A7181}" type="presParOf" srcId="{050A459B-C4CB-42B2-8859-A3E8AF273D7F}" destId="{B06AAB3A-E039-4758-937C-4C04CD6D2930}" srcOrd="1" destOrd="0" presId="urn:microsoft.com/office/officeart/2005/8/layout/hierarchy1"/>
    <dgm:cxn modelId="{51776C1A-0B09-4FD4-A9BE-AEEDBA329800}" type="presParOf" srcId="{4D97DDF3-6346-4EC7-B07F-2A8357F7FDD2}" destId="{83E67FBB-AC28-46EA-85CE-C51560ECD16B}" srcOrd="1" destOrd="0" presId="urn:microsoft.com/office/officeart/2005/8/layout/hierarchy1"/>
    <dgm:cxn modelId="{BC9A1918-BE9F-4A9D-9B7C-FBFA3B82325B}" type="presParOf" srcId="{2FDBA5DC-5ED9-4522-98FE-92632917292E}" destId="{11821DC0-FF3E-483A-8F23-FE37F5B1549B}" srcOrd="4" destOrd="0" presId="urn:microsoft.com/office/officeart/2005/8/layout/hierarchy1"/>
    <dgm:cxn modelId="{38A76D96-A8A0-4D44-9BC7-C1500667C344}" type="presParOf" srcId="{2FDBA5DC-5ED9-4522-98FE-92632917292E}" destId="{35131071-6111-4573-9047-3811A35D1901}" srcOrd="5" destOrd="0" presId="urn:microsoft.com/office/officeart/2005/8/layout/hierarchy1"/>
    <dgm:cxn modelId="{2344B7F7-96C0-4411-AB87-D1F96F6DEC41}" type="presParOf" srcId="{35131071-6111-4573-9047-3811A35D1901}" destId="{AE3B6BC4-FFFE-4D22-BDF3-E6E5CC176791}" srcOrd="0" destOrd="0" presId="urn:microsoft.com/office/officeart/2005/8/layout/hierarchy1"/>
    <dgm:cxn modelId="{4301BA6C-4406-497F-A211-808586FCECB8}" type="presParOf" srcId="{AE3B6BC4-FFFE-4D22-BDF3-E6E5CC176791}" destId="{8AB9EFDF-DD02-4433-B229-442CF50907D6}" srcOrd="0" destOrd="0" presId="urn:microsoft.com/office/officeart/2005/8/layout/hierarchy1"/>
    <dgm:cxn modelId="{BA0EE3FB-C8D5-4A49-897F-B161C2F3023E}" type="presParOf" srcId="{AE3B6BC4-FFFE-4D22-BDF3-E6E5CC176791}" destId="{E9E6FD7D-9DA5-4CE4-91C3-D4DAD69E9F9B}" srcOrd="1" destOrd="0" presId="urn:microsoft.com/office/officeart/2005/8/layout/hierarchy1"/>
    <dgm:cxn modelId="{BE691F53-D38D-44F7-B8EF-2D9065DDABE0}" type="presParOf" srcId="{35131071-6111-4573-9047-3811A35D1901}" destId="{047697D4-B9F9-4948-BD3C-1D5286828DC3}" srcOrd="1" destOrd="0" presId="urn:microsoft.com/office/officeart/2005/8/layout/hierarchy1"/>
    <dgm:cxn modelId="{F81088A0-99A2-408E-8B73-B067FD697155}" type="presParOf" srcId="{2FDBA5DC-5ED9-4522-98FE-92632917292E}" destId="{BEBC9BB3-6D9E-4E48-935A-E5ED7A27D0BF}" srcOrd="6" destOrd="0" presId="urn:microsoft.com/office/officeart/2005/8/layout/hierarchy1"/>
    <dgm:cxn modelId="{0B993CE9-3444-48AB-A88F-4E0897DC07E0}" type="presParOf" srcId="{2FDBA5DC-5ED9-4522-98FE-92632917292E}" destId="{80C63924-A160-4124-A6C2-05BCAFECEAFD}" srcOrd="7" destOrd="0" presId="urn:microsoft.com/office/officeart/2005/8/layout/hierarchy1"/>
    <dgm:cxn modelId="{973DA742-4094-4273-B091-C56F13B4BB71}" type="presParOf" srcId="{80C63924-A160-4124-A6C2-05BCAFECEAFD}" destId="{81ABF739-2B5A-4E7B-A136-2AC40F2093D1}" srcOrd="0" destOrd="0" presId="urn:microsoft.com/office/officeart/2005/8/layout/hierarchy1"/>
    <dgm:cxn modelId="{83E8EA79-93D3-4E0F-ADFF-CA4195C83FB2}" type="presParOf" srcId="{81ABF739-2B5A-4E7B-A136-2AC40F2093D1}" destId="{CC8C4538-B85E-4BEB-A793-6B696495FC74}" srcOrd="0" destOrd="0" presId="urn:microsoft.com/office/officeart/2005/8/layout/hierarchy1"/>
    <dgm:cxn modelId="{9EC0741F-5064-4D04-9260-E42570FC6EB5}" type="presParOf" srcId="{81ABF739-2B5A-4E7B-A136-2AC40F2093D1}" destId="{3DF14E5B-2E7D-4A49-ABC8-E5E680B8D470}" srcOrd="1" destOrd="0" presId="urn:microsoft.com/office/officeart/2005/8/layout/hierarchy1"/>
    <dgm:cxn modelId="{22C74F78-49F3-4993-8539-C2F33B27CAF8}" type="presParOf" srcId="{80C63924-A160-4124-A6C2-05BCAFECEAFD}" destId="{10F9B3F4-0E4A-4390-9BCD-3FB2D0B72C7E}" srcOrd="1" destOrd="0" presId="urn:microsoft.com/office/officeart/2005/8/layout/hierarchy1"/>
    <dgm:cxn modelId="{1FFBD487-83D0-4362-B3DF-62180151AF9C}" type="presParOf" srcId="{94E29EBE-9E6E-4198-80F5-0B4D59AF8DDE}" destId="{C1A151F0-48AC-463A-B039-2C9F121991BC}" srcOrd="8" destOrd="0" presId="urn:microsoft.com/office/officeart/2005/8/layout/hierarchy1"/>
    <dgm:cxn modelId="{385F062B-6C26-44A3-82CD-BFD06419F870}" type="presParOf" srcId="{94E29EBE-9E6E-4198-80F5-0B4D59AF8DDE}" destId="{56FE0C77-A21B-46D5-ABE9-9109A6DE02C4}" srcOrd="9" destOrd="0" presId="urn:microsoft.com/office/officeart/2005/8/layout/hierarchy1"/>
    <dgm:cxn modelId="{D2690226-5BAB-40CC-8DED-3B6406B690C9}" type="presParOf" srcId="{56FE0C77-A21B-46D5-ABE9-9109A6DE02C4}" destId="{469A40D7-5ABC-4900-B46F-08843B7582EC}" srcOrd="0" destOrd="0" presId="urn:microsoft.com/office/officeart/2005/8/layout/hierarchy1"/>
    <dgm:cxn modelId="{9AF59B36-0EAE-4FF2-979F-F3E9F6AFBE58}" type="presParOf" srcId="{469A40D7-5ABC-4900-B46F-08843B7582EC}" destId="{7F13C665-B62B-4964-B06C-2E1B133F7CEE}" srcOrd="0" destOrd="0" presId="urn:microsoft.com/office/officeart/2005/8/layout/hierarchy1"/>
    <dgm:cxn modelId="{360BF635-E873-4BFF-8768-8AFCCB60D509}" type="presParOf" srcId="{469A40D7-5ABC-4900-B46F-08843B7582EC}" destId="{ABC84276-ECD5-4A7E-8146-001CFB7D1B78}" srcOrd="1" destOrd="0" presId="urn:microsoft.com/office/officeart/2005/8/layout/hierarchy1"/>
    <dgm:cxn modelId="{1FC45552-1BAD-4193-9521-5D6B2109510E}" type="presParOf" srcId="{56FE0C77-A21B-46D5-ABE9-9109A6DE02C4}" destId="{63D32FB9-CD07-4553-9123-7F7BA319FCEC}" srcOrd="1" destOrd="0" presId="urn:microsoft.com/office/officeart/2005/8/layout/hierarchy1"/>
    <dgm:cxn modelId="{7C135E33-B894-45CB-A616-700A286146C8}" type="presParOf" srcId="{63D32FB9-CD07-4553-9123-7F7BA319FCEC}" destId="{86D718D4-5C35-4BD5-9EB8-81FC52789BEF}" srcOrd="0" destOrd="0" presId="urn:microsoft.com/office/officeart/2005/8/layout/hierarchy1"/>
    <dgm:cxn modelId="{FA7434ED-3E83-455A-B145-F2FE9CE59224}" type="presParOf" srcId="{63D32FB9-CD07-4553-9123-7F7BA319FCEC}" destId="{9DDE43F6-DC4C-4F0B-9EB3-7364A445B78A}" srcOrd="1" destOrd="0" presId="urn:microsoft.com/office/officeart/2005/8/layout/hierarchy1"/>
    <dgm:cxn modelId="{B7491E38-3D4C-4312-8D54-8D71F9C2FCAA}" type="presParOf" srcId="{9DDE43F6-DC4C-4F0B-9EB3-7364A445B78A}" destId="{DDF00817-C7F3-4EDB-9595-46A67CB58B56}" srcOrd="0" destOrd="0" presId="urn:microsoft.com/office/officeart/2005/8/layout/hierarchy1"/>
    <dgm:cxn modelId="{E2401976-3FA8-4535-96AE-C5AA5DAC7340}" type="presParOf" srcId="{DDF00817-C7F3-4EDB-9595-46A67CB58B56}" destId="{6D5A739F-6844-4583-9250-98BDA9422428}" srcOrd="0" destOrd="0" presId="urn:microsoft.com/office/officeart/2005/8/layout/hierarchy1"/>
    <dgm:cxn modelId="{850C8398-63F3-49D9-8828-2B6E5AA2A199}" type="presParOf" srcId="{DDF00817-C7F3-4EDB-9595-46A67CB58B56}" destId="{8F27CB3E-C728-4FF0-9E23-4C82F02D4CD1}" srcOrd="1" destOrd="0" presId="urn:microsoft.com/office/officeart/2005/8/layout/hierarchy1"/>
    <dgm:cxn modelId="{D585D67F-3A03-4388-9B0E-90B3A4CE6B36}" type="presParOf" srcId="{9DDE43F6-DC4C-4F0B-9EB3-7364A445B78A}" destId="{146504FC-76C6-4DD7-AB20-E01B943FC792}" srcOrd="1" destOrd="0" presId="urn:microsoft.com/office/officeart/2005/8/layout/hierarchy1"/>
    <dgm:cxn modelId="{39882BCB-4741-40E6-B47B-F34E6771A1B9}" type="presParOf" srcId="{63D32FB9-CD07-4553-9123-7F7BA319FCEC}" destId="{41A7FA82-5625-47A3-8680-C1238BDCDB94}" srcOrd="2" destOrd="0" presId="urn:microsoft.com/office/officeart/2005/8/layout/hierarchy1"/>
    <dgm:cxn modelId="{6A273219-C167-4412-A854-1C5CC06880C0}" type="presParOf" srcId="{63D32FB9-CD07-4553-9123-7F7BA319FCEC}" destId="{ADA07CE9-786E-40B8-B4D4-AD9137B51692}" srcOrd="3" destOrd="0" presId="urn:microsoft.com/office/officeart/2005/8/layout/hierarchy1"/>
    <dgm:cxn modelId="{93474FC4-CB30-428D-AF31-03DEE05CECE8}" type="presParOf" srcId="{ADA07CE9-786E-40B8-B4D4-AD9137B51692}" destId="{B9AEAFD3-3119-4823-A91F-F0489471CC46}" srcOrd="0" destOrd="0" presId="urn:microsoft.com/office/officeart/2005/8/layout/hierarchy1"/>
    <dgm:cxn modelId="{C0CAF770-92F5-43B1-95AF-2DF32B40D6F1}" type="presParOf" srcId="{B9AEAFD3-3119-4823-A91F-F0489471CC46}" destId="{4F8DCFDB-DDA7-4D75-A9B1-78AB752699DE}" srcOrd="0" destOrd="0" presId="urn:microsoft.com/office/officeart/2005/8/layout/hierarchy1"/>
    <dgm:cxn modelId="{1A213435-FF0E-4C33-95A0-EE22AADC7FB6}" type="presParOf" srcId="{B9AEAFD3-3119-4823-A91F-F0489471CC46}" destId="{36D6D147-B13C-40D4-82FB-61F6899C360F}" srcOrd="1" destOrd="0" presId="urn:microsoft.com/office/officeart/2005/8/layout/hierarchy1"/>
    <dgm:cxn modelId="{C9D0E0F2-D747-476F-8ED3-5F24C61B04CD}" type="presParOf" srcId="{ADA07CE9-786E-40B8-B4D4-AD9137B51692}" destId="{4EBCA279-A3C6-4F45-A939-FF5AE9C621CE}" srcOrd="1" destOrd="0" presId="urn:microsoft.com/office/officeart/2005/8/layout/hierarchy1"/>
    <dgm:cxn modelId="{7D861D58-E4C3-44C5-B75F-056ABE02D6BF}" type="presParOf" srcId="{63D32FB9-CD07-4553-9123-7F7BA319FCEC}" destId="{C2D6F69E-77FF-4D6F-9E2D-E177B573414B}" srcOrd="4" destOrd="0" presId="urn:microsoft.com/office/officeart/2005/8/layout/hierarchy1"/>
    <dgm:cxn modelId="{F6367F6E-04A4-4B31-8B9D-C4F908661706}" type="presParOf" srcId="{63D32FB9-CD07-4553-9123-7F7BA319FCEC}" destId="{DEBD5CE0-3EC9-4783-9998-C3DC4EA49FCD}" srcOrd="5" destOrd="0" presId="urn:microsoft.com/office/officeart/2005/8/layout/hierarchy1"/>
    <dgm:cxn modelId="{B0BAC126-A3E9-47CD-BBA2-A3444207B1AE}" type="presParOf" srcId="{DEBD5CE0-3EC9-4783-9998-C3DC4EA49FCD}" destId="{A3AC533F-38C0-4582-BD37-F703B63E7AFB}" srcOrd="0" destOrd="0" presId="urn:microsoft.com/office/officeart/2005/8/layout/hierarchy1"/>
    <dgm:cxn modelId="{F7D212B3-675A-4F83-8BCA-38791970C17A}" type="presParOf" srcId="{A3AC533F-38C0-4582-BD37-F703B63E7AFB}" destId="{81E86FB1-458C-4D57-8430-DD0CC4AD46B2}" srcOrd="0" destOrd="0" presId="urn:microsoft.com/office/officeart/2005/8/layout/hierarchy1"/>
    <dgm:cxn modelId="{D33542CE-BF26-4156-AEDE-5EDF6717A9EA}" type="presParOf" srcId="{A3AC533F-38C0-4582-BD37-F703B63E7AFB}" destId="{4A898C18-DF22-4973-BC27-76490B7C468B}" srcOrd="1" destOrd="0" presId="urn:microsoft.com/office/officeart/2005/8/layout/hierarchy1"/>
    <dgm:cxn modelId="{A63CC710-827F-4806-A3F8-3116B5B0D2DD}" type="presParOf" srcId="{DEBD5CE0-3EC9-4783-9998-C3DC4EA49FCD}" destId="{6746B47D-4F8B-4B36-A25D-D2DA479824AD}" srcOrd="1" destOrd="0" presId="urn:microsoft.com/office/officeart/2005/8/layout/hierarchy1"/>
    <dgm:cxn modelId="{A37C4B70-3FAA-420D-BD8D-076A95051F45}" type="presParOf" srcId="{94E29EBE-9E6E-4198-80F5-0B4D59AF8DDE}" destId="{9B3AB66D-FF4B-44D2-A192-DC1A2DFA328E}" srcOrd="10" destOrd="0" presId="urn:microsoft.com/office/officeart/2005/8/layout/hierarchy1"/>
    <dgm:cxn modelId="{6D20FE66-7C7A-4772-AD05-5EA03B057F37}" type="presParOf" srcId="{94E29EBE-9E6E-4198-80F5-0B4D59AF8DDE}" destId="{281EDAA4-C7E9-4732-90BF-D202156D6A91}" srcOrd="11" destOrd="0" presId="urn:microsoft.com/office/officeart/2005/8/layout/hierarchy1"/>
    <dgm:cxn modelId="{5B3C45C0-D159-4379-AB6A-EE4EBA46C084}" type="presParOf" srcId="{281EDAA4-C7E9-4732-90BF-D202156D6A91}" destId="{19ADA0A1-CBD3-47FE-8E3F-A1DD7494EBE2}" srcOrd="0" destOrd="0" presId="urn:microsoft.com/office/officeart/2005/8/layout/hierarchy1"/>
    <dgm:cxn modelId="{C8670B97-58BB-48A8-BCCF-FD97A38F9B76}" type="presParOf" srcId="{19ADA0A1-CBD3-47FE-8E3F-A1DD7494EBE2}" destId="{3FB49C0D-26E7-4FBF-9B1C-C795E865F54E}" srcOrd="0" destOrd="0" presId="urn:microsoft.com/office/officeart/2005/8/layout/hierarchy1"/>
    <dgm:cxn modelId="{8761B4E4-81CA-4C2B-9766-4E0C1E3A47D9}" type="presParOf" srcId="{19ADA0A1-CBD3-47FE-8E3F-A1DD7494EBE2}" destId="{54F50AF3-EEBF-4E7B-BF08-BF2866316093}" srcOrd="1" destOrd="0" presId="urn:microsoft.com/office/officeart/2005/8/layout/hierarchy1"/>
    <dgm:cxn modelId="{5D908270-55EC-4DEC-89F4-8CACE6972DBC}" type="presParOf" srcId="{281EDAA4-C7E9-4732-90BF-D202156D6A91}" destId="{A9D66ACF-F707-4860-9729-77B74159D522}" srcOrd="1" destOrd="0" presId="urn:microsoft.com/office/officeart/2005/8/layout/hierarchy1"/>
    <dgm:cxn modelId="{5395D038-A0B0-4880-BDEC-E67C64731421}" type="presParOf" srcId="{A9D66ACF-F707-4860-9729-77B74159D522}" destId="{EC03A477-2485-47BB-A564-41EA5AA209E7}" srcOrd="0" destOrd="0" presId="urn:microsoft.com/office/officeart/2005/8/layout/hierarchy1"/>
    <dgm:cxn modelId="{4BB264B6-8AE5-4380-AA22-EDFD0CAF7D65}" type="presParOf" srcId="{A9D66ACF-F707-4860-9729-77B74159D522}" destId="{DC1F1394-5B11-4970-B709-2D2B5A83DD70}" srcOrd="1" destOrd="0" presId="urn:microsoft.com/office/officeart/2005/8/layout/hierarchy1"/>
    <dgm:cxn modelId="{4F83F0A7-C8B6-4233-BA39-4F8B4D136E3E}" type="presParOf" srcId="{DC1F1394-5B11-4970-B709-2D2B5A83DD70}" destId="{7CF2AB02-0C94-48E3-868B-DD8DCB425503}" srcOrd="0" destOrd="0" presId="urn:microsoft.com/office/officeart/2005/8/layout/hierarchy1"/>
    <dgm:cxn modelId="{7230C7C7-140B-492A-B965-B16E439AF1A2}" type="presParOf" srcId="{7CF2AB02-0C94-48E3-868B-DD8DCB425503}" destId="{F8390858-BA84-4689-B6A5-24E2A284DAFA}" srcOrd="0" destOrd="0" presId="urn:microsoft.com/office/officeart/2005/8/layout/hierarchy1"/>
    <dgm:cxn modelId="{FC23360D-253D-4644-887C-81290063B050}" type="presParOf" srcId="{7CF2AB02-0C94-48E3-868B-DD8DCB425503}" destId="{D1086E91-9F9E-4B3C-8E2F-BA3DC8A98F6B}" srcOrd="1" destOrd="0" presId="urn:microsoft.com/office/officeart/2005/8/layout/hierarchy1"/>
    <dgm:cxn modelId="{03552506-C3FE-4730-B52B-22415A5947D1}" type="presParOf" srcId="{DC1F1394-5B11-4970-B709-2D2B5A83DD70}" destId="{5FBCC07F-429C-4E21-B703-7DC613F61B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3A477-2485-47BB-A564-41EA5AA209E7}">
      <dsp:nvSpPr>
        <dsp:cNvPr id="0" name=""/>
        <dsp:cNvSpPr/>
      </dsp:nvSpPr>
      <dsp:spPr>
        <a:xfrm>
          <a:off x="11040778" y="2661227"/>
          <a:ext cx="91440" cy="253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AB66D-FF4B-44D2-A192-DC1A2DFA328E}">
      <dsp:nvSpPr>
        <dsp:cNvPr id="0" name=""/>
        <dsp:cNvSpPr/>
      </dsp:nvSpPr>
      <dsp:spPr>
        <a:xfrm>
          <a:off x="6296099" y="1854843"/>
          <a:ext cx="4790399" cy="25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3"/>
              </a:lnTo>
              <a:lnTo>
                <a:pt x="4790399" y="172623"/>
              </a:lnTo>
              <a:lnTo>
                <a:pt x="4790399" y="253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6F69E-77FF-4D6F-9E2D-E177B573414B}">
      <dsp:nvSpPr>
        <dsp:cNvPr id="0" name=""/>
        <dsp:cNvSpPr/>
      </dsp:nvSpPr>
      <dsp:spPr>
        <a:xfrm>
          <a:off x="8957432" y="2661227"/>
          <a:ext cx="1064533" cy="25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3"/>
              </a:lnTo>
              <a:lnTo>
                <a:pt x="1064533" y="172623"/>
              </a:lnTo>
              <a:lnTo>
                <a:pt x="1064533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7FA82-5625-47A3-8680-C1238BDCDB94}">
      <dsp:nvSpPr>
        <dsp:cNvPr id="0" name=""/>
        <dsp:cNvSpPr/>
      </dsp:nvSpPr>
      <dsp:spPr>
        <a:xfrm>
          <a:off x="8911712" y="2661227"/>
          <a:ext cx="91440" cy="253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718D4-5C35-4BD5-9EB8-81FC52789BEF}">
      <dsp:nvSpPr>
        <dsp:cNvPr id="0" name=""/>
        <dsp:cNvSpPr/>
      </dsp:nvSpPr>
      <dsp:spPr>
        <a:xfrm>
          <a:off x="7892898" y="2661227"/>
          <a:ext cx="1064533" cy="253310"/>
        </a:xfrm>
        <a:custGeom>
          <a:avLst/>
          <a:gdLst/>
          <a:ahLst/>
          <a:cxnLst/>
          <a:rect l="0" t="0" r="0" b="0"/>
          <a:pathLst>
            <a:path>
              <a:moveTo>
                <a:pt x="1064533" y="0"/>
              </a:moveTo>
              <a:lnTo>
                <a:pt x="1064533" y="172623"/>
              </a:lnTo>
              <a:lnTo>
                <a:pt x="0" y="172623"/>
              </a:lnTo>
              <a:lnTo>
                <a:pt x="0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151F0-48AC-463A-B039-2C9F121991BC}">
      <dsp:nvSpPr>
        <dsp:cNvPr id="0" name=""/>
        <dsp:cNvSpPr/>
      </dsp:nvSpPr>
      <dsp:spPr>
        <a:xfrm>
          <a:off x="6296099" y="1854843"/>
          <a:ext cx="2661332" cy="25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3"/>
              </a:lnTo>
              <a:lnTo>
                <a:pt x="2661332" y="172623"/>
              </a:lnTo>
              <a:lnTo>
                <a:pt x="2661332" y="253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9BB3-6D9E-4E48-935A-E5ED7A27D0BF}">
      <dsp:nvSpPr>
        <dsp:cNvPr id="0" name=""/>
        <dsp:cNvSpPr/>
      </dsp:nvSpPr>
      <dsp:spPr>
        <a:xfrm>
          <a:off x="5231566" y="2661227"/>
          <a:ext cx="1596799" cy="25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3"/>
              </a:lnTo>
              <a:lnTo>
                <a:pt x="1596799" y="172623"/>
              </a:lnTo>
              <a:lnTo>
                <a:pt x="1596799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21DC0-FF3E-483A-8F23-FE37F5B1549B}">
      <dsp:nvSpPr>
        <dsp:cNvPr id="0" name=""/>
        <dsp:cNvSpPr/>
      </dsp:nvSpPr>
      <dsp:spPr>
        <a:xfrm>
          <a:off x="5231566" y="2661227"/>
          <a:ext cx="532266" cy="25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3"/>
              </a:lnTo>
              <a:lnTo>
                <a:pt x="532266" y="172623"/>
              </a:lnTo>
              <a:lnTo>
                <a:pt x="532266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39A66-E815-4D7E-AA94-6EE0EA216B04}">
      <dsp:nvSpPr>
        <dsp:cNvPr id="0" name=""/>
        <dsp:cNvSpPr/>
      </dsp:nvSpPr>
      <dsp:spPr>
        <a:xfrm>
          <a:off x="4699299" y="2661227"/>
          <a:ext cx="532266" cy="253310"/>
        </a:xfrm>
        <a:custGeom>
          <a:avLst/>
          <a:gdLst/>
          <a:ahLst/>
          <a:cxnLst/>
          <a:rect l="0" t="0" r="0" b="0"/>
          <a:pathLst>
            <a:path>
              <a:moveTo>
                <a:pt x="532266" y="0"/>
              </a:moveTo>
              <a:lnTo>
                <a:pt x="532266" y="172623"/>
              </a:lnTo>
              <a:lnTo>
                <a:pt x="0" y="172623"/>
              </a:lnTo>
              <a:lnTo>
                <a:pt x="0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DCB3E-7E7F-48F4-8CBC-A4DBE295858A}">
      <dsp:nvSpPr>
        <dsp:cNvPr id="0" name=""/>
        <dsp:cNvSpPr/>
      </dsp:nvSpPr>
      <dsp:spPr>
        <a:xfrm>
          <a:off x="3634766" y="3467611"/>
          <a:ext cx="532266" cy="25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3"/>
              </a:lnTo>
              <a:lnTo>
                <a:pt x="532266" y="172623"/>
              </a:lnTo>
              <a:lnTo>
                <a:pt x="532266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BAE87-7E08-458F-BB5E-445601D7F196}">
      <dsp:nvSpPr>
        <dsp:cNvPr id="0" name=""/>
        <dsp:cNvSpPr/>
      </dsp:nvSpPr>
      <dsp:spPr>
        <a:xfrm>
          <a:off x="3102499" y="3467611"/>
          <a:ext cx="532266" cy="253310"/>
        </a:xfrm>
        <a:custGeom>
          <a:avLst/>
          <a:gdLst/>
          <a:ahLst/>
          <a:cxnLst/>
          <a:rect l="0" t="0" r="0" b="0"/>
          <a:pathLst>
            <a:path>
              <a:moveTo>
                <a:pt x="532266" y="0"/>
              </a:moveTo>
              <a:lnTo>
                <a:pt x="532266" y="172623"/>
              </a:lnTo>
              <a:lnTo>
                <a:pt x="0" y="172623"/>
              </a:lnTo>
              <a:lnTo>
                <a:pt x="0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77702-47C4-49E3-8249-50C7A288508E}">
      <dsp:nvSpPr>
        <dsp:cNvPr id="0" name=""/>
        <dsp:cNvSpPr/>
      </dsp:nvSpPr>
      <dsp:spPr>
        <a:xfrm>
          <a:off x="3634766" y="2661227"/>
          <a:ext cx="1596799" cy="253310"/>
        </a:xfrm>
        <a:custGeom>
          <a:avLst/>
          <a:gdLst/>
          <a:ahLst/>
          <a:cxnLst/>
          <a:rect l="0" t="0" r="0" b="0"/>
          <a:pathLst>
            <a:path>
              <a:moveTo>
                <a:pt x="1596799" y="0"/>
              </a:moveTo>
              <a:lnTo>
                <a:pt x="1596799" y="172623"/>
              </a:lnTo>
              <a:lnTo>
                <a:pt x="0" y="172623"/>
              </a:lnTo>
              <a:lnTo>
                <a:pt x="0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E56EA-538C-488B-93BE-C87AC09974ED}">
      <dsp:nvSpPr>
        <dsp:cNvPr id="0" name=""/>
        <dsp:cNvSpPr/>
      </dsp:nvSpPr>
      <dsp:spPr>
        <a:xfrm>
          <a:off x="5231566" y="1854843"/>
          <a:ext cx="1064533" cy="253310"/>
        </a:xfrm>
        <a:custGeom>
          <a:avLst/>
          <a:gdLst/>
          <a:ahLst/>
          <a:cxnLst/>
          <a:rect l="0" t="0" r="0" b="0"/>
          <a:pathLst>
            <a:path>
              <a:moveTo>
                <a:pt x="1064533" y="0"/>
              </a:moveTo>
              <a:lnTo>
                <a:pt x="1064533" y="172623"/>
              </a:lnTo>
              <a:lnTo>
                <a:pt x="0" y="172623"/>
              </a:lnTo>
              <a:lnTo>
                <a:pt x="0" y="253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42B90-4FE7-4BAD-80B1-22F8B1387543}">
      <dsp:nvSpPr>
        <dsp:cNvPr id="0" name=""/>
        <dsp:cNvSpPr/>
      </dsp:nvSpPr>
      <dsp:spPr>
        <a:xfrm>
          <a:off x="3634766" y="1854843"/>
          <a:ext cx="2661332" cy="253310"/>
        </a:xfrm>
        <a:custGeom>
          <a:avLst/>
          <a:gdLst/>
          <a:ahLst/>
          <a:cxnLst/>
          <a:rect l="0" t="0" r="0" b="0"/>
          <a:pathLst>
            <a:path>
              <a:moveTo>
                <a:pt x="2661332" y="0"/>
              </a:moveTo>
              <a:lnTo>
                <a:pt x="2661332" y="172623"/>
              </a:lnTo>
              <a:lnTo>
                <a:pt x="0" y="172623"/>
              </a:lnTo>
              <a:lnTo>
                <a:pt x="0" y="253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4F58F-7331-47C3-AE38-DF5372E43CB3}">
      <dsp:nvSpPr>
        <dsp:cNvPr id="0" name=""/>
        <dsp:cNvSpPr/>
      </dsp:nvSpPr>
      <dsp:spPr>
        <a:xfrm>
          <a:off x="2570233" y="1854843"/>
          <a:ext cx="3725866" cy="253310"/>
        </a:xfrm>
        <a:custGeom>
          <a:avLst/>
          <a:gdLst/>
          <a:ahLst/>
          <a:cxnLst/>
          <a:rect l="0" t="0" r="0" b="0"/>
          <a:pathLst>
            <a:path>
              <a:moveTo>
                <a:pt x="3725866" y="0"/>
              </a:moveTo>
              <a:lnTo>
                <a:pt x="3725866" y="172623"/>
              </a:lnTo>
              <a:lnTo>
                <a:pt x="0" y="172623"/>
              </a:lnTo>
              <a:lnTo>
                <a:pt x="0" y="253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D588E-A6CA-4A94-9952-4DF4BED5A456}">
      <dsp:nvSpPr>
        <dsp:cNvPr id="0" name=""/>
        <dsp:cNvSpPr/>
      </dsp:nvSpPr>
      <dsp:spPr>
        <a:xfrm>
          <a:off x="1505699" y="2661227"/>
          <a:ext cx="1064533" cy="25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3"/>
              </a:lnTo>
              <a:lnTo>
                <a:pt x="1064533" y="172623"/>
              </a:lnTo>
              <a:lnTo>
                <a:pt x="1064533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83493-6937-47D4-A4DB-1F51CDBA59FC}">
      <dsp:nvSpPr>
        <dsp:cNvPr id="0" name=""/>
        <dsp:cNvSpPr/>
      </dsp:nvSpPr>
      <dsp:spPr>
        <a:xfrm>
          <a:off x="1459979" y="2661227"/>
          <a:ext cx="91440" cy="253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8F747-1C15-4704-8292-8C096CE7292B}">
      <dsp:nvSpPr>
        <dsp:cNvPr id="0" name=""/>
        <dsp:cNvSpPr/>
      </dsp:nvSpPr>
      <dsp:spPr>
        <a:xfrm>
          <a:off x="441166" y="2661227"/>
          <a:ext cx="1064533" cy="253310"/>
        </a:xfrm>
        <a:custGeom>
          <a:avLst/>
          <a:gdLst/>
          <a:ahLst/>
          <a:cxnLst/>
          <a:rect l="0" t="0" r="0" b="0"/>
          <a:pathLst>
            <a:path>
              <a:moveTo>
                <a:pt x="1064533" y="0"/>
              </a:moveTo>
              <a:lnTo>
                <a:pt x="1064533" y="172623"/>
              </a:lnTo>
              <a:lnTo>
                <a:pt x="0" y="172623"/>
              </a:lnTo>
              <a:lnTo>
                <a:pt x="0" y="253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A1C25-F92A-4354-B4D9-9FB7E1ECC099}">
      <dsp:nvSpPr>
        <dsp:cNvPr id="0" name=""/>
        <dsp:cNvSpPr/>
      </dsp:nvSpPr>
      <dsp:spPr>
        <a:xfrm>
          <a:off x="1505699" y="1854843"/>
          <a:ext cx="4790399" cy="253310"/>
        </a:xfrm>
        <a:custGeom>
          <a:avLst/>
          <a:gdLst/>
          <a:ahLst/>
          <a:cxnLst/>
          <a:rect l="0" t="0" r="0" b="0"/>
          <a:pathLst>
            <a:path>
              <a:moveTo>
                <a:pt x="4790399" y="0"/>
              </a:moveTo>
              <a:lnTo>
                <a:pt x="4790399" y="172623"/>
              </a:lnTo>
              <a:lnTo>
                <a:pt x="0" y="172623"/>
              </a:lnTo>
              <a:lnTo>
                <a:pt x="0" y="253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3B53B-DF62-436D-9C8A-DEEA804B3D8D}">
      <dsp:nvSpPr>
        <dsp:cNvPr id="0" name=""/>
        <dsp:cNvSpPr/>
      </dsp:nvSpPr>
      <dsp:spPr>
        <a:xfrm>
          <a:off x="5860608" y="1301770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3DEC1-D802-40A4-98FE-FECD4DE09DBD}">
      <dsp:nvSpPr>
        <dsp:cNvPr id="0" name=""/>
        <dsp:cNvSpPr/>
      </dsp:nvSpPr>
      <dsp:spPr>
        <a:xfrm>
          <a:off x="5957384" y="1393707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首页</a:t>
          </a:r>
          <a:endParaRPr lang="zh-CN" altLang="en-US" sz="1100" kern="1200" dirty="0"/>
        </a:p>
      </dsp:txBody>
      <dsp:txXfrm>
        <a:off x="5973583" y="1409906"/>
        <a:ext cx="838583" cy="520675"/>
      </dsp:txXfrm>
    </dsp:sp>
    <dsp:sp modelId="{29A4D693-4A4D-40E2-B782-5BB34C3A0FEA}">
      <dsp:nvSpPr>
        <dsp:cNvPr id="0" name=""/>
        <dsp:cNvSpPr/>
      </dsp:nvSpPr>
      <dsp:spPr>
        <a:xfrm>
          <a:off x="1070209" y="2108154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97442-9F8E-445B-AB6D-65A321A416F6}">
      <dsp:nvSpPr>
        <dsp:cNvPr id="0" name=""/>
        <dsp:cNvSpPr/>
      </dsp:nvSpPr>
      <dsp:spPr>
        <a:xfrm>
          <a:off x="1166984" y="2200091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网站介绍</a:t>
          </a:r>
          <a:endParaRPr lang="zh-CN" altLang="en-US" sz="1100" kern="1200" dirty="0"/>
        </a:p>
      </dsp:txBody>
      <dsp:txXfrm>
        <a:off x="1183183" y="2216290"/>
        <a:ext cx="838583" cy="520675"/>
      </dsp:txXfrm>
    </dsp:sp>
    <dsp:sp modelId="{E84F50E8-69B3-4ECB-8198-4F0E6C1A83E5}">
      <dsp:nvSpPr>
        <dsp:cNvPr id="0" name=""/>
        <dsp:cNvSpPr/>
      </dsp:nvSpPr>
      <dsp:spPr>
        <a:xfrm>
          <a:off x="5675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0F758-9CEF-4693-951E-063651BE61D3}">
      <dsp:nvSpPr>
        <dsp:cNvPr id="0" name=""/>
        <dsp:cNvSpPr/>
      </dsp:nvSpPr>
      <dsp:spPr>
        <a:xfrm>
          <a:off x="102451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基金会简介</a:t>
          </a:r>
          <a:endParaRPr lang="zh-CN" altLang="en-US" sz="1100" kern="1200" dirty="0"/>
        </a:p>
      </dsp:txBody>
      <dsp:txXfrm>
        <a:off x="118650" y="3022674"/>
        <a:ext cx="838583" cy="520675"/>
      </dsp:txXfrm>
    </dsp:sp>
    <dsp:sp modelId="{9D55A306-3B6A-48A0-86E8-874C04C5BB75}">
      <dsp:nvSpPr>
        <dsp:cNvPr id="0" name=""/>
        <dsp:cNvSpPr/>
      </dsp:nvSpPr>
      <dsp:spPr>
        <a:xfrm>
          <a:off x="1070209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E370-12FD-4498-AE1C-79DCFEB4C94A}">
      <dsp:nvSpPr>
        <dsp:cNvPr id="0" name=""/>
        <dsp:cNvSpPr/>
      </dsp:nvSpPr>
      <dsp:spPr>
        <a:xfrm>
          <a:off x="1166984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规章制度</a:t>
          </a:r>
          <a:endParaRPr lang="zh-CN" altLang="en-US" sz="1100" kern="1200" dirty="0"/>
        </a:p>
      </dsp:txBody>
      <dsp:txXfrm>
        <a:off x="1183183" y="3022674"/>
        <a:ext cx="838583" cy="520675"/>
      </dsp:txXfrm>
    </dsp:sp>
    <dsp:sp modelId="{7FA32197-6A94-45CA-BCF1-77CB53280EEE}">
      <dsp:nvSpPr>
        <dsp:cNvPr id="0" name=""/>
        <dsp:cNvSpPr/>
      </dsp:nvSpPr>
      <dsp:spPr>
        <a:xfrm>
          <a:off x="2134742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AB318-6350-4ED0-A207-1BAAA82C64C9}">
      <dsp:nvSpPr>
        <dsp:cNvPr id="0" name=""/>
        <dsp:cNvSpPr/>
      </dsp:nvSpPr>
      <dsp:spPr>
        <a:xfrm>
          <a:off x="2231518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联系我们</a:t>
          </a:r>
          <a:endParaRPr lang="zh-CN" altLang="en-US" sz="1100" kern="1200" dirty="0"/>
        </a:p>
      </dsp:txBody>
      <dsp:txXfrm>
        <a:off x="2247717" y="3022674"/>
        <a:ext cx="838583" cy="520675"/>
      </dsp:txXfrm>
    </dsp:sp>
    <dsp:sp modelId="{FF28864D-CEC2-4CAF-B739-34652022E373}">
      <dsp:nvSpPr>
        <dsp:cNvPr id="0" name=""/>
        <dsp:cNvSpPr/>
      </dsp:nvSpPr>
      <dsp:spPr>
        <a:xfrm>
          <a:off x="2134742" y="2108154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4EC92-C24D-4DB7-B3B1-1311853E4B98}">
      <dsp:nvSpPr>
        <dsp:cNvPr id="0" name=""/>
        <dsp:cNvSpPr/>
      </dsp:nvSpPr>
      <dsp:spPr>
        <a:xfrm>
          <a:off x="2231518" y="2200091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筹资项目</a:t>
          </a:r>
          <a:endParaRPr lang="en-US" altLang="zh-CN" sz="1100" kern="1200" dirty="0" smtClean="0"/>
        </a:p>
      </dsp:txBody>
      <dsp:txXfrm>
        <a:off x="2247717" y="2216290"/>
        <a:ext cx="838583" cy="520675"/>
      </dsp:txXfrm>
    </dsp:sp>
    <dsp:sp modelId="{C44703F2-4F6B-4EED-BBC8-60F73EA62D5B}">
      <dsp:nvSpPr>
        <dsp:cNvPr id="0" name=""/>
        <dsp:cNvSpPr/>
      </dsp:nvSpPr>
      <dsp:spPr>
        <a:xfrm>
          <a:off x="3199275" y="2108154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D15F-D63D-4430-8811-997B51E3229E}">
      <dsp:nvSpPr>
        <dsp:cNvPr id="0" name=""/>
        <dsp:cNvSpPr/>
      </dsp:nvSpPr>
      <dsp:spPr>
        <a:xfrm>
          <a:off x="3296051" y="2200091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新闻公告</a:t>
          </a:r>
          <a:endParaRPr lang="en-US" altLang="zh-CN" sz="1100" kern="1200" dirty="0" smtClean="0"/>
        </a:p>
      </dsp:txBody>
      <dsp:txXfrm>
        <a:off x="3312250" y="2216290"/>
        <a:ext cx="838583" cy="520675"/>
      </dsp:txXfrm>
    </dsp:sp>
    <dsp:sp modelId="{52B69434-BC1B-4000-9F0F-718203C4BCEA}">
      <dsp:nvSpPr>
        <dsp:cNvPr id="0" name=""/>
        <dsp:cNvSpPr/>
      </dsp:nvSpPr>
      <dsp:spPr>
        <a:xfrm>
          <a:off x="4796075" y="2108154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BEDC3-E02F-4E43-B060-2B2CB351C0C0}">
      <dsp:nvSpPr>
        <dsp:cNvPr id="0" name=""/>
        <dsp:cNvSpPr/>
      </dsp:nvSpPr>
      <dsp:spPr>
        <a:xfrm>
          <a:off x="4892850" y="2200091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捐赠项目</a:t>
          </a:r>
          <a:endParaRPr lang="en-US" altLang="zh-CN" sz="1100" kern="1200" dirty="0" smtClean="0"/>
        </a:p>
      </dsp:txBody>
      <dsp:txXfrm>
        <a:off x="4909049" y="2216290"/>
        <a:ext cx="838583" cy="520675"/>
      </dsp:txXfrm>
    </dsp:sp>
    <dsp:sp modelId="{FCCBE8CC-067E-4C09-B5F7-3FF9663659A5}">
      <dsp:nvSpPr>
        <dsp:cNvPr id="0" name=""/>
        <dsp:cNvSpPr/>
      </dsp:nvSpPr>
      <dsp:spPr>
        <a:xfrm>
          <a:off x="3199275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CB6A9-767B-4787-8E10-E54682D0F126}">
      <dsp:nvSpPr>
        <dsp:cNvPr id="0" name=""/>
        <dsp:cNvSpPr/>
      </dsp:nvSpPr>
      <dsp:spPr>
        <a:xfrm>
          <a:off x="3296051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我要捐赠</a:t>
          </a:r>
          <a:endParaRPr lang="en-US" altLang="zh-CN" sz="1100" kern="1200" dirty="0" smtClean="0"/>
        </a:p>
      </dsp:txBody>
      <dsp:txXfrm>
        <a:off x="3312250" y="3022674"/>
        <a:ext cx="838583" cy="520675"/>
      </dsp:txXfrm>
    </dsp:sp>
    <dsp:sp modelId="{32407ECE-8BE1-4DA2-B3E1-BA49C37915E1}">
      <dsp:nvSpPr>
        <dsp:cNvPr id="0" name=""/>
        <dsp:cNvSpPr/>
      </dsp:nvSpPr>
      <dsp:spPr>
        <a:xfrm>
          <a:off x="2667008" y="3720922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2D2C3-AC3C-443B-9FD3-3EA58ADA8B3A}">
      <dsp:nvSpPr>
        <dsp:cNvPr id="0" name=""/>
        <dsp:cNvSpPr/>
      </dsp:nvSpPr>
      <dsp:spPr>
        <a:xfrm>
          <a:off x="2763784" y="3812859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在线捐赠</a:t>
          </a:r>
          <a:endParaRPr lang="en-US" altLang="zh-CN" sz="1100" kern="1200" dirty="0" smtClean="0"/>
        </a:p>
      </dsp:txBody>
      <dsp:txXfrm>
        <a:off x="2779983" y="3829058"/>
        <a:ext cx="838583" cy="520675"/>
      </dsp:txXfrm>
    </dsp:sp>
    <dsp:sp modelId="{9A7F9D21-9BD4-4201-AF04-F0F7ECB71F40}">
      <dsp:nvSpPr>
        <dsp:cNvPr id="0" name=""/>
        <dsp:cNvSpPr/>
      </dsp:nvSpPr>
      <dsp:spPr>
        <a:xfrm>
          <a:off x="3731542" y="3720922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E7A5C-BB87-4DD2-B03C-4C7AA93DA74D}">
      <dsp:nvSpPr>
        <dsp:cNvPr id="0" name=""/>
        <dsp:cNvSpPr/>
      </dsp:nvSpPr>
      <dsp:spPr>
        <a:xfrm>
          <a:off x="3828317" y="3812859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相关下载</a:t>
          </a:r>
          <a:endParaRPr lang="en-US" altLang="zh-CN" sz="1100" kern="1200" dirty="0" smtClean="0"/>
        </a:p>
      </dsp:txBody>
      <dsp:txXfrm>
        <a:off x="3844516" y="3829058"/>
        <a:ext cx="838583" cy="520675"/>
      </dsp:txXfrm>
    </dsp:sp>
    <dsp:sp modelId="{3BF81304-12F4-45C6-A7A9-6A29EBECC4D2}">
      <dsp:nvSpPr>
        <dsp:cNvPr id="0" name=""/>
        <dsp:cNvSpPr/>
      </dsp:nvSpPr>
      <dsp:spPr>
        <a:xfrm>
          <a:off x="4263808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AB3A-E039-4758-937C-4C04CD6D2930}">
      <dsp:nvSpPr>
        <dsp:cNvPr id="0" name=""/>
        <dsp:cNvSpPr/>
      </dsp:nvSpPr>
      <dsp:spPr>
        <a:xfrm>
          <a:off x="4360584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捐赠鸣谢</a:t>
          </a:r>
          <a:endParaRPr lang="en-US" altLang="zh-CN" sz="1100" kern="1200" dirty="0" smtClean="0"/>
        </a:p>
      </dsp:txBody>
      <dsp:txXfrm>
        <a:off x="4376783" y="3022674"/>
        <a:ext cx="838583" cy="520675"/>
      </dsp:txXfrm>
    </dsp:sp>
    <dsp:sp modelId="{8AB9EFDF-DD02-4433-B229-442CF50907D6}">
      <dsp:nvSpPr>
        <dsp:cNvPr id="0" name=""/>
        <dsp:cNvSpPr/>
      </dsp:nvSpPr>
      <dsp:spPr>
        <a:xfrm>
          <a:off x="5328341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6FD7D-9DA5-4CE4-91C3-D4DAD69E9F9B}">
      <dsp:nvSpPr>
        <dsp:cNvPr id="0" name=""/>
        <dsp:cNvSpPr/>
      </dsp:nvSpPr>
      <dsp:spPr>
        <a:xfrm>
          <a:off x="5425117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捐赠人寄语</a:t>
          </a:r>
          <a:endParaRPr lang="en-US" altLang="zh-CN" sz="1100" kern="1200" dirty="0" smtClean="0"/>
        </a:p>
      </dsp:txBody>
      <dsp:txXfrm>
        <a:off x="5441316" y="3022674"/>
        <a:ext cx="838583" cy="520675"/>
      </dsp:txXfrm>
    </dsp:sp>
    <dsp:sp modelId="{CC8C4538-B85E-4BEB-A793-6B696495FC74}">
      <dsp:nvSpPr>
        <dsp:cNvPr id="0" name=""/>
        <dsp:cNvSpPr/>
      </dsp:nvSpPr>
      <dsp:spPr>
        <a:xfrm>
          <a:off x="6392874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14E5B-2E7D-4A49-ABC8-E5E680B8D470}">
      <dsp:nvSpPr>
        <dsp:cNvPr id="0" name=""/>
        <dsp:cNvSpPr/>
      </dsp:nvSpPr>
      <dsp:spPr>
        <a:xfrm>
          <a:off x="6489650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受益人感言</a:t>
          </a:r>
          <a:endParaRPr lang="en-US" altLang="zh-CN" sz="1100" kern="1200" dirty="0" smtClean="0"/>
        </a:p>
      </dsp:txBody>
      <dsp:txXfrm>
        <a:off x="6505849" y="3022674"/>
        <a:ext cx="838583" cy="520675"/>
      </dsp:txXfrm>
    </dsp:sp>
    <dsp:sp modelId="{7F13C665-B62B-4964-B06C-2E1B133F7CEE}">
      <dsp:nvSpPr>
        <dsp:cNvPr id="0" name=""/>
        <dsp:cNvSpPr/>
      </dsp:nvSpPr>
      <dsp:spPr>
        <a:xfrm>
          <a:off x="8521941" y="2108154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84276-ECD5-4A7E-8146-001CFB7D1B78}">
      <dsp:nvSpPr>
        <dsp:cNvPr id="0" name=""/>
        <dsp:cNvSpPr/>
      </dsp:nvSpPr>
      <dsp:spPr>
        <a:xfrm>
          <a:off x="8618717" y="2200091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信息公开</a:t>
          </a:r>
          <a:endParaRPr lang="en-US" altLang="zh-CN" sz="1100" kern="1200" dirty="0" smtClean="0"/>
        </a:p>
      </dsp:txBody>
      <dsp:txXfrm>
        <a:off x="8634916" y="2216290"/>
        <a:ext cx="838583" cy="520675"/>
      </dsp:txXfrm>
    </dsp:sp>
    <dsp:sp modelId="{6D5A739F-6844-4583-9250-98BDA9422428}">
      <dsp:nvSpPr>
        <dsp:cNvPr id="0" name=""/>
        <dsp:cNvSpPr/>
      </dsp:nvSpPr>
      <dsp:spPr>
        <a:xfrm>
          <a:off x="7457408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7CB3E-C728-4FF0-9E23-4C82F02D4CD1}">
      <dsp:nvSpPr>
        <dsp:cNvPr id="0" name=""/>
        <dsp:cNvSpPr/>
      </dsp:nvSpPr>
      <dsp:spPr>
        <a:xfrm>
          <a:off x="7554183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审计报告</a:t>
          </a:r>
          <a:endParaRPr lang="zh-CN" altLang="en-US" sz="1100" kern="1200" dirty="0"/>
        </a:p>
      </dsp:txBody>
      <dsp:txXfrm>
        <a:off x="7570382" y="3022674"/>
        <a:ext cx="838583" cy="520675"/>
      </dsp:txXfrm>
    </dsp:sp>
    <dsp:sp modelId="{4F8DCFDB-DDA7-4D75-A9B1-78AB752699DE}">
      <dsp:nvSpPr>
        <dsp:cNvPr id="0" name=""/>
        <dsp:cNvSpPr/>
      </dsp:nvSpPr>
      <dsp:spPr>
        <a:xfrm>
          <a:off x="8521941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6D147-B13C-40D4-82FB-61F6899C360F}">
      <dsp:nvSpPr>
        <dsp:cNvPr id="0" name=""/>
        <dsp:cNvSpPr/>
      </dsp:nvSpPr>
      <dsp:spPr>
        <a:xfrm>
          <a:off x="8618717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捐赠名单</a:t>
          </a:r>
          <a:endParaRPr lang="zh-CN" altLang="en-US" sz="1100" kern="1200" dirty="0"/>
        </a:p>
      </dsp:txBody>
      <dsp:txXfrm>
        <a:off x="8634916" y="3022674"/>
        <a:ext cx="838583" cy="520675"/>
      </dsp:txXfrm>
    </dsp:sp>
    <dsp:sp modelId="{81E86FB1-458C-4D57-8430-DD0CC4AD46B2}">
      <dsp:nvSpPr>
        <dsp:cNvPr id="0" name=""/>
        <dsp:cNvSpPr/>
      </dsp:nvSpPr>
      <dsp:spPr>
        <a:xfrm>
          <a:off x="9586474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98C18-DF22-4973-BC27-76490B7C468B}">
      <dsp:nvSpPr>
        <dsp:cNvPr id="0" name=""/>
        <dsp:cNvSpPr/>
      </dsp:nvSpPr>
      <dsp:spPr>
        <a:xfrm>
          <a:off x="9683250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捐赠使用</a:t>
          </a:r>
          <a:endParaRPr lang="zh-CN" altLang="en-US" sz="1100" kern="1200" dirty="0"/>
        </a:p>
      </dsp:txBody>
      <dsp:txXfrm>
        <a:off x="9699449" y="3022674"/>
        <a:ext cx="838583" cy="520675"/>
      </dsp:txXfrm>
    </dsp:sp>
    <dsp:sp modelId="{3FB49C0D-26E7-4FBF-9B1C-C795E865F54E}">
      <dsp:nvSpPr>
        <dsp:cNvPr id="0" name=""/>
        <dsp:cNvSpPr/>
      </dsp:nvSpPr>
      <dsp:spPr>
        <a:xfrm>
          <a:off x="10651007" y="2108154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50AF3-EEBF-4E7B-BF08-BF2866316093}">
      <dsp:nvSpPr>
        <dsp:cNvPr id="0" name=""/>
        <dsp:cNvSpPr/>
      </dsp:nvSpPr>
      <dsp:spPr>
        <a:xfrm>
          <a:off x="10747783" y="2200091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快捷入口</a:t>
          </a:r>
          <a:endParaRPr lang="zh-CN" altLang="en-US" sz="1100" kern="1200" dirty="0"/>
        </a:p>
      </dsp:txBody>
      <dsp:txXfrm>
        <a:off x="10763982" y="2216290"/>
        <a:ext cx="838583" cy="520675"/>
      </dsp:txXfrm>
    </dsp:sp>
    <dsp:sp modelId="{F8390858-BA84-4689-B6A5-24E2A284DAFA}">
      <dsp:nvSpPr>
        <dsp:cNvPr id="0" name=""/>
        <dsp:cNvSpPr/>
      </dsp:nvSpPr>
      <dsp:spPr>
        <a:xfrm>
          <a:off x="10651007" y="2914538"/>
          <a:ext cx="870981" cy="553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6E91-9F9E-4B3C-8E2F-BA3DC8A98F6B}">
      <dsp:nvSpPr>
        <dsp:cNvPr id="0" name=""/>
        <dsp:cNvSpPr/>
      </dsp:nvSpPr>
      <dsp:spPr>
        <a:xfrm>
          <a:off x="10747783" y="3006475"/>
          <a:ext cx="870981" cy="553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校友查询</a:t>
          </a:r>
          <a:endParaRPr lang="zh-CN" altLang="en-US" sz="1100" kern="1200" dirty="0"/>
        </a:p>
      </dsp:txBody>
      <dsp:txXfrm>
        <a:off x="10763982" y="3022674"/>
        <a:ext cx="838583" cy="520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E21D0-DCF4-4D72-9A1D-BCDAC7DDB69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CAE1-DC6C-464D-9A6A-DEDBFF447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79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2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451100" y="4140862"/>
            <a:ext cx="7289800" cy="910771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5400000" scaled="1"/>
              <a:tileRect/>
            </a:gradFill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pc="300" dirty="0" smtClean="0">
                <a:solidFill>
                  <a:schemeClr val="bg1">
                    <a:lumMod val="50000"/>
                  </a:schemeClr>
                </a:solidFill>
              </a:rPr>
              <a:t>校友会项目年中工作汇报</a:t>
            </a:r>
            <a:endParaRPr lang="zh-CN" altLang="en-US" sz="36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3390174" y="1788077"/>
            <a:ext cx="2531705" cy="1771125"/>
          </a:xfrm>
          <a:custGeom>
            <a:avLst/>
            <a:gdLst>
              <a:gd name="T0" fmla="*/ 146 w 1002"/>
              <a:gd name="T1" fmla="*/ 238 h 700"/>
              <a:gd name="T2" fmla="*/ 20 w 1002"/>
              <a:gd name="T3" fmla="*/ 238 h 700"/>
              <a:gd name="T4" fmla="*/ 89 w 1002"/>
              <a:gd name="T5" fmla="*/ 64 h 700"/>
              <a:gd name="T6" fmla="*/ 254 w 1002"/>
              <a:gd name="T7" fmla="*/ 0 h 700"/>
              <a:gd name="T8" fmla="*/ 364 w 1002"/>
              <a:gd name="T9" fmla="*/ 27 h 700"/>
              <a:gd name="T10" fmla="*/ 440 w 1002"/>
              <a:gd name="T11" fmla="*/ 102 h 700"/>
              <a:gd name="T12" fmla="*/ 468 w 1002"/>
              <a:gd name="T13" fmla="*/ 203 h 700"/>
              <a:gd name="T14" fmla="*/ 434 w 1002"/>
              <a:gd name="T15" fmla="*/ 334 h 700"/>
              <a:gd name="T16" fmla="*/ 307 w 1002"/>
              <a:gd name="T17" fmla="*/ 499 h 700"/>
              <a:gd name="T18" fmla="*/ 230 w 1002"/>
              <a:gd name="T19" fmla="*/ 580 h 700"/>
              <a:gd name="T20" fmla="*/ 1002 w 1002"/>
              <a:gd name="T21" fmla="*/ 580 h 700"/>
              <a:gd name="T22" fmla="*/ 1002 w 1002"/>
              <a:gd name="T23" fmla="*/ 700 h 700"/>
              <a:gd name="T24" fmla="*/ 0 w 1002"/>
              <a:gd name="T25" fmla="*/ 700 h 700"/>
              <a:gd name="T26" fmla="*/ 0 w 1002"/>
              <a:gd name="T27" fmla="*/ 638 h 700"/>
              <a:gd name="T28" fmla="*/ 212 w 1002"/>
              <a:gd name="T29" fmla="*/ 422 h 700"/>
              <a:gd name="T30" fmla="*/ 313 w 1002"/>
              <a:gd name="T31" fmla="*/ 298 h 700"/>
              <a:gd name="T32" fmla="*/ 339 w 1002"/>
              <a:gd name="T33" fmla="*/ 213 h 700"/>
              <a:gd name="T34" fmla="*/ 313 w 1002"/>
              <a:gd name="T35" fmla="*/ 148 h 700"/>
              <a:gd name="T36" fmla="*/ 245 w 1002"/>
              <a:gd name="T37" fmla="*/ 122 h 700"/>
              <a:gd name="T38" fmla="*/ 175 w 1002"/>
              <a:gd name="T39" fmla="*/ 153 h 700"/>
              <a:gd name="T40" fmla="*/ 146 w 1002"/>
              <a:gd name="T41" fmla="*/ 238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2" h="700">
                <a:moveTo>
                  <a:pt x="146" y="238"/>
                </a:moveTo>
                <a:cubicBezTo>
                  <a:pt x="20" y="238"/>
                  <a:pt x="20" y="238"/>
                  <a:pt x="20" y="238"/>
                </a:cubicBezTo>
                <a:cubicBezTo>
                  <a:pt x="23" y="164"/>
                  <a:pt x="46" y="106"/>
                  <a:pt x="89" y="64"/>
                </a:cubicBezTo>
                <a:cubicBezTo>
                  <a:pt x="132" y="22"/>
                  <a:pt x="187" y="0"/>
                  <a:pt x="254" y="0"/>
                </a:cubicBezTo>
                <a:cubicBezTo>
                  <a:pt x="296" y="0"/>
                  <a:pt x="332" y="9"/>
                  <a:pt x="364" y="27"/>
                </a:cubicBezTo>
                <a:cubicBezTo>
                  <a:pt x="395" y="44"/>
                  <a:pt x="420" y="69"/>
                  <a:pt x="440" y="102"/>
                </a:cubicBezTo>
                <a:cubicBezTo>
                  <a:pt x="459" y="135"/>
                  <a:pt x="468" y="168"/>
                  <a:pt x="468" y="203"/>
                </a:cubicBezTo>
                <a:cubicBezTo>
                  <a:pt x="468" y="243"/>
                  <a:pt x="457" y="287"/>
                  <a:pt x="434" y="334"/>
                </a:cubicBezTo>
                <a:cubicBezTo>
                  <a:pt x="410" y="380"/>
                  <a:pt x="368" y="436"/>
                  <a:pt x="307" y="499"/>
                </a:cubicBezTo>
                <a:cubicBezTo>
                  <a:pt x="230" y="580"/>
                  <a:pt x="230" y="580"/>
                  <a:pt x="230" y="580"/>
                </a:cubicBezTo>
                <a:cubicBezTo>
                  <a:pt x="1002" y="580"/>
                  <a:pt x="1002" y="580"/>
                  <a:pt x="1002" y="580"/>
                </a:cubicBezTo>
                <a:cubicBezTo>
                  <a:pt x="1002" y="700"/>
                  <a:pt x="1002" y="700"/>
                  <a:pt x="1002" y="700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638"/>
                  <a:pt x="0" y="638"/>
                  <a:pt x="0" y="638"/>
                </a:cubicBezTo>
                <a:cubicBezTo>
                  <a:pt x="212" y="422"/>
                  <a:pt x="212" y="422"/>
                  <a:pt x="212" y="422"/>
                </a:cubicBezTo>
                <a:cubicBezTo>
                  <a:pt x="263" y="371"/>
                  <a:pt x="297" y="329"/>
                  <a:pt x="313" y="298"/>
                </a:cubicBezTo>
                <a:cubicBezTo>
                  <a:pt x="330" y="267"/>
                  <a:pt x="339" y="238"/>
                  <a:pt x="339" y="213"/>
                </a:cubicBezTo>
                <a:cubicBezTo>
                  <a:pt x="339" y="187"/>
                  <a:pt x="330" y="165"/>
                  <a:pt x="313" y="148"/>
                </a:cubicBezTo>
                <a:cubicBezTo>
                  <a:pt x="295" y="131"/>
                  <a:pt x="273" y="122"/>
                  <a:pt x="245" y="122"/>
                </a:cubicBezTo>
                <a:cubicBezTo>
                  <a:pt x="217" y="122"/>
                  <a:pt x="194" y="133"/>
                  <a:pt x="175" y="153"/>
                </a:cubicBezTo>
                <a:cubicBezTo>
                  <a:pt x="157" y="174"/>
                  <a:pt x="147" y="203"/>
                  <a:pt x="146" y="238"/>
                </a:cubicBezTo>
                <a:close/>
              </a:path>
            </a:pathLst>
          </a:custGeom>
          <a:solidFill>
            <a:srgbClr val="FF4349"/>
          </a:solidFill>
          <a:ln>
            <a:noFill/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solidFill>
                <a:schemeClr val="lt1"/>
              </a:solidFill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408197" y="531839"/>
            <a:ext cx="2973952" cy="3027363"/>
          </a:xfrm>
          <a:custGeom>
            <a:avLst/>
            <a:gdLst>
              <a:gd name="T0" fmla="*/ 599 w 1177"/>
              <a:gd name="T1" fmla="*/ 1197 h 1197"/>
              <a:gd name="T2" fmla="*/ 1011 w 1177"/>
              <a:gd name="T3" fmla="*/ 1033 h 1197"/>
              <a:gd name="T4" fmla="*/ 1011 w 1177"/>
              <a:gd name="T5" fmla="*/ 798 h 1197"/>
              <a:gd name="T6" fmla="*/ 599 w 1177"/>
              <a:gd name="T7" fmla="*/ 1056 h 1197"/>
              <a:gd name="T8" fmla="*/ 141 w 1177"/>
              <a:gd name="T9" fmla="*/ 598 h 1197"/>
              <a:gd name="T10" fmla="*/ 599 w 1177"/>
              <a:gd name="T11" fmla="*/ 140 h 1197"/>
              <a:gd name="T12" fmla="*/ 1029 w 1177"/>
              <a:gd name="T13" fmla="*/ 439 h 1197"/>
              <a:gd name="T14" fmla="*/ 1177 w 1177"/>
              <a:gd name="T15" fmla="*/ 439 h 1197"/>
              <a:gd name="T16" fmla="*/ 599 w 1177"/>
              <a:gd name="T17" fmla="*/ 0 h 1197"/>
              <a:gd name="T18" fmla="*/ 0 w 1177"/>
              <a:gd name="T19" fmla="*/ 598 h 1197"/>
              <a:gd name="T20" fmla="*/ 599 w 1177"/>
              <a:gd name="T21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7" h="1197">
                <a:moveTo>
                  <a:pt x="599" y="1197"/>
                </a:moveTo>
                <a:cubicBezTo>
                  <a:pt x="759" y="1197"/>
                  <a:pt x="904" y="1134"/>
                  <a:pt x="1011" y="1033"/>
                </a:cubicBezTo>
                <a:cubicBezTo>
                  <a:pt x="1011" y="798"/>
                  <a:pt x="1011" y="798"/>
                  <a:pt x="1011" y="798"/>
                </a:cubicBezTo>
                <a:cubicBezTo>
                  <a:pt x="937" y="951"/>
                  <a:pt x="781" y="1056"/>
                  <a:pt x="599" y="1056"/>
                </a:cubicBezTo>
                <a:cubicBezTo>
                  <a:pt x="346" y="1056"/>
                  <a:pt x="141" y="851"/>
                  <a:pt x="141" y="598"/>
                </a:cubicBezTo>
                <a:cubicBezTo>
                  <a:pt x="141" y="345"/>
                  <a:pt x="346" y="140"/>
                  <a:pt x="599" y="140"/>
                </a:cubicBezTo>
                <a:cubicBezTo>
                  <a:pt x="796" y="140"/>
                  <a:pt x="965" y="265"/>
                  <a:pt x="1029" y="439"/>
                </a:cubicBezTo>
                <a:cubicBezTo>
                  <a:pt x="1177" y="439"/>
                  <a:pt x="1177" y="439"/>
                  <a:pt x="1177" y="439"/>
                </a:cubicBezTo>
                <a:cubicBezTo>
                  <a:pt x="1107" y="186"/>
                  <a:pt x="875" y="0"/>
                  <a:pt x="599" y="0"/>
                </a:cubicBezTo>
                <a:cubicBezTo>
                  <a:pt x="269" y="0"/>
                  <a:pt x="0" y="267"/>
                  <a:pt x="0" y="598"/>
                </a:cubicBezTo>
                <a:cubicBezTo>
                  <a:pt x="0" y="929"/>
                  <a:pt x="269" y="1197"/>
                  <a:pt x="599" y="1197"/>
                </a:cubicBezTo>
                <a:close/>
              </a:path>
            </a:pathLst>
          </a:custGeom>
          <a:solidFill>
            <a:srgbClr val="FF4349"/>
          </a:solidFill>
          <a:ln>
            <a:noFill/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solidFill>
                <a:schemeClr val="lt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72529" y="896170"/>
            <a:ext cx="2298700" cy="2298700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28575">
            <a:gradFill flip="none" rotWithShape="1">
              <a:gsLst>
                <a:gs pos="0">
                  <a:srgbClr val="FDFDFD"/>
                </a:gs>
                <a:gs pos="100000">
                  <a:srgbClr val="E6E6E6"/>
                </a:gs>
              </a:gsLst>
              <a:lin ang="5400000" scaled="1"/>
              <a:tileRect/>
            </a:gradFill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>
              <a:gradFill>
                <a:gsLst>
                  <a:gs pos="0">
                    <a:srgbClr val="24C2CB"/>
                  </a:gs>
                  <a:gs pos="100000">
                    <a:srgbClr val="FF4349"/>
                  </a:gs>
                </a:gsLst>
                <a:lin ang="5400000" scaled="1"/>
              </a:gra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758303" y="1831875"/>
            <a:ext cx="666575" cy="1727328"/>
          </a:xfrm>
          <a:custGeom>
            <a:avLst/>
            <a:gdLst>
              <a:gd name="T0" fmla="*/ 232 w 624"/>
              <a:gd name="T1" fmla="*/ 0 h 1617"/>
              <a:gd name="T2" fmla="*/ 624 w 624"/>
              <a:gd name="T3" fmla="*/ 0 h 1617"/>
              <a:gd name="T4" fmla="*/ 624 w 624"/>
              <a:gd name="T5" fmla="*/ 1617 h 1617"/>
              <a:gd name="T6" fmla="*/ 319 w 624"/>
              <a:gd name="T7" fmla="*/ 1617 h 1617"/>
              <a:gd name="T8" fmla="*/ 319 w 624"/>
              <a:gd name="T9" fmla="*/ 288 h 1617"/>
              <a:gd name="T10" fmla="*/ 0 w 624"/>
              <a:gd name="T11" fmla="*/ 288 h 1617"/>
              <a:gd name="T12" fmla="*/ 232 w 624"/>
              <a:gd name="T13" fmla="*/ 0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1617">
                <a:moveTo>
                  <a:pt x="232" y="0"/>
                </a:moveTo>
                <a:lnTo>
                  <a:pt x="624" y="0"/>
                </a:lnTo>
                <a:lnTo>
                  <a:pt x="624" y="1617"/>
                </a:lnTo>
                <a:lnTo>
                  <a:pt x="319" y="1617"/>
                </a:lnTo>
                <a:lnTo>
                  <a:pt x="319" y="288"/>
                </a:lnTo>
                <a:lnTo>
                  <a:pt x="0" y="288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95300" dist="228600" dir="5400000" algn="t" rotWithShape="0">
              <a:schemeClr val="accent5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solidFill>
                <a:schemeClr val="lt1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7670571" y="1831875"/>
            <a:ext cx="1131256" cy="1727328"/>
          </a:xfrm>
          <a:custGeom>
            <a:avLst/>
            <a:gdLst>
              <a:gd name="T0" fmla="*/ 0 w 1059"/>
              <a:gd name="T1" fmla="*/ 0 h 1617"/>
              <a:gd name="T2" fmla="*/ 1059 w 1059"/>
              <a:gd name="T3" fmla="*/ 0 h 1617"/>
              <a:gd name="T4" fmla="*/ 1059 w 1059"/>
              <a:gd name="T5" fmla="*/ 161 h 1617"/>
              <a:gd name="T6" fmla="*/ 352 w 1059"/>
              <a:gd name="T7" fmla="*/ 1617 h 1617"/>
              <a:gd name="T8" fmla="*/ 33 w 1059"/>
              <a:gd name="T9" fmla="*/ 1617 h 1617"/>
              <a:gd name="T10" fmla="*/ 678 w 1059"/>
              <a:gd name="T11" fmla="*/ 288 h 1617"/>
              <a:gd name="T12" fmla="*/ 0 w 1059"/>
              <a:gd name="T13" fmla="*/ 288 h 1617"/>
              <a:gd name="T14" fmla="*/ 0 w 1059"/>
              <a:gd name="T15" fmla="*/ 0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9" h="1617">
                <a:moveTo>
                  <a:pt x="0" y="0"/>
                </a:moveTo>
                <a:lnTo>
                  <a:pt x="1059" y="0"/>
                </a:lnTo>
                <a:lnTo>
                  <a:pt x="1059" y="161"/>
                </a:lnTo>
                <a:lnTo>
                  <a:pt x="352" y="1617"/>
                </a:lnTo>
                <a:lnTo>
                  <a:pt x="33" y="1617"/>
                </a:lnTo>
                <a:lnTo>
                  <a:pt x="678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95300" dist="228600" dir="5400000" algn="t" rotWithShape="0">
              <a:schemeClr val="accent5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solidFill>
                <a:schemeClr val="l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49342" y="5578518"/>
            <a:ext cx="369331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汇报人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：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张迪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部门：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计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通学院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0" grpId="1" animBg="1"/>
      <p:bldP spid="13" grpId="0" animBg="1"/>
      <p:bldP spid="13" grpId="1" animBg="1"/>
      <p:bldP spid="18" grpId="0" animBg="1"/>
      <p:bldP spid="11" grpId="0" animBg="1"/>
      <p:bldP spid="11" grpId="1" animBg="1"/>
      <p:bldP spid="12" grpId="0" animBg="1"/>
      <p:bldP spid="12" grpId="1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5804664"/>
            <a:ext cx="12192000" cy="10533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>
              <a:solidFill>
                <a:srgbClr val="F9F9F9"/>
              </a:solidFill>
              <a:latin typeface="Montserrat Light" panose="00000400000000000000" pitchFamily="50" charset="0"/>
              <a:ea typeface="微软雅黑"/>
              <a:cs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校友信息管理平台</a:t>
            </a:r>
          </a:p>
        </p:txBody>
      </p:sp>
      <p:sp>
        <p:nvSpPr>
          <p:cNvPr id="31" name="TextBox 692"/>
          <p:cNvSpPr txBox="1"/>
          <p:nvPr/>
        </p:nvSpPr>
        <p:spPr>
          <a:xfrm>
            <a:off x="1296126" y="1912495"/>
            <a:ext cx="12824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新界面设计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96126" y="2444364"/>
            <a:ext cx="472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296126" y="2924179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清新流派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296126" y="3613212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兼容桌面端和移动端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69" y="1260685"/>
            <a:ext cx="6109560" cy="51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1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5804664"/>
            <a:ext cx="12192000" cy="10533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>
              <a:solidFill>
                <a:srgbClr val="F9F9F9"/>
              </a:solidFill>
              <a:latin typeface="Montserrat Light" panose="00000400000000000000" pitchFamily="50" charset="0"/>
              <a:ea typeface="微软雅黑"/>
              <a:cs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校友信息管理平台</a:t>
            </a:r>
          </a:p>
        </p:txBody>
      </p:sp>
      <p:sp>
        <p:nvSpPr>
          <p:cNvPr id="31" name="TextBox 692"/>
          <p:cNvSpPr txBox="1"/>
          <p:nvPr/>
        </p:nvSpPr>
        <p:spPr>
          <a:xfrm>
            <a:off x="1296126" y="191249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注册流程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96126" y="2444364"/>
            <a:ext cx="472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296126" y="2924179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简明的注册流程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296126" y="3613212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多而标准的数据输入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07" y="1437069"/>
            <a:ext cx="6906288" cy="41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1" grpId="0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下一步工作计划</a:t>
            </a:r>
          </a:p>
        </p:txBody>
      </p:sp>
      <p:cxnSp>
        <p:nvCxnSpPr>
          <p:cNvPr id="3" name="Straight Connector 53"/>
          <p:cNvCxnSpPr/>
          <p:nvPr/>
        </p:nvCxnSpPr>
        <p:spPr>
          <a:xfrm flipH="1">
            <a:off x="6495341" y="2233767"/>
            <a:ext cx="273547" cy="13542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55"/>
          <p:cNvCxnSpPr/>
          <p:nvPr/>
        </p:nvCxnSpPr>
        <p:spPr>
          <a:xfrm flipH="1" flipV="1">
            <a:off x="6495341" y="2369191"/>
            <a:ext cx="273547" cy="13319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8"/>
          <p:cNvCxnSpPr/>
          <p:nvPr/>
        </p:nvCxnSpPr>
        <p:spPr>
          <a:xfrm flipH="1">
            <a:off x="6499821" y="3558076"/>
            <a:ext cx="273547" cy="13542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9"/>
          <p:cNvCxnSpPr/>
          <p:nvPr/>
        </p:nvCxnSpPr>
        <p:spPr>
          <a:xfrm flipH="1" flipV="1">
            <a:off x="6499821" y="3693500"/>
            <a:ext cx="273547" cy="13319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0"/>
          <p:cNvCxnSpPr/>
          <p:nvPr/>
        </p:nvCxnSpPr>
        <p:spPr>
          <a:xfrm flipH="1">
            <a:off x="6497578" y="4905669"/>
            <a:ext cx="273547" cy="13542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1"/>
          <p:cNvCxnSpPr/>
          <p:nvPr/>
        </p:nvCxnSpPr>
        <p:spPr>
          <a:xfrm flipH="1" flipV="1">
            <a:off x="6497578" y="5041093"/>
            <a:ext cx="273547" cy="13319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5578889" y="2001043"/>
            <a:ext cx="755924" cy="755924"/>
          </a:xfrm>
          <a:custGeom>
            <a:avLst/>
            <a:gdLst>
              <a:gd name="connsiteX0" fmla="*/ 377962 w 755924"/>
              <a:gd name="connsiteY0" fmla="*/ 0 h 755924"/>
              <a:gd name="connsiteX1" fmla="*/ 755924 w 755924"/>
              <a:gd name="connsiteY1" fmla="*/ 377962 h 755924"/>
              <a:gd name="connsiteX2" fmla="*/ 377962 w 755924"/>
              <a:gd name="connsiteY2" fmla="*/ 755924 h 755924"/>
              <a:gd name="connsiteX3" fmla="*/ 0 w 755924"/>
              <a:gd name="connsiteY3" fmla="*/ 377962 h 755924"/>
              <a:gd name="connsiteX4" fmla="*/ 377962 w 755924"/>
              <a:gd name="connsiteY4" fmla="*/ 0 h 75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24" h="755924">
                <a:moveTo>
                  <a:pt x="377962" y="0"/>
                </a:moveTo>
                <a:cubicBezTo>
                  <a:pt x="586705" y="0"/>
                  <a:pt x="755924" y="169219"/>
                  <a:pt x="755924" y="377962"/>
                </a:cubicBezTo>
                <a:cubicBezTo>
                  <a:pt x="755924" y="586705"/>
                  <a:pt x="586705" y="755924"/>
                  <a:pt x="377962" y="755924"/>
                </a:cubicBezTo>
                <a:cubicBezTo>
                  <a:pt x="169219" y="755924"/>
                  <a:pt x="0" y="586705"/>
                  <a:pt x="0" y="377962"/>
                </a:cubicBezTo>
                <a:cubicBezTo>
                  <a:pt x="0" y="169219"/>
                  <a:pt x="169219" y="0"/>
                  <a:pt x="377962" y="0"/>
                </a:cubicBez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spc="30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5578888" y="3339970"/>
            <a:ext cx="755924" cy="755924"/>
          </a:xfrm>
          <a:custGeom>
            <a:avLst/>
            <a:gdLst>
              <a:gd name="connsiteX0" fmla="*/ 377962 w 755924"/>
              <a:gd name="connsiteY0" fmla="*/ 0 h 755924"/>
              <a:gd name="connsiteX1" fmla="*/ 755924 w 755924"/>
              <a:gd name="connsiteY1" fmla="*/ 377962 h 755924"/>
              <a:gd name="connsiteX2" fmla="*/ 377962 w 755924"/>
              <a:gd name="connsiteY2" fmla="*/ 755924 h 755924"/>
              <a:gd name="connsiteX3" fmla="*/ 0 w 755924"/>
              <a:gd name="connsiteY3" fmla="*/ 377962 h 755924"/>
              <a:gd name="connsiteX4" fmla="*/ 377962 w 755924"/>
              <a:gd name="connsiteY4" fmla="*/ 0 h 75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24" h="755924">
                <a:moveTo>
                  <a:pt x="377962" y="0"/>
                </a:moveTo>
                <a:cubicBezTo>
                  <a:pt x="586705" y="0"/>
                  <a:pt x="755924" y="169219"/>
                  <a:pt x="755924" y="377962"/>
                </a:cubicBezTo>
                <a:cubicBezTo>
                  <a:pt x="755924" y="586705"/>
                  <a:pt x="586705" y="755924"/>
                  <a:pt x="377962" y="755924"/>
                </a:cubicBezTo>
                <a:cubicBezTo>
                  <a:pt x="169219" y="755924"/>
                  <a:pt x="0" y="586705"/>
                  <a:pt x="0" y="377962"/>
                </a:cubicBezTo>
                <a:cubicBezTo>
                  <a:pt x="0" y="169219"/>
                  <a:pt x="169219" y="0"/>
                  <a:pt x="377962" y="0"/>
                </a:cubicBez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spc="30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578889" y="4678549"/>
            <a:ext cx="755924" cy="755924"/>
          </a:xfrm>
          <a:custGeom>
            <a:avLst/>
            <a:gdLst>
              <a:gd name="connsiteX0" fmla="*/ 377962 w 755924"/>
              <a:gd name="connsiteY0" fmla="*/ 0 h 755924"/>
              <a:gd name="connsiteX1" fmla="*/ 755924 w 755924"/>
              <a:gd name="connsiteY1" fmla="*/ 377962 h 755924"/>
              <a:gd name="connsiteX2" fmla="*/ 377962 w 755924"/>
              <a:gd name="connsiteY2" fmla="*/ 755924 h 755924"/>
              <a:gd name="connsiteX3" fmla="*/ 0 w 755924"/>
              <a:gd name="connsiteY3" fmla="*/ 377962 h 755924"/>
              <a:gd name="connsiteX4" fmla="*/ 377962 w 755924"/>
              <a:gd name="connsiteY4" fmla="*/ 0 h 75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24" h="755924">
                <a:moveTo>
                  <a:pt x="377962" y="0"/>
                </a:moveTo>
                <a:cubicBezTo>
                  <a:pt x="586705" y="0"/>
                  <a:pt x="755924" y="169219"/>
                  <a:pt x="755924" y="377962"/>
                </a:cubicBezTo>
                <a:cubicBezTo>
                  <a:pt x="755924" y="586705"/>
                  <a:pt x="586705" y="755924"/>
                  <a:pt x="377962" y="755924"/>
                </a:cubicBezTo>
                <a:cubicBezTo>
                  <a:pt x="169219" y="755924"/>
                  <a:pt x="0" y="586705"/>
                  <a:pt x="0" y="377962"/>
                </a:cubicBezTo>
                <a:cubicBezTo>
                  <a:pt x="0" y="169219"/>
                  <a:pt x="169219" y="0"/>
                  <a:pt x="377962" y="0"/>
                </a:cubicBez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spc="30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56851" y="1917815"/>
            <a:ext cx="164147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600" dirty="0" smtClean="0">
                <a:sym typeface="+mn-lt"/>
              </a:rPr>
              <a:t>开发完成剩余模块</a:t>
            </a:r>
            <a:endParaRPr lang="zh-CN" altLang="en-US" sz="1600" dirty="0">
              <a:sym typeface="+mn-lt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7156851" y="2295302"/>
            <a:ext cx="33908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ym typeface="+mn-lt"/>
              </a:rPr>
              <a:t>目前，高级搜索、系统权限管理、邮件发布功能尚未完成。需要一定时间进行开发。</a:t>
            </a:r>
            <a:endParaRPr lang="zh-CN" altLang="en-US" dirty="0"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56851" y="3248554"/>
            <a:ext cx="164147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600" dirty="0" smtClean="0">
                <a:sym typeface="+mn-lt"/>
              </a:rPr>
              <a:t>部署到校网络中心</a:t>
            </a:r>
            <a:endParaRPr lang="zh-CN" altLang="en-US" sz="1600" dirty="0">
              <a:sym typeface="+mn-lt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7156851" y="3626041"/>
            <a:ext cx="33908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ym typeface="+mn-lt"/>
              </a:rPr>
              <a:t>作为一个学校信息平台，基金会网站和校友信息数据库都要部署到校网络中心。这里需要甲方协助。</a:t>
            </a:r>
            <a:endParaRPr lang="zh-CN" altLang="en-US" dirty="0"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56851" y="4576711"/>
            <a:ext cx="10259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600" dirty="0" smtClean="0">
                <a:sym typeface="+mn-lt"/>
              </a:rPr>
              <a:t>大规模测试</a:t>
            </a:r>
            <a:endParaRPr lang="zh-CN" altLang="en-US" sz="1600" dirty="0"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7156851" y="4936937"/>
            <a:ext cx="33908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ym typeface="+mn-lt"/>
              </a:rPr>
              <a:t>在部署完成后到实际使用前，还需要进行大规模测试，以确保系统可用性和安全性。</a:t>
            </a:r>
            <a:endParaRPr lang="zh-CN" altLang="en-US" dirty="0"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1728593"/>
            <a:ext cx="3214408" cy="4063010"/>
          </a:xfrm>
          <a:prstGeom prst="rect">
            <a:avLst/>
          </a:prstGeom>
          <a:effectLst/>
        </p:spPr>
      </p:pic>
      <p:sp>
        <p:nvSpPr>
          <p:cNvPr id="26" name="KSO_Shape"/>
          <p:cNvSpPr>
            <a:spLocks/>
          </p:cNvSpPr>
          <p:nvPr/>
        </p:nvSpPr>
        <p:spPr bwMode="auto">
          <a:xfrm>
            <a:off x="5769137" y="2233527"/>
            <a:ext cx="375429" cy="290957"/>
          </a:xfrm>
          <a:custGeom>
            <a:avLst/>
            <a:gdLst>
              <a:gd name="T0" fmla="*/ 2017136 w 3240087"/>
              <a:gd name="T1" fmla="*/ 1939157 h 2513013"/>
              <a:gd name="T2" fmla="*/ 792729 w 3240087"/>
              <a:gd name="T3" fmla="*/ 1060450 h 2513013"/>
              <a:gd name="T4" fmla="*/ 1301750 w 3240087"/>
              <a:gd name="T5" fmla="*/ 2513013 h 2513013"/>
              <a:gd name="T6" fmla="*/ 1554331 w 3240087"/>
              <a:gd name="T7" fmla="*/ 753428 h 2513013"/>
              <a:gd name="T8" fmla="*/ 1460048 w 3240087"/>
              <a:gd name="T9" fmla="*/ 768668 h 2513013"/>
              <a:gd name="T10" fmla="*/ 1385130 w 3240087"/>
              <a:gd name="T11" fmla="*/ 795338 h 2513013"/>
              <a:gd name="T12" fmla="*/ 1329893 w 3240087"/>
              <a:gd name="T13" fmla="*/ 833438 h 2513013"/>
              <a:gd name="T14" fmla="*/ 1294022 w 3240087"/>
              <a:gd name="T15" fmla="*/ 883285 h 2513013"/>
              <a:gd name="T16" fmla="*/ 1277514 w 3240087"/>
              <a:gd name="T17" fmla="*/ 944880 h 2513013"/>
              <a:gd name="T18" fmla="*/ 1278784 w 3240087"/>
              <a:gd name="T19" fmla="*/ 999173 h 2513013"/>
              <a:gd name="T20" fmla="*/ 1289577 w 3240087"/>
              <a:gd name="T21" fmla="*/ 1043940 h 2513013"/>
              <a:gd name="T22" fmla="*/ 1309259 w 3240087"/>
              <a:gd name="T23" fmla="*/ 1084263 h 2513013"/>
              <a:gd name="T24" fmla="*/ 1365448 w 3240087"/>
              <a:gd name="T25" fmla="*/ 1148715 h 2513013"/>
              <a:gd name="T26" fmla="*/ 1452112 w 3240087"/>
              <a:gd name="T27" fmla="*/ 1200786 h 2513013"/>
              <a:gd name="T28" fmla="*/ 1598774 w 3240087"/>
              <a:gd name="T29" fmla="*/ 1275081 h 2513013"/>
              <a:gd name="T30" fmla="*/ 1631472 w 3240087"/>
              <a:gd name="T31" fmla="*/ 1300163 h 2513013"/>
              <a:gd name="T32" fmla="*/ 1648614 w 3240087"/>
              <a:gd name="T33" fmla="*/ 1327786 h 2513013"/>
              <a:gd name="T34" fmla="*/ 1658455 w 3240087"/>
              <a:gd name="T35" fmla="*/ 1403668 h 2513013"/>
              <a:gd name="T36" fmla="*/ 1653376 w 3240087"/>
              <a:gd name="T37" fmla="*/ 1450658 h 2513013"/>
              <a:gd name="T38" fmla="*/ 1632741 w 3240087"/>
              <a:gd name="T39" fmla="*/ 1471931 h 2513013"/>
              <a:gd name="T40" fmla="*/ 1595917 w 3240087"/>
              <a:gd name="T41" fmla="*/ 1477328 h 2513013"/>
              <a:gd name="T42" fmla="*/ 1572426 w 3240087"/>
              <a:gd name="T43" fmla="*/ 1469708 h 2513013"/>
              <a:gd name="T44" fmla="*/ 1562902 w 3240087"/>
              <a:gd name="T45" fmla="*/ 1457008 h 2513013"/>
              <a:gd name="T46" fmla="*/ 1555601 w 3240087"/>
              <a:gd name="T47" fmla="*/ 1406208 h 2513013"/>
              <a:gd name="T48" fmla="*/ 1280689 w 3240087"/>
              <a:gd name="T49" fmla="*/ 1341121 h 2513013"/>
              <a:gd name="T50" fmla="*/ 1292117 w 3240087"/>
              <a:gd name="T51" fmla="*/ 1434783 h 2513013"/>
              <a:gd name="T52" fmla="*/ 1312751 w 3240087"/>
              <a:gd name="T53" fmla="*/ 1484313 h 2513013"/>
              <a:gd name="T54" fmla="*/ 1334655 w 3240087"/>
              <a:gd name="T55" fmla="*/ 1514158 h 2513013"/>
              <a:gd name="T56" fmla="*/ 1362591 w 3240087"/>
              <a:gd name="T57" fmla="*/ 1538288 h 2513013"/>
              <a:gd name="T58" fmla="*/ 1427986 w 3240087"/>
              <a:gd name="T59" fmla="*/ 1573848 h 2513013"/>
              <a:gd name="T60" fmla="*/ 1500999 w 3240087"/>
              <a:gd name="T61" fmla="*/ 1596073 h 2513013"/>
              <a:gd name="T62" fmla="*/ 1680359 w 3240087"/>
              <a:gd name="T63" fmla="*/ 1684973 h 2513013"/>
              <a:gd name="T64" fmla="*/ 1761626 w 3240087"/>
              <a:gd name="T65" fmla="*/ 1591628 h 2513013"/>
              <a:gd name="T66" fmla="*/ 1840672 w 3240087"/>
              <a:gd name="T67" fmla="*/ 1562101 h 2513013"/>
              <a:gd name="T68" fmla="*/ 1900035 w 3240087"/>
              <a:gd name="T69" fmla="*/ 1518286 h 2513013"/>
              <a:gd name="T70" fmla="*/ 1939716 w 3240087"/>
              <a:gd name="T71" fmla="*/ 1461136 h 2513013"/>
              <a:gd name="T72" fmla="*/ 1959398 w 3240087"/>
              <a:gd name="T73" fmla="*/ 1390333 h 2513013"/>
              <a:gd name="T74" fmla="*/ 1960350 w 3240087"/>
              <a:gd name="T75" fmla="*/ 1316038 h 2513013"/>
              <a:gd name="T76" fmla="*/ 1951779 w 3240087"/>
              <a:gd name="T77" fmla="*/ 1271271 h 2513013"/>
              <a:gd name="T78" fmla="*/ 1935907 w 3240087"/>
              <a:gd name="T79" fmla="*/ 1232536 h 2513013"/>
              <a:gd name="T80" fmla="*/ 1890194 w 3240087"/>
              <a:gd name="T81" fmla="*/ 1173798 h 2513013"/>
              <a:gd name="T82" fmla="*/ 1817180 w 3240087"/>
              <a:gd name="T83" fmla="*/ 1128078 h 2513013"/>
              <a:gd name="T84" fmla="*/ 1674327 w 3240087"/>
              <a:gd name="T85" fmla="*/ 1059180 h 2513013"/>
              <a:gd name="T86" fmla="*/ 1581949 w 3240087"/>
              <a:gd name="T87" fmla="*/ 1008380 h 2513013"/>
              <a:gd name="T88" fmla="*/ 1566394 w 3240087"/>
              <a:gd name="T89" fmla="*/ 989013 h 2513013"/>
              <a:gd name="T90" fmla="*/ 1557823 w 3240087"/>
              <a:gd name="T91" fmla="*/ 962025 h 2513013"/>
              <a:gd name="T92" fmla="*/ 1557823 w 3240087"/>
              <a:gd name="T93" fmla="*/ 918528 h 2513013"/>
              <a:gd name="T94" fmla="*/ 1572108 w 3240087"/>
              <a:gd name="T95" fmla="*/ 890905 h 2513013"/>
              <a:gd name="T96" fmla="*/ 1600361 w 3240087"/>
              <a:gd name="T97" fmla="*/ 879793 h 2513013"/>
              <a:gd name="T98" fmla="*/ 1636551 w 3240087"/>
              <a:gd name="T99" fmla="*/ 886143 h 2513013"/>
              <a:gd name="T100" fmla="*/ 1649249 w 3240087"/>
              <a:gd name="T101" fmla="*/ 901700 h 2513013"/>
              <a:gd name="T102" fmla="*/ 1656233 w 3240087"/>
              <a:gd name="T103" fmla="*/ 956310 h 2513013"/>
              <a:gd name="T104" fmla="*/ 1932732 w 3240087"/>
              <a:gd name="T105" fmla="*/ 964883 h 2513013"/>
              <a:gd name="T106" fmla="*/ 1923844 w 3240087"/>
              <a:gd name="T107" fmla="*/ 900748 h 2513013"/>
              <a:gd name="T108" fmla="*/ 1897495 w 3240087"/>
              <a:gd name="T109" fmla="*/ 847725 h 2513013"/>
              <a:gd name="T110" fmla="*/ 1853370 w 3240087"/>
              <a:gd name="T111" fmla="*/ 806450 h 2513013"/>
              <a:gd name="T112" fmla="*/ 1790832 w 3240087"/>
              <a:gd name="T113" fmla="*/ 775970 h 2513013"/>
              <a:gd name="T114" fmla="*/ 1710834 w 3240087"/>
              <a:gd name="T115" fmla="*/ 757238 h 2513013"/>
              <a:gd name="T116" fmla="*/ 2640012 w 3240087"/>
              <a:gd name="T117" fmla="*/ 871220 h 2513013"/>
              <a:gd name="T118" fmla="*/ 1619408 w 3240087"/>
              <a:gd name="T119" fmla="*/ 0 h 251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40087" h="2513013">
                <a:moveTo>
                  <a:pt x="2446710" y="1060450"/>
                </a:moveTo>
                <a:lnTo>
                  <a:pt x="3240087" y="1736769"/>
                </a:lnTo>
                <a:lnTo>
                  <a:pt x="2830848" y="1736769"/>
                </a:lnTo>
                <a:lnTo>
                  <a:pt x="2956352" y="2513013"/>
                </a:lnTo>
                <a:lnTo>
                  <a:pt x="1936750" y="2513013"/>
                </a:lnTo>
                <a:lnTo>
                  <a:pt x="2017136" y="1939157"/>
                </a:lnTo>
                <a:lnTo>
                  <a:pt x="2275453" y="1939157"/>
                </a:lnTo>
                <a:lnTo>
                  <a:pt x="2351708" y="1939157"/>
                </a:lnTo>
                <a:lnTo>
                  <a:pt x="2338681" y="1859852"/>
                </a:lnTo>
                <a:lnTo>
                  <a:pt x="2238278" y="1237778"/>
                </a:lnTo>
                <a:lnTo>
                  <a:pt x="2446710" y="1060450"/>
                </a:lnTo>
                <a:close/>
                <a:moveTo>
                  <a:pt x="792729" y="1060450"/>
                </a:moveTo>
                <a:lnTo>
                  <a:pt x="988531" y="1227309"/>
                </a:lnTo>
                <a:lnTo>
                  <a:pt x="899991" y="1861120"/>
                </a:lnTo>
                <a:lnTo>
                  <a:pt x="889201" y="1939157"/>
                </a:lnTo>
                <a:lnTo>
                  <a:pt x="963460" y="1939157"/>
                </a:lnTo>
                <a:lnTo>
                  <a:pt x="1209085" y="1939157"/>
                </a:lnTo>
                <a:lnTo>
                  <a:pt x="1301750" y="2513013"/>
                </a:lnTo>
                <a:lnTo>
                  <a:pt x="283389" y="2513013"/>
                </a:lnTo>
                <a:lnTo>
                  <a:pt x="391604" y="1736769"/>
                </a:lnTo>
                <a:lnTo>
                  <a:pt x="0" y="1736769"/>
                </a:lnTo>
                <a:lnTo>
                  <a:pt x="792729" y="1060450"/>
                </a:lnTo>
                <a:close/>
                <a:moveTo>
                  <a:pt x="1554331" y="686118"/>
                </a:moveTo>
                <a:lnTo>
                  <a:pt x="1554331" y="753428"/>
                </a:lnTo>
                <a:lnTo>
                  <a:pt x="1537189" y="755015"/>
                </a:lnTo>
                <a:lnTo>
                  <a:pt x="1520681" y="757238"/>
                </a:lnTo>
                <a:lnTo>
                  <a:pt x="1504491" y="759778"/>
                </a:lnTo>
                <a:lnTo>
                  <a:pt x="1489254" y="762318"/>
                </a:lnTo>
                <a:lnTo>
                  <a:pt x="1474334" y="765175"/>
                </a:lnTo>
                <a:lnTo>
                  <a:pt x="1460048" y="768668"/>
                </a:lnTo>
                <a:lnTo>
                  <a:pt x="1446080" y="772160"/>
                </a:lnTo>
                <a:lnTo>
                  <a:pt x="1432747" y="776288"/>
                </a:lnTo>
                <a:lnTo>
                  <a:pt x="1420049" y="780415"/>
                </a:lnTo>
                <a:lnTo>
                  <a:pt x="1407986" y="785178"/>
                </a:lnTo>
                <a:lnTo>
                  <a:pt x="1396241" y="789940"/>
                </a:lnTo>
                <a:lnTo>
                  <a:pt x="1385130" y="795338"/>
                </a:lnTo>
                <a:lnTo>
                  <a:pt x="1374654" y="800735"/>
                </a:lnTo>
                <a:lnTo>
                  <a:pt x="1364496" y="806768"/>
                </a:lnTo>
                <a:lnTo>
                  <a:pt x="1354972" y="813118"/>
                </a:lnTo>
                <a:lnTo>
                  <a:pt x="1345766" y="819468"/>
                </a:lnTo>
                <a:lnTo>
                  <a:pt x="1337512" y="826453"/>
                </a:lnTo>
                <a:lnTo>
                  <a:pt x="1329893" y="833438"/>
                </a:lnTo>
                <a:lnTo>
                  <a:pt x="1322592" y="841375"/>
                </a:lnTo>
                <a:lnTo>
                  <a:pt x="1315608" y="848995"/>
                </a:lnTo>
                <a:lnTo>
                  <a:pt x="1309259" y="857250"/>
                </a:lnTo>
                <a:lnTo>
                  <a:pt x="1303863" y="865505"/>
                </a:lnTo>
                <a:lnTo>
                  <a:pt x="1298466" y="874395"/>
                </a:lnTo>
                <a:lnTo>
                  <a:pt x="1294022" y="883285"/>
                </a:lnTo>
                <a:lnTo>
                  <a:pt x="1289895" y="892810"/>
                </a:lnTo>
                <a:lnTo>
                  <a:pt x="1286403" y="902653"/>
                </a:lnTo>
                <a:lnTo>
                  <a:pt x="1283546" y="912813"/>
                </a:lnTo>
                <a:lnTo>
                  <a:pt x="1281006" y="922973"/>
                </a:lnTo>
                <a:lnTo>
                  <a:pt x="1279101" y="933768"/>
                </a:lnTo>
                <a:lnTo>
                  <a:pt x="1277514" y="944880"/>
                </a:lnTo>
                <a:lnTo>
                  <a:pt x="1276879" y="955993"/>
                </a:lnTo>
                <a:lnTo>
                  <a:pt x="1276562" y="967423"/>
                </a:lnTo>
                <a:lnTo>
                  <a:pt x="1276562" y="975678"/>
                </a:lnTo>
                <a:lnTo>
                  <a:pt x="1277197" y="983615"/>
                </a:lnTo>
                <a:lnTo>
                  <a:pt x="1277514" y="991553"/>
                </a:lnTo>
                <a:lnTo>
                  <a:pt x="1278784" y="999173"/>
                </a:lnTo>
                <a:lnTo>
                  <a:pt x="1279736" y="1006793"/>
                </a:lnTo>
                <a:lnTo>
                  <a:pt x="1281006" y="1014413"/>
                </a:lnTo>
                <a:lnTo>
                  <a:pt x="1282911" y="1021715"/>
                </a:lnTo>
                <a:lnTo>
                  <a:pt x="1284815" y="1029335"/>
                </a:lnTo>
                <a:lnTo>
                  <a:pt x="1287038" y="1036638"/>
                </a:lnTo>
                <a:lnTo>
                  <a:pt x="1289577" y="1043940"/>
                </a:lnTo>
                <a:lnTo>
                  <a:pt x="1292117" y="1050925"/>
                </a:lnTo>
                <a:lnTo>
                  <a:pt x="1294974" y="1057910"/>
                </a:lnTo>
                <a:lnTo>
                  <a:pt x="1298148" y="1064260"/>
                </a:lnTo>
                <a:lnTo>
                  <a:pt x="1301640" y="1070928"/>
                </a:lnTo>
                <a:lnTo>
                  <a:pt x="1305450" y="1077595"/>
                </a:lnTo>
                <a:lnTo>
                  <a:pt x="1309259" y="1084263"/>
                </a:lnTo>
                <a:lnTo>
                  <a:pt x="1317830" y="1096963"/>
                </a:lnTo>
                <a:lnTo>
                  <a:pt x="1326719" y="1108710"/>
                </a:lnTo>
                <a:lnTo>
                  <a:pt x="1335925" y="1119823"/>
                </a:lnTo>
                <a:lnTo>
                  <a:pt x="1345131" y="1129983"/>
                </a:lnTo>
                <a:lnTo>
                  <a:pt x="1355290" y="1139825"/>
                </a:lnTo>
                <a:lnTo>
                  <a:pt x="1365448" y="1148715"/>
                </a:lnTo>
                <a:lnTo>
                  <a:pt x="1376241" y="1156653"/>
                </a:lnTo>
                <a:lnTo>
                  <a:pt x="1387352" y="1164273"/>
                </a:lnTo>
                <a:lnTo>
                  <a:pt x="1400050" y="1171893"/>
                </a:lnTo>
                <a:lnTo>
                  <a:pt x="1414970" y="1180466"/>
                </a:lnTo>
                <a:lnTo>
                  <a:pt x="1432430" y="1189991"/>
                </a:lnTo>
                <a:lnTo>
                  <a:pt x="1452112" y="1200786"/>
                </a:lnTo>
                <a:lnTo>
                  <a:pt x="1474968" y="1212216"/>
                </a:lnTo>
                <a:lnTo>
                  <a:pt x="1500047" y="1224916"/>
                </a:lnTo>
                <a:lnTo>
                  <a:pt x="1557506" y="1253173"/>
                </a:lnTo>
                <a:lnTo>
                  <a:pt x="1575283" y="1262063"/>
                </a:lnTo>
                <a:lnTo>
                  <a:pt x="1591473" y="1270953"/>
                </a:lnTo>
                <a:lnTo>
                  <a:pt x="1598774" y="1275081"/>
                </a:lnTo>
                <a:lnTo>
                  <a:pt x="1605441" y="1279208"/>
                </a:lnTo>
                <a:lnTo>
                  <a:pt x="1611472" y="1283336"/>
                </a:lnTo>
                <a:lnTo>
                  <a:pt x="1617186" y="1287463"/>
                </a:lnTo>
                <a:lnTo>
                  <a:pt x="1622265" y="1291591"/>
                </a:lnTo>
                <a:lnTo>
                  <a:pt x="1627345" y="1296036"/>
                </a:lnTo>
                <a:lnTo>
                  <a:pt x="1631472" y="1300163"/>
                </a:lnTo>
                <a:lnTo>
                  <a:pt x="1635281" y="1303973"/>
                </a:lnTo>
                <a:lnTo>
                  <a:pt x="1638773" y="1307783"/>
                </a:lnTo>
                <a:lnTo>
                  <a:pt x="1641630" y="1311911"/>
                </a:lnTo>
                <a:lnTo>
                  <a:pt x="1643535" y="1315721"/>
                </a:lnTo>
                <a:lnTo>
                  <a:pt x="1645757" y="1319531"/>
                </a:lnTo>
                <a:lnTo>
                  <a:pt x="1648614" y="1327786"/>
                </a:lnTo>
                <a:lnTo>
                  <a:pt x="1651471" y="1337311"/>
                </a:lnTo>
                <a:lnTo>
                  <a:pt x="1653376" y="1348106"/>
                </a:lnTo>
                <a:lnTo>
                  <a:pt x="1655280" y="1360171"/>
                </a:lnTo>
                <a:lnTo>
                  <a:pt x="1656868" y="1373188"/>
                </a:lnTo>
                <a:lnTo>
                  <a:pt x="1657502" y="1388111"/>
                </a:lnTo>
                <a:lnTo>
                  <a:pt x="1658455" y="1403668"/>
                </a:lnTo>
                <a:lnTo>
                  <a:pt x="1658772" y="1420813"/>
                </a:lnTo>
                <a:lnTo>
                  <a:pt x="1658455" y="1427798"/>
                </a:lnTo>
                <a:lnTo>
                  <a:pt x="1657502" y="1434148"/>
                </a:lnTo>
                <a:lnTo>
                  <a:pt x="1656550" y="1439863"/>
                </a:lnTo>
                <a:lnTo>
                  <a:pt x="1655280" y="1445578"/>
                </a:lnTo>
                <a:lnTo>
                  <a:pt x="1653376" y="1450658"/>
                </a:lnTo>
                <a:lnTo>
                  <a:pt x="1650836" y="1455421"/>
                </a:lnTo>
                <a:lnTo>
                  <a:pt x="1648296" y="1459548"/>
                </a:lnTo>
                <a:lnTo>
                  <a:pt x="1645122" y="1463358"/>
                </a:lnTo>
                <a:lnTo>
                  <a:pt x="1641630" y="1466851"/>
                </a:lnTo>
                <a:lnTo>
                  <a:pt x="1637503" y="1469708"/>
                </a:lnTo>
                <a:lnTo>
                  <a:pt x="1632741" y="1471931"/>
                </a:lnTo>
                <a:lnTo>
                  <a:pt x="1627980" y="1474153"/>
                </a:lnTo>
                <a:lnTo>
                  <a:pt x="1622265" y="1475423"/>
                </a:lnTo>
                <a:lnTo>
                  <a:pt x="1616869" y="1477011"/>
                </a:lnTo>
                <a:lnTo>
                  <a:pt x="1610520" y="1477646"/>
                </a:lnTo>
                <a:lnTo>
                  <a:pt x="1603536" y="1477646"/>
                </a:lnTo>
                <a:lnTo>
                  <a:pt x="1595917" y="1477328"/>
                </a:lnTo>
                <a:lnTo>
                  <a:pt x="1588933" y="1476693"/>
                </a:lnTo>
                <a:lnTo>
                  <a:pt x="1582584" y="1474788"/>
                </a:lnTo>
                <a:lnTo>
                  <a:pt x="1579727" y="1473836"/>
                </a:lnTo>
                <a:lnTo>
                  <a:pt x="1577188" y="1472566"/>
                </a:lnTo>
                <a:lnTo>
                  <a:pt x="1574648" y="1471296"/>
                </a:lnTo>
                <a:lnTo>
                  <a:pt x="1572426" y="1469708"/>
                </a:lnTo>
                <a:lnTo>
                  <a:pt x="1570521" y="1467803"/>
                </a:lnTo>
                <a:lnTo>
                  <a:pt x="1568299" y="1466216"/>
                </a:lnTo>
                <a:lnTo>
                  <a:pt x="1566712" y="1463993"/>
                </a:lnTo>
                <a:lnTo>
                  <a:pt x="1565124" y="1461771"/>
                </a:lnTo>
                <a:lnTo>
                  <a:pt x="1563855" y="1459548"/>
                </a:lnTo>
                <a:lnTo>
                  <a:pt x="1562902" y="1457008"/>
                </a:lnTo>
                <a:lnTo>
                  <a:pt x="1561632" y="1454151"/>
                </a:lnTo>
                <a:lnTo>
                  <a:pt x="1560680" y="1450976"/>
                </a:lnTo>
                <a:lnTo>
                  <a:pt x="1559093" y="1442721"/>
                </a:lnTo>
                <a:lnTo>
                  <a:pt x="1557506" y="1432561"/>
                </a:lnTo>
                <a:lnTo>
                  <a:pt x="1556553" y="1420496"/>
                </a:lnTo>
                <a:lnTo>
                  <a:pt x="1555601" y="1406208"/>
                </a:lnTo>
                <a:lnTo>
                  <a:pt x="1554649" y="1390016"/>
                </a:lnTo>
                <a:lnTo>
                  <a:pt x="1554331" y="1371918"/>
                </a:lnTo>
                <a:lnTo>
                  <a:pt x="1554331" y="1351598"/>
                </a:lnTo>
                <a:lnTo>
                  <a:pt x="1554331" y="1300163"/>
                </a:lnTo>
                <a:lnTo>
                  <a:pt x="1280689" y="1300163"/>
                </a:lnTo>
                <a:lnTo>
                  <a:pt x="1280689" y="1341121"/>
                </a:lnTo>
                <a:lnTo>
                  <a:pt x="1281006" y="1358266"/>
                </a:lnTo>
                <a:lnTo>
                  <a:pt x="1281641" y="1375093"/>
                </a:lnTo>
                <a:lnTo>
                  <a:pt x="1283546" y="1390968"/>
                </a:lnTo>
                <a:lnTo>
                  <a:pt x="1285450" y="1406208"/>
                </a:lnTo>
                <a:lnTo>
                  <a:pt x="1288625" y="1420813"/>
                </a:lnTo>
                <a:lnTo>
                  <a:pt x="1292117" y="1434783"/>
                </a:lnTo>
                <a:lnTo>
                  <a:pt x="1296561" y="1448436"/>
                </a:lnTo>
                <a:lnTo>
                  <a:pt x="1301005" y="1460818"/>
                </a:lnTo>
                <a:lnTo>
                  <a:pt x="1303863" y="1466851"/>
                </a:lnTo>
                <a:lnTo>
                  <a:pt x="1306402" y="1472566"/>
                </a:lnTo>
                <a:lnTo>
                  <a:pt x="1309577" y="1478598"/>
                </a:lnTo>
                <a:lnTo>
                  <a:pt x="1312751" y="1484313"/>
                </a:lnTo>
                <a:lnTo>
                  <a:pt x="1315926" y="1489393"/>
                </a:lnTo>
                <a:lnTo>
                  <a:pt x="1319418" y="1494791"/>
                </a:lnTo>
                <a:lnTo>
                  <a:pt x="1322910" y="1499871"/>
                </a:lnTo>
                <a:lnTo>
                  <a:pt x="1326719" y="1504951"/>
                </a:lnTo>
                <a:lnTo>
                  <a:pt x="1330528" y="1509713"/>
                </a:lnTo>
                <a:lnTo>
                  <a:pt x="1334655" y="1514158"/>
                </a:lnTo>
                <a:lnTo>
                  <a:pt x="1339100" y="1518603"/>
                </a:lnTo>
                <a:lnTo>
                  <a:pt x="1343544" y="1523048"/>
                </a:lnTo>
                <a:lnTo>
                  <a:pt x="1347988" y="1527176"/>
                </a:lnTo>
                <a:lnTo>
                  <a:pt x="1352432" y="1530986"/>
                </a:lnTo>
                <a:lnTo>
                  <a:pt x="1357512" y="1534796"/>
                </a:lnTo>
                <a:lnTo>
                  <a:pt x="1362591" y="1538288"/>
                </a:lnTo>
                <a:lnTo>
                  <a:pt x="1372749" y="1545273"/>
                </a:lnTo>
                <a:lnTo>
                  <a:pt x="1383543" y="1551941"/>
                </a:lnTo>
                <a:lnTo>
                  <a:pt x="1394336" y="1557656"/>
                </a:lnTo>
                <a:lnTo>
                  <a:pt x="1405129" y="1563688"/>
                </a:lnTo>
                <a:lnTo>
                  <a:pt x="1416240" y="1569086"/>
                </a:lnTo>
                <a:lnTo>
                  <a:pt x="1427986" y="1573848"/>
                </a:lnTo>
                <a:lnTo>
                  <a:pt x="1439731" y="1578611"/>
                </a:lnTo>
                <a:lnTo>
                  <a:pt x="1451477" y="1583056"/>
                </a:lnTo>
                <a:lnTo>
                  <a:pt x="1463540" y="1586866"/>
                </a:lnTo>
                <a:lnTo>
                  <a:pt x="1475921" y="1590358"/>
                </a:lnTo>
                <a:lnTo>
                  <a:pt x="1488619" y="1593216"/>
                </a:lnTo>
                <a:lnTo>
                  <a:pt x="1500999" y="1596073"/>
                </a:lnTo>
                <a:lnTo>
                  <a:pt x="1514015" y="1598613"/>
                </a:lnTo>
                <a:lnTo>
                  <a:pt x="1527348" y="1600201"/>
                </a:lnTo>
                <a:lnTo>
                  <a:pt x="1540363" y="1602106"/>
                </a:lnTo>
                <a:lnTo>
                  <a:pt x="1554331" y="1603058"/>
                </a:lnTo>
                <a:lnTo>
                  <a:pt x="1554331" y="1684973"/>
                </a:lnTo>
                <a:lnTo>
                  <a:pt x="1680359" y="1684973"/>
                </a:lnTo>
                <a:lnTo>
                  <a:pt x="1680359" y="1605916"/>
                </a:lnTo>
                <a:lnTo>
                  <a:pt x="1697819" y="1603693"/>
                </a:lnTo>
                <a:lnTo>
                  <a:pt x="1714326" y="1601471"/>
                </a:lnTo>
                <a:lnTo>
                  <a:pt x="1730516" y="1598613"/>
                </a:lnTo>
                <a:lnTo>
                  <a:pt x="1746071" y="1595121"/>
                </a:lnTo>
                <a:lnTo>
                  <a:pt x="1761626" y="1591628"/>
                </a:lnTo>
                <a:lnTo>
                  <a:pt x="1775912" y="1587818"/>
                </a:lnTo>
                <a:lnTo>
                  <a:pt x="1790197" y="1583373"/>
                </a:lnTo>
                <a:lnTo>
                  <a:pt x="1803212" y="1578293"/>
                </a:lnTo>
                <a:lnTo>
                  <a:pt x="1816228" y="1573531"/>
                </a:lnTo>
                <a:lnTo>
                  <a:pt x="1828926" y="1567816"/>
                </a:lnTo>
                <a:lnTo>
                  <a:pt x="1840672" y="1562101"/>
                </a:lnTo>
                <a:lnTo>
                  <a:pt x="1851782" y="1555751"/>
                </a:lnTo>
                <a:lnTo>
                  <a:pt x="1862576" y="1549083"/>
                </a:lnTo>
                <a:lnTo>
                  <a:pt x="1872734" y="1541781"/>
                </a:lnTo>
                <a:lnTo>
                  <a:pt x="1882575" y="1534478"/>
                </a:lnTo>
                <a:lnTo>
                  <a:pt x="1891464" y="1526858"/>
                </a:lnTo>
                <a:lnTo>
                  <a:pt x="1900035" y="1518286"/>
                </a:lnTo>
                <a:lnTo>
                  <a:pt x="1907971" y="1510031"/>
                </a:lnTo>
                <a:lnTo>
                  <a:pt x="1915590" y="1500823"/>
                </a:lnTo>
                <a:lnTo>
                  <a:pt x="1922256" y="1491616"/>
                </a:lnTo>
                <a:lnTo>
                  <a:pt x="1928605" y="1481773"/>
                </a:lnTo>
                <a:lnTo>
                  <a:pt x="1934319" y="1471613"/>
                </a:lnTo>
                <a:lnTo>
                  <a:pt x="1939716" y="1461136"/>
                </a:lnTo>
                <a:lnTo>
                  <a:pt x="1944160" y="1450341"/>
                </a:lnTo>
                <a:lnTo>
                  <a:pt x="1948287" y="1439228"/>
                </a:lnTo>
                <a:lnTo>
                  <a:pt x="1951779" y="1427798"/>
                </a:lnTo>
                <a:lnTo>
                  <a:pt x="1954954" y="1415416"/>
                </a:lnTo>
                <a:lnTo>
                  <a:pt x="1957493" y="1403351"/>
                </a:lnTo>
                <a:lnTo>
                  <a:pt x="1959398" y="1390333"/>
                </a:lnTo>
                <a:lnTo>
                  <a:pt x="1960985" y="1377633"/>
                </a:lnTo>
                <a:lnTo>
                  <a:pt x="1961620" y="1363981"/>
                </a:lnTo>
                <a:lnTo>
                  <a:pt x="1961938" y="1350011"/>
                </a:lnTo>
                <a:lnTo>
                  <a:pt x="1961620" y="1332866"/>
                </a:lnTo>
                <a:lnTo>
                  <a:pt x="1960985" y="1324611"/>
                </a:lnTo>
                <a:lnTo>
                  <a:pt x="1960350" y="1316038"/>
                </a:lnTo>
                <a:lnTo>
                  <a:pt x="1959398" y="1308418"/>
                </a:lnTo>
                <a:lnTo>
                  <a:pt x="1958128" y="1300481"/>
                </a:lnTo>
                <a:lnTo>
                  <a:pt x="1957176" y="1292861"/>
                </a:lnTo>
                <a:lnTo>
                  <a:pt x="1955271" y="1285558"/>
                </a:lnTo>
                <a:lnTo>
                  <a:pt x="1953684" y="1278256"/>
                </a:lnTo>
                <a:lnTo>
                  <a:pt x="1951779" y="1271271"/>
                </a:lnTo>
                <a:lnTo>
                  <a:pt x="1949875" y="1264286"/>
                </a:lnTo>
                <a:lnTo>
                  <a:pt x="1947335" y="1257618"/>
                </a:lnTo>
                <a:lnTo>
                  <a:pt x="1944795" y="1250951"/>
                </a:lnTo>
                <a:lnTo>
                  <a:pt x="1942256" y="1244601"/>
                </a:lnTo>
                <a:lnTo>
                  <a:pt x="1939081" y="1238251"/>
                </a:lnTo>
                <a:lnTo>
                  <a:pt x="1935907" y="1232536"/>
                </a:lnTo>
                <a:lnTo>
                  <a:pt x="1929240" y="1221106"/>
                </a:lnTo>
                <a:lnTo>
                  <a:pt x="1922256" y="1210311"/>
                </a:lnTo>
                <a:lnTo>
                  <a:pt x="1914637" y="1200151"/>
                </a:lnTo>
                <a:lnTo>
                  <a:pt x="1907019" y="1190626"/>
                </a:lnTo>
                <a:lnTo>
                  <a:pt x="1898448" y="1182053"/>
                </a:lnTo>
                <a:lnTo>
                  <a:pt x="1890194" y="1173798"/>
                </a:lnTo>
                <a:lnTo>
                  <a:pt x="1880988" y="1166178"/>
                </a:lnTo>
                <a:lnTo>
                  <a:pt x="1872099" y="1159510"/>
                </a:lnTo>
                <a:lnTo>
                  <a:pt x="1861306" y="1152843"/>
                </a:lnTo>
                <a:lnTo>
                  <a:pt x="1848608" y="1145223"/>
                </a:lnTo>
                <a:lnTo>
                  <a:pt x="1834005" y="1136968"/>
                </a:lnTo>
                <a:lnTo>
                  <a:pt x="1817180" y="1128078"/>
                </a:lnTo>
                <a:lnTo>
                  <a:pt x="1798451" y="1118553"/>
                </a:lnTo>
                <a:lnTo>
                  <a:pt x="1777499" y="1108075"/>
                </a:lnTo>
                <a:lnTo>
                  <a:pt x="1754642" y="1097280"/>
                </a:lnTo>
                <a:lnTo>
                  <a:pt x="1729881" y="1085215"/>
                </a:lnTo>
                <a:lnTo>
                  <a:pt x="1700358" y="1071880"/>
                </a:lnTo>
                <a:lnTo>
                  <a:pt x="1674327" y="1059180"/>
                </a:lnTo>
                <a:lnTo>
                  <a:pt x="1651471" y="1047750"/>
                </a:lnTo>
                <a:lnTo>
                  <a:pt x="1631472" y="1037590"/>
                </a:lnTo>
                <a:lnTo>
                  <a:pt x="1614329" y="1028383"/>
                </a:lnTo>
                <a:lnTo>
                  <a:pt x="1600679" y="1020445"/>
                </a:lnTo>
                <a:lnTo>
                  <a:pt x="1589568" y="1013778"/>
                </a:lnTo>
                <a:lnTo>
                  <a:pt x="1581949" y="1008380"/>
                </a:lnTo>
                <a:lnTo>
                  <a:pt x="1578775" y="1005840"/>
                </a:lnTo>
                <a:lnTo>
                  <a:pt x="1575918" y="1002665"/>
                </a:lnTo>
                <a:lnTo>
                  <a:pt x="1573378" y="999808"/>
                </a:lnTo>
                <a:lnTo>
                  <a:pt x="1570838" y="996315"/>
                </a:lnTo>
                <a:lnTo>
                  <a:pt x="1568299" y="992823"/>
                </a:lnTo>
                <a:lnTo>
                  <a:pt x="1566394" y="989013"/>
                </a:lnTo>
                <a:lnTo>
                  <a:pt x="1564489" y="985203"/>
                </a:lnTo>
                <a:lnTo>
                  <a:pt x="1562902" y="981075"/>
                </a:lnTo>
                <a:lnTo>
                  <a:pt x="1560998" y="976630"/>
                </a:lnTo>
                <a:lnTo>
                  <a:pt x="1560045" y="971868"/>
                </a:lnTo>
                <a:lnTo>
                  <a:pt x="1559093" y="967105"/>
                </a:lnTo>
                <a:lnTo>
                  <a:pt x="1557823" y="962025"/>
                </a:lnTo>
                <a:lnTo>
                  <a:pt x="1557188" y="956310"/>
                </a:lnTo>
                <a:lnTo>
                  <a:pt x="1556871" y="950595"/>
                </a:lnTo>
                <a:lnTo>
                  <a:pt x="1556236" y="938848"/>
                </a:lnTo>
                <a:lnTo>
                  <a:pt x="1556553" y="931863"/>
                </a:lnTo>
                <a:lnTo>
                  <a:pt x="1557188" y="924878"/>
                </a:lnTo>
                <a:lnTo>
                  <a:pt x="1557823" y="918528"/>
                </a:lnTo>
                <a:lnTo>
                  <a:pt x="1559410" y="913130"/>
                </a:lnTo>
                <a:lnTo>
                  <a:pt x="1560998" y="907415"/>
                </a:lnTo>
                <a:lnTo>
                  <a:pt x="1563537" y="902653"/>
                </a:lnTo>
                <a:lnTo>
                  <a:pt x="1566077" y="898525"/>
                </a:lnTo>
                <a:lnTo>
                  <a:pt x="1568616" y="894398"/>
                </a:lnTo>
                <a:lnTo>
                  <a:pt x="1572108" y="890905"/>
                </a:lnTo>
                <a:lnTo>
                  <a:pt x="1575600" y="888048"/>
                </a:lnTo>
                <a:lnTo>
                  <a:pt x="1579727" y="885190"/>
                </a:lnTo>
                <a:lnTo>
                  <a:pt x="1584489" y="882968"/>
                </a:lnTo>
                <a:lnTo>
                  <a:pt x="1589251" y="881698"/>
                </a:lnTo>
                <a:lnTo>
                  <a:pt x="1594647" y="880745"/>
                </a:lnTo>
                <a:lnTo>
                  <a:pt x="1600361" y="879793"/>
                </a:lnTo>
                <a:lnTo>
                  <a:pt x="1606393" y="879475"/>
                </a:lnTo>
                <a:lnTo>
                  <a:pt x="1613694" y="879793"/>
                </a:lnTo>
                <a:lnTo>
                  <a:pt x="1620678" y="880745"/>
                </a:lnTo>
                <a:lnTo>
                  <a:pt x="1626710" y="882015"/>
                </a:lnTo>
                <a:lnTo>
                  <a:pt x="1632106" y="883920"/>
                </a:lnTo>
                <a:lnTo>
                  <a:pt x="1636551" y="886143"/>
                </a:lnTo>
                <a:lnTo>
                  <a:pt x="1640995" y="889318"/>
                </a:lnTo>
                <a:lnTo>
                  <a:pt x="1642582" y="890905"/>
                </a:lnTo>
                <a:lnTo>
                  <a:pt x="1644487" y="892810"/>
                </a:lnTo>
                <a:lnTo>
                  <a:pt x="1645757" y="894715"/>
                </a:lnTo>
                <a:lnTo>
                  <a:pt x="1647027" y="896620"/>
                </a:lnTo>
                <a:lnTo>
                  <a:pt x="1649249" y="901700"/>
                </a:lnTo>
                <a:lnTo>
                  <a:pt x="1651471" y="907733"/>
                </a:lnTo>
                <a:lnTo>
                  <a:pt x="1652741" y="915035"/>
                </a:lnTo>
                <a:lnTo>
                  <a:pt x="1654011" y="923608"/>
                </a:lnTo>
                <a:lnTo>
                  <a:pt x="1655280" y="933450"/>
                </a:lnTo>
                <a:lnTo>
                  <a:pt x="1655915" y="944245"/>
                </a:lnTo>
                <a:lnTo>
                  <a:pt x="1656233" y="956310"/>
                </a:lnTo>
                <a:lnTo>
                  <a:pt x="1656550" y="969645"/>
                </a:lnTo>
                <a:lnTo>
                  <a:pt x="1656550" y="1004570"/>
                </a:lnTo>
                <a:lnTo>
                  <a:pt x="1930193" y="1004570"/>
                </a:lnTo>
                <a:lnTo>
                  <a:pt x="1932097" y="981393"/>
                </a:lnTo>
                <a:lnTo>
                  <a:pt x="1932732" y="972503"/>
                </a:lnTo>
                <a:lnTo>
                  <a:pt x="1932732" y="964883"/>
                </a:lnTo>
                <a:lnTo>
                  <a:pt x="1932732" y="953453"/>
                </a:lnTo>
                <a:lnTo>
                  <a:pt x="1932097" y="942340"/>
                </a:lnTo>
                <a:lnTo>
                  <a:pt x="1930510" y="931545"/>
                </a:lnTo>
                <a:lnTo>
                  <a:pt x="1928923" y="920750"/>
                </a:lnTo>
                <a:lnTo>
                  <a:pt x="1926701" y="910590"/>
                </a:lnTo>
                <a:lnTo>
                  <a:pt x="1923844" y="900748"/>
                </a:lnTo>
                <a:lnTo>
                  <a:pt x="1920987" y="891223"/>
                </a:lnTo>
                <a:lnTo>
                  <a:pt x="1916860" y="881698"/>
                </a:lnTo>
                <a:lnTo>
                  <a:pt x="1912733" y="873125"/>
                </a:lnTo>
                <a:lnTo>
                  <a:pt x="1908288" y="864235"/>
                </a:lnTo>
                <a:lnTo>
                  <a:pt x="1903209" y="855980"/>
                </a:lnTo>
                <a:lnTo>
                  <a:pt x="1897495" y="847725"/>
                </a:lnTo>
                <a:lnTo>
                  <a:pt x="1891146" y="840105"/>
                </a:lnTo>
                <a:lnTo>
                  <a:pt x="1884480" y="832485"/>
                </a:lnTo>
                <a:lnTo>
                  <a:pt x="1877496" y="825500"/>
                </a:lnTo>
                <a:lnTo>
                  <a:pt x="1869877" y="818833"/>
                </a:lnTo>
                <a:lnTo>
                  <a:pt x="1861623" y="812165"/>
                </a:lnTo>
                <a:lnTo>
                  <a:pt x="1853370" y="806450"/>
                </a:lnTo>
                <a:lnTo>
                  <a:pt x="1844163" y="800418"/>
                </a:lnTo>
                <a:lnTo>
                  <a:pt x="1834322" y="795020"/>
                </a:lnTo>
                <a:lnTo>
                  <a:pt x="1824164" y="789623"/>
                </a:lnTo>
                <a:lnTo>
                  <a:pt x="1813688" y="784860"/>
                </a:lnTo>
                <a:lnTo>
                  <a:pt x="1802577" y="780098"/>
                </a:lnTo>
                <a:lnTo>
                  <a:pt x="1790832" y="775970"/>
                </a:lnTo>
                <a:lnTo>
                  <a:pt x="1779086" y="772160"/>
                </a:lnTo>
                <a:lnTo>
                  <a:pt x="1766388" y="768350"/>
                </a:lnTo>
                <a:lnTo>
                  <a:pt x="1753055" y="765175"/>
                </a:lnTo>
                <a:lnTo>
                  <a:pt x="1739405" y="762000"/>
                </a:lnTo>
                <a:lnTo>
                  <a:pt x="1725754" y="759778"/>
                </a:lnTo>
                <a:lnTo>
                  <a:pt x="1710834" y="757238"/>
                </a:lnTo>
                <a:lnTo>
                  <a:pt x="1695914" y="755015"/>
                </a:lnTo>
                <a:lnTo>
                  <a:pt x="1680359" y="753428"/>
                </a:lnTo>
                <a:lnTo>
                  <a:pt x="1680359" y="686118"/>
                </a:lnTo>
                <a:lnTo>
                  <a:pt x="1554331" y="686118"/>
                </a:lnTo>
                <a:close/>
                <a:moveTo>
                  <a:pt x="1619408" y="0"/>
                </a:moveTo>
                <a:lnTo>
                  <a:pt x="2640012" y="871220"/>
                </a:lnTo>
                <a:lnTo>
                  <a:pt x="2113362" y="871220"/>
                </a:lnTo>
                <a:lnTo>
                  <a:pt x="2274944" y="1871663"/>
                </a:lnTo>
                <a:lnTo>
                  <a:pt x="963555" y="1871663"/>
                </a:lnTo>
                <a:lnTo>
                  <a:pt x="1103234" y="871220"/>
                </a:lnTo>
                <a:lnTo>
                  <a:pt x="598487" y="871220"/>
                </a:lnTo>
                <a:lnTo>
                  <a:pt x="161940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5768825" y="3529908"/>
            <a:ext cx="376050" cy="376048"/>
          </a:xfrm>
          <a:custGeom>
            <a:avLst/>
            <a:gdLst>
              <a:gd name="T0" fmla="*/ 366124 w 1611313"/>
              <a:gd name="T1" fmla="*/ 1610945 h 1611313"/>
              <a:gd name="T2" fmla="*/ 489434 w 1611313"/>
              <a:gd name="T3" fmla="*/ 1727064 h 1611313"/>
              <a:gd name="T4" fmla="*/ 599113 w 1611313"/>
              <a:gd name="T5" fmla="*/ 1611260 h 1611313"/>
              <a:gd name="T6" fmla="*/ 599113 w 1611313"/>
              <a:gd name="T7" fmla="*/ 1952659 h 1611313"/>
              <a:gd name="T8" fmla="*/ 366124 w 1611313"/>
              <a:gd name="T9" fmla="*/ 1952659 h 1611313"/>
              <a:gd name="T10" fmla="*/ 1027366 w 1611313"/>
              <a:gd name="T11" fmla="*/ 1324703 h 1611313"/>
              <a:gd name="T12" fmla="*/ 1156381 w 1611313"/>
              <a:gd name="T13" fmla="*/ 1446550 h 1611313"/>
              <a:gd name="T14" fmla="*/ 1252430 w 1611313"/>
              <a:gd name="T15" fmla="*/ 1537618 h 1611313"/>
              <a:gd name="T16" fmla="*/ 1260354 w 1611313"/>
              <a:gd name="T17" fmla="*/ 1529368 h 1611313"/>
              <a:gd name="T18" fmla="*/ 1260354 w 1611313"/>
              <a:gd name="T19" fmla="*/ 1952661 h 1611313"/>
              <a:gd name="T20" fmla="*/ 1027366 w 1611313"/>
              <a:gd name="T21" fmla="*/ 1952661 h 1611313"/>
              <a:gd name="T22" fmla="*/ 929733 w 1611313"/>
              <a:gd name="T23" fmla="*/ 1260353 h 1611313"/>
              <a:gd name="T24" fmla="*/ 929733 w 1611313"/>
              <a:gd name="T25" fmla="*/ 1952659 h 1611313"/>
              <a:gd name="T26" fmla="*/ 696745 w 1611313"/>
              <a:gd name="T27" fmla="*/ 1952659 h 1611313"/>
              <a:gd name="T28" fmla="*/ 696745 w 1611313"/>
              <a:gd name="T29" fmla="*/ 1507605 h 1611313"/>
              <a:gd name="T30" fmla="*/ 1590975 w 1611313"/>
              <a:gd name="T31" fmla="*/ 1180471 h 1611313"/>
              <a:gd name="T32" fmla="*/ 1590975 w 1611313"/>
              <a:gd name="T33" fmla="*/ 1952659 h 1611313"/>
              <a:gd name="T34" fmla="*/ 1357986 w 1611313"/>
              <a:gd name="T35" fmla="*/ 1952659 h 1611313"/>
              <a:gd name="T36" fmla="*/ 1357986 w 1611313"/>
              <a:gd name="T37" fmla="*/ 1427204 h 1611313"/>
              <a:gd name="T38" fmla="*/ 1846571 w 1611313"/>
              <a:gd name="T39" fmla="*/ 909762 h 1611313"/>
              <a:gd name="T40" fmla="*/ 1921595 w 1611313"/>
              <a:gd name="T41" fmla="*/ 980386 h 1611313"/>
              <a:gd name="T42" fmla="*/ 1921595 w 1611313"/>
              <a:gd name="T43" fmla="*/ 1952659 h 1611313"/>
              <a:gd name="T44" fmla="*/ 1688608 w 1611313"/>
              <a:gd name="T45" fmla="*/ 1952659 h 1611313"/>
              <a:gd name="T46" fmla="*/ 1688608 w 1611313"/>
              <a:gd name="T47" fmla="*/ 1077614 h 1611313"/>
              <a:gd name="T48" fmla="*/ 1369516 w 1611313"/>
              <a:gd name="T49" fmla="*/ 201924 h 1611313"/>
              <a:gd name="T50" fmla="*/ 1966622 w 1611313"/>
              <a:gd name="T51" fmla="*/ 256445 h 1611313"/>
              <a:gd name="T52" fmla="*/ 2048074 w 1611313"/>
              <a:gd name="T53" fmla="*/ 848901 h 1611313"/>
              <a:gd name="T54" fmla="*/ 1846503 w 1611313"/>
              <a:gd name="T55" fmla="*/ 655536 h 1611313"/>
              <a:gd name="T56" fmla="*/ 1253200 w 1611313"/>
              <a:gd name="T57" fmla="*/ 1284446 h 1611313"/>
              <a:gd name="T58" fmla="*/ 1157170 w 1611313"/>
              <a:gd name="T59" fmla="*/ 1193787 h 1611313"/>
              <a:gd name="T60" fmla="*/ 977783 w 1611313"/>
              <a:gd name="T61" fmla="*/ 1024514 h 1611313"/>
              <a:gd name="T62" fmla="*/ 944188 w 1611313"/>
              <a:gd name="T63" fmla="*/ 992815 h 1611313"/>
              <a:gd name="T64" fmla="*/ 490970 w 1611313"/>
              <a:gd name="T65" fmla="*/ 1473371 h 1611313"/>
              <a:gd name="T66" fmla="*/ 215237 w 1611313"/>
              <a:gd name="T67" fmla="*/ 1213123 h 1611313"/>
              <a:gd name="T68" fmla="*/ 668454 w 1611313"/>
              <a:gd name="T69" fmla="*/ 732565 h 1611313"/>
              <a:gd name="T70" fmla="*/ 793961 w 1611313"/>
              <a:gd name="T71" fmla="*/ 599429 h 1611313"/>
              <a:gd name="T72" fmla="*/ 919784 w 1611313"/>
              <a:gd name="T73" fmla="*/ 466293 h 1611313"/>
              <a:gd name="T74" fmla="*/ 1228796 w 1611313"/>
              <a:gd name="T75" fmla="*/ 757924 h 1611313"/>
              <a:gd name="T76" fmla="*/ 1570770 w 1611313"/>
              <a:gd name="T77" fmla="*/ 395287 h 1611313"/>
              <a:gd name="T78" fmla="*/ 0 w 1611313"/>
              <a:gd name="T79" fmla="*/ 0 h 1611313"/>
              <a:gd name="T80" fmla="*/ 96958 w 1611313"/>
              <a:gd name="T81" fmla="*/ 0 h 1611313"/>
              <a:gd name="T82" fmla="*/ 96958 w 1611313"/>
              <a:gd name="T83" fmla="*/ 2155273 h 1611313"/>
              <a:gd name="T84" fmla="*/ 2252216 w 1611313"/>
              <a:gd name="T85" fmla="*/ 2155273 h 1611313"/>
              <a:gd name="T86" fmla="*/ 2252216 w 1611313"/>
              <a:gd name="T87" fmla="*/ 2252216 h 1611313"/>
              <a:gd name="T88" fmla="*/ 96958 w 1611313"/>
              <a:gd name="T89" fmla="*/ 2252216 h 1611313"/>
              <a:gd name="T90" fmla="*/ 0 w 1611313"/>
              <a:gd name="T91" fmla="*/ 2252216 h 1611313"/>
              <a:gd name="T92" fmla="*/ 0 w 1611313"/>
              <a:gd name="T93" fmla="*/ 2155273 h 161131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11313" h="1611313">
                <a:moveTo>
                  <a:pt x="261938" y="1152525"/>
                </a:moveTo>
                <a:lnTo>
                  <a:pt x="350158" y="1235601"/>
                </a:lnTo>
                <a:lnTo>
                  <a:pt x="428626" y="1152751"/>
                </a:lnTo>
                <a:lnTo>
                  <a:pt x="428626" y="1397000"/>
                </a:lnTo>
                <a:lnTo>
                  <a:pt x="261938" y="1397000"/>
                </a:lnTo>
                <a:lnTo>
                  <a:pt x="261938" y="1152525"/>
                </a:lnTo>
                <a:close/>
                <a:moveTo>
                  <a:pt x="735013" y="947738"/>
                </a:moveTo>
                <a:lnTo>
                  <a:pt x="827315" y="1034912"/>
                </a:lnTo>
                <a:lnTo>
                  <a:pt x="896031" y="1100065"/>
                </a:lnTo>
                <a:lnTo>
                  <a:pt x="901701" y="1094163"/>
                </a:lnTo>
                <a:lnTo>
                  <a:pt x="901701" y="1397001"/>
                </a:lnTo>
                <a:lnTo>
                  <a:pt x="735013" y="1397001"/>
                </a:lnTo>
                <a:lnTo>
                  <a:pt x="735013" y="947738"/>
                </a:lnTo>
                <a:close/>
                <a:moveTo>
                  <a:pt x="665163" y="901700"/>
                </a:moveTo>
                <a:lnTo>
                  <a:pt x="665163" y="1397000"/>
                </a:lnTo>
                <a:lnTo>
                  <a:pt x="498475" y="1397000"/>
                </a:lnTo>
                <a:lnTo>
                  <a:pt x="498475" y="1078593"/>
                </a:lnTo>
                <a:lnTo>
                  <a:pt x="665163" y="901700"/>
                </a:lnTo>
                <a:close/>
                <a:moveTo>
                  <a:pt x="1138238" y="844550"/>
                </a:moveTo>
                <a:lnTo>
                  <a:pt x="1138238" y="1397000"/>
                </a:lnTo>
                <a:lnTo>
                  <a:pt x="971550" y="1397000"/>
                </a:lnTo>
                <a:lnTo>
                  <a:pt x="971550" y="1021071"/>
                </a:lnTo>
                <a:lnTo>
                  <a:pt x="1138238" y="844550"/>
                </a:lnTo>
                <a:close/>
                <a:moveTo>
                  <a:pt x="1321101" y="650875"/>
                </a:moveTo>
                <a:lnTo>
                  <a:pt x="1374776" y="701402"/>
                </a:lnTo>
                <a:lnTo>
                  <a:pt x="1374776" y="1397000"/>
                </a:lnTo>
                <a:lnTo>
                  <a:pt x="1208088" y="1397000"/>
                </a:lnTo>
                <a:lnTo>
                  <a:pt x="1208088" y="770962"/>
                </a:lnTo>
                <a:lnTo>
                  <a:pt x="1321101" y="650875"/>
                </a:lnTo>
                <a:close/>
                <a:moveTo>
                  <a:pt x="979799" y="144463"/>
                </a:moveTo>
                <a:lnTo>
                  <a:pt x="1406989" y="183470"/>
                </a:lnTo>
                <a:lnTo>
                  <a:pt x="1465263" y="607333"/>
                </a:lnTo>
                <a:lnTo>
                  <a:pt x="1321052" y="468993"/>
                </a:lnTo>
                <a:lnTo>
                  <a:pt x="896583" y="918937"/>
                </a:lnTo>
                <a:lnTo>
                  <a:pt x="827879" y="854076"/>
                </a:lnTo>
                <a:lnTo>
                  <a:pt x="699540" y="732972"/>
                </a:lnTo>
                <a:lnTo>
                  <a:pt x="675505" y="710294"/>
                </a:lnTo>
                <a:lnTo>
                  <a:pt x="351257" y="1054101"/>
                </a:lnTo>
                <a:lnTo>
                  <a:pt x="153988" y="867910"/>
                </a:lnTo>
                <a:lnTo>
                  <a:pt x="478235" y="524102"/>
                </a:lnTo>
                <a:lnTo>
                  <a:pt x="568027" y="428852"/>
                </a:lnTo>
                <a:lnTo>
                  <a:pt x="658045" y="333602"/>
                </a:lnTo>
                <a:lnTo>
                  <a:pt x="879123" y="542245"/>
                </a:lnTo>
                <a:lnTo>
                  <a:pt x="1123783" y="282802"/>
                </a:lnTo>
                <a:lnTo>
                  <a:pt x="979799" y="144463"/>
                </a:lnTo>
                <a:close/>
                <a:moveTo>
                  <a:pt x="0" y="0"/>
                </a:moveTo>
                <a:lnTo>
                  <a:pt x="69367" y="0"/>
                </a:lnTo>
                <a:lnTo>
                  <a:pt x="69367" y="1541956"/>
                </a:lnTo>
                <a:lnTo>
                  <a:pt x="1611313" y="1541956"/>
                </a:lnTo>
                <a:lnTo>
                  <a:pt x="1611313" y="1611313"/>
                </a:lnTo>
                <a:lnTo>
                  <a:pt x="69367" y="1611313"/>
                </a:lnTo>
                <a:lnTo>
                  <a:pt x="0" y="1611313"/>
                </a:lnTo>
                <a:lnTo>
                  <a:pt x="0" y="1541956"/>
                </a:lnTo>
                <a:lnTo>
                  <a:pt x="0" y="0"/>
                </a:lnTo>
                <a:close/>
              </a:path>
            </a:pathLst>
          </a:custGeom>
          <a:solidFill>
            <a:srgbClr val="FF434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5780927" y="4906391"/>
            <a:ext cx="351848" cy="300240"/>
          </a:xfrm>
          <a:custGeom>
            <a:avLst/>
            <a:gdLst>
              <a:gd name="T0" fmla="*/ 1467173 w 3549651"/>
              <a:gd name="T1" fmla="*/ 2801186 h 3030537"/>
              <a:gd name="T2" fmla="*/ 3546160 w 3549651"/>
              <a:gd name="T3" fmla="*/ 2475237 h 3030537"/>
              <a:gd name="T4" fmla="*/ 3202089 w 3549651"/>
              <a:gd name="T5" fmla="*/ 2691437 h 3030537"/>
              <a:gd name="T6" fmla="*/ 2656781 w 3549651"/>
              <a:gd name="T7" fmla="*/ 2671725 h 3030537"/>
              <a:gd name="T8" fmla="*/ 2970870 w 3549651"/>
              <a:gd name="T9" fmla="*/ 1932623 h 3030537"/>
              <a:gd name="T10" fmla="*/ 2842055 w 3549651"/>
              <a:gd name="T11" fmla="*/ 2061210 h 3030537"/>
              <a:gd name="T12" fmla="*/ 3048286 w 3549651"/>
              <a:gd name="T13" fmla="*/ 2235200 h 3030537"/>
              <a:gd name="T14" fmla="*/ 3041940 w 3549651"/>
              <a:gd name="T15" fmla="*/ 2302193 h 3030537"/>
              <a:gd name="T16" fmla="*/ 2899799 w 3549651"/>
              <a:gd name="T17" fmla="*/ 2268220 h 3030537"/>
              <a:gd name="T18" fmla="*/ 2837930 w 3549651"/>
              <a:gd name="T19" fmla="*/ 2310765 h 3030537"/>
              <a:gd name="T20" fmla="*/ 2968014 w 3549651"/>
              <a:gd name="T21" fmla="*/ 2412048 h 3030537"/>
              <a:gd name="T22" fmla="*/ 3131412 w 3549651"/>
              <a:gd name="T23" fmla="*/ 2329815 h 3030537"/>
              <a:gd name="T24" fmla="*/ 3109520 w 3549651"/>
              <a:gd name="T25" fmla="*/ 2184718 h 3030537"/>
              <a:gd name="T26" fmla="*/ 2922961 w 3549651"/>
              <a:gd name="T27" fmla="*/ 2085023 h 3030537"/>
              <a:gd name="T28" fmla="*/ 3032422 w 3549651"/>
              <a:gd name="T29" fmla="*/ 2045335 h 3030537"/>
              <a:gd name="T30" fmla="*/ 3135537 w 3549651"/>
              <a:gd name="T31" fmla="*/ 2071370 h 3030537"/>
              <a:gd name="T32" fmla="*/ 3054314 w 3549651"/>
              <a:gd name="T33" fmla="*/ 1982470 h 3030537"/>
              <a:gd name="T34" fmla="*/ 3192012 w 3549651"/>
              <a:gd name="T35" fmla="*/ 1921193 h 3030537"/>
              <a:gd name="T36" fmla="*/ 3435365 w 3549651"/>
              <a:gd name="T37" fmla="*/ 2266315 h 3030537"/>
              <a:gd name="T38" fmla="*/ 2550476 w 3549651"/>
              <a:gd name="T39" fmla="*/ 2353628 h 3030537"/>
              <a:gd name="T40" fmla="*/ 2704356 w 3549651"/>
              <a:gd name="T41" fmla="*/ 2034223 h 3030537"/>
              <a:gd name="T42" fmla="*/ 3157240 w 3549651"/>
              <a:gd name="T43" fmla="*/ 1786255 h 3030537"/>
              <a:gd name="T44" fmla="*/ 2866305 w 3549651"/>
              <a:gd name="T45" fmla="*/ 1836738 h 3030537"/>
              <a:gd name="T46" fmla="*/ 2845094 w 3549651"/>
              <a:gd name="T47" fmla="*/ 1784033 h 3030537"/>
              <a:gd name="T48" fmla="*/ 1725613 w 3549651"/>
              <a:gd name="T49" fmla="*/ 1796449 h 3030537"/>
              <a:gd name="T50" fmla="*/ 3089168 w 3549651"/>
              <a:gd name="T51" fmla="*/ 1512570 h 3030537"/>
              <a:gd name="T52" fmla="*/ 3077413 w 3549651"/>
              <a:gd name="T53" fmla="*/ 1640840 h 3030537"/>
              <a:gd name="T54" fmla="*/ 3168594 w 3549651"/>
              <a:gd name="T55" fmla="*/ 1534477 h 3030537"/>
              <a:gd name="T56" fmla="*/ 3220061 w 3549651"/>
              <a:gd name="T57" fmla="*/ 1624012 h 3030537"/>
              <a:gd name="T58" fmla="*/ 2806415 w 3549651"/>
              <a:gd name="T59" fmla="*/ 1648142 h 3030537"/>
              <a:gd name="T60" fmla="*/ 2796884 w 3549651"/>
              <a:gd name="T61" fmla="*/ 1542415 h 3030537"/>
              <a:gd name="T62" fmla="*/ 2906808 w 3549651"/>
              <a:gd name="T63" fmla="*/ 1616710 h 3030537"/>
              <a:gd name="T64" fmla="*/ 2909985 w 3549651"/>
              <a:gd name="T65" fmla="*/ 1528762 h 3030537"/>
              <a:gd name="T66" fmla="*/ 495617 w 3549651"/>
              <a:gd name="T67" fmla="*/ 1676586 h 3030537"/>
              <a:gd name="T68" fmla="*/ 2370455 w 3549651"/>
              <a:gd name="T69" fmla="*/ 633147 h 3030537"/>
              <a:gd name="T70" fmla="*/ 2926081 w 3549651"/>
              <a:gd name="T71" fmla="*/ 1087945 h 3030537"/>
              <a:gd name="T72" fmla="*/ 3011806 w 3549651"/>
              <a:gd name="T73" fmla="*/ 1130821 h 3030537"/>
              <a:gd name="T74" fmla="*/ 3084196 w 3549651"/>
              <a:gd name="T75" fmla="*/ 1155593 h 3030537"/>
              <a:gd name="T76" fmla="*/ 3131186 w 3549651"/>
              <a:gd name="T77" fmla="*/ 1156546 h 3030537"/>
              <a:gd name="T78" fmla="*/ 3138171 w 3549651"/>
              <a:gd name="T79" fmla="*/ 1506220 h 3030537"/>
              <a:gd name="T80" fmla="*/ 3008948 w 3549651"/>
              <a:gd name="T81" fmla="*/ 1345198 h 3030537"/>
              <a:gd name="T82" fmla="*/ 2881313 w 3549651"/>
              <a:gd name="T83" fmla="*/ 1506537 h 3030537"/>
              <a:gd name="T84" fmla="*/ 2879091 w 3549651"/>
              <a:gd name="T85" fmla="*/ 1140666 h 3030537"/>
              <a:gd name="T86" fmla="*/ 2689861 w 3549651"/>
              <a:gd name="T87" fmla="*/ 951062 h 3030537"/>
              <a:gd name="T88" fmla="*/ 1800760 w 3549651"/>
              <a:gd name="T89" fmla="*/ 464071 h 3030537"/>
              <a:gd name="T90" fmla="*/ 1852446 w 3549651"/>
              <a:gd name="T91" fmla="*/ 559565 h 3030537"/>
              <a:gd name="T92" fmla="*/ 1883838 w 3549651"/>
              <a:gd name="T93" fmla="*/ 456140 h 3030537"/>
              <a:gd name="T94" fmla="*/ 463232 w 3549651"/>
              <a:gd name="T95" fmla="*/ 274650 h 3030537"/>
              <a:gd name="T96" fmla="*/ 522922 w 3549651"/>
              <a:gd name="T97" fmla="*/ 349623 h 3030537"/>
              <a:gd name="T98" fmla="*/ 581025 w 3549651"/>
              <a:gd name="T99" fmla="*/ 356295 h 3030537"/>
              <a:gd name="T100" fmla="*/ 904240 w 3549651"/>
              <a:gd name="T101" fmla="*/ 287040 h 3030537"/>
              <a:gd name="T102" fmla="*/ 1695450 w 3549651"/>
              <a:gd name="T103" fmla="*/ 563106 h 3030537"/>
              <a:gd name="T104" fmla="*/ 722312 w 3549651"/>
              <a:gd name="T105" fmla="*/ 373767 h 3030537"/>
              <a:gd name="T106" fmla="*/ 1077277 w 3549651"/>
              <a:gd name="T107" fmla="*/ 1654666 h 3030537"/>
              <a:gd name="T108" fmla="*/ 1091247 w 3549651"/>
              <a:gd name="T109" fmla="*/ 1707084 h 3030537"/>
              <a:gd name="T110" fmla="*/ 554355 w 3549651"/>
              <a:gd name="T111" fmla="*/ 1905000 h 3030537"/>
              <a:gd name="T112" fmla="*/ 4445 w 3549651"/>
              <a:gd name="T113" fmla="*/ 1701048 h 3030537"/>
              <a:gd name="T114" fmla="*/ 518795 w 3549651"/>
              <a:gd name="T115" fmla="*/ 421738 h 3030537"/>
              <a:gd name="T116" fmla="*/ 429577 w 3549651"/>
              <a:gd name="T117" fmla="*/ 274015 h 3030537"/>
              <a:gd name="T118" fmla="*/ 1918383 w 3549651"/>
              <a:gd name="T119" fmla="*/ 157115 h 3030537"/>
              <a:gd name="T120" fmla="*/ 1760813 w 3549651"/>
              <a:gd name="T121" fmla="*/ 142227 h 3030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49651" h="3030537">
                <a:moveTo>
                  <a:pt x="1319213" y="2925762"/>
                </a:moveTo>
                <a:lnTo>
                  <a:pt x="2373313" y="2925762"/>
                </a:lnTo>
                <a:lnTo>
                  <a:pt x="2373313" y="3030537"/>
                </a:lnTo>
                <a:lnTo>
                  <a:pt x="1319213" y="3030537"/>
                </a:lnTo>
                <a:lnTo>
                  <a:pt x="1319213" y="2925762"/>
                </a:lnTo>
                <a:close/>
                <a:moveTo>
                  <a:pt x="1727737" y="2644775"/>
                </a:moveTo>
                <a:lnTo>
                  <a:pt x="1965105" y="2644775"/>
                </a:lnTo>
                <a:lnTo>
                  <a:pt x="1988937" y="2663139"/>
                </a:lnTo>
                <a:lnTo>
                  <a:pt x="2013088" y="2680237"/>
                </a:lnTo>
                <a:lnTo>
                  <a:pt x="2036920" y="2696384"/>
                </a:lnTo>
                <a:lnTo>
                  <a:pt x="2060116" y="2711582"/>
                </a:lnTo>
                <a:lnTo>
                  <a:pt x="2082995" y="2725830"/>
                </a:lnTo>
                <a:lnTo>
                  <a:pt x="2105238" y="2738811"/>
                </a:lnTo>
                <a:lnTo>
                  <a:pt x="2126528" y="2750526"/>
                </a:lnTo>
                <a:lnTo>
                  <a:pt x="2146230" y="2761608"/>
                </a:lnTo>
                <a:lnTo>
                  <a:pt x="2164342" y="2771107"/>
                </a:lnTo>
                <a:lnTo>
                  <a:pt x="2181183" y="2779655"/>
                </a:lnTo>
                <a:lnTo>
                  <a:pt x="2208193" y="2792954"/>
                </a:lnTo>
                <a:lnTo>
                  <a:pt x="2225988" y="2801186"/>
                </a:lnTo>
                <a:lnTo>
                  <a:pt x="2232025" y="2804035"/>
                </a:lnTo>
                <a:lnTo>
                  <a:pt x="2232025" y="2873375"/>
                </a:lnTo>
                <a:lnTo>
                  <a:pt x="1460500" y="2873375"/>
                </a:lnTo>
                <a:lnTo>
                  <a:pt x="1460500" y="2804035"/>
                </a:lnTo>
                <a:lnTo>
                  <a:pt x="1467173" y="2801186"/>
                </a:lnTo>
                <a:lnTo>
                  <a:pt x="1484650" y="2792954"/>
                </a:lnTo>
                <a:lnTo>
                  <a:pt x="1511977" y="2779655"/>
                </a:lnTo>
                <a:lnTo>
                  <a:pt x="1528501" y="2771107"/>
                </a:lnTo>
                <a:lnTo>
                  <a:pt x="1546613" y="2761608"/>
                </a:lnTo>
                <a:lnTo>
                  <a:pt x="1566632" y="2750526"/>
                </a:lnTo>
                <a:lnTo>
                  <a:pt x="1587604" y="2738811"/>
                </a:lnTo>
                <a:lnTo>
                  <a:pt x="1609848" y="2725830"/>
                </a:lnTo>
                <a:lnTo>
                  <a:pt x="1632727" y="2711582"/>
                </a:lnTo>
                <a:lnTo>
                  <a:pt x="1656241" y="2696384"/>
                </a:lnTo>
                <a:lnTo>
                  <a:pt x="1680073" y="2680237"/>
                </a:lnTo>
                <a:lnTo>
                  <a:pt x="1704223" y="2663139"/>
                </a:lnTo>
                <a:lnTo>
                  <a:pt x="1727737" y="2644775"/>
                </a:lnTo>
                <a:close/>
                <a:moveTo>
                  <a:pt x="2467288" y="2470150"/>
                </a:moveTo>
                <a:lnTo>
                  <a:pt x="2471732" y="2470150"/>
                </a:lnTo>
                <a:lnTo>
                  <a:pt x="2944988" y="2470150"/>
                </a:lnTo>
                <a:lnTo>
                  <a:pt x="2999900" y="2470150"/>
                </a:lnTo>
                <a:lnTo>
                  <a:pt x="3054176" y="2470150"/>
                </a:lnTo>
                <a:lnTo>
                  <a:pt x="3527433" y="2470150"/>
                </a:lnTo>
                <a:lnTo>
                  <a:pt x="3531876" y="2470150"/>
                </a:lnTo>
                <a:lnTo>
                  <a:pt x="3535685" y="2470468"/>
                </a:lnTo>
                <a:lnTo>
                  <a:pt x="3538859" y="2471422"/>
                </a:lnTo>
                <a:lnTo>
                  <a:pt x="3542033" y="2472376"/>
                </a:lnTo>
                <a:lnTo>
                  <a:pt x="3544255" y="2473647"/>
                </a:lnTo>
                <a:lnTo>
                  <a:pt x="3546160" y="2475237"/>
                </a:lnTo>
                <a:lnTo>
                  <a:pt x="3548064" y="2477145"/>
                </a:lnTo>
                <a:lnTo>
                  <a:pt x="3549016" y="2479052"/>
                </a:lnTo>
                <a:lnTo>
                  <a:pt x="3549651" y="2481278"/>
                </a:lnTo>
                <a:lnTo>
                  <a:pt x="3549651" y="2483504"/>
                </a:lnTo>
                <a:lnTo>
                  <a:pt x="3549334" y="2486047"/>
                </a:lnTo>
                <a:lnTo>
                  <a:pt x="3548699" y="2488591"/>
                </a:lnTo>
                <a:lnTo>
                  <a:pt x="3547429" y="2491770"/>
                </a:lnTo>
                <a:lnTo>
                  <a:pt x="3545525" y="2494314"/>
                </a:lnTo>
                <a:lnTo>
                  <a:pt x="3543303" y="2497493"/>
                </a:lnTo>
                <a:lnTo>
                  <a:pt x="3540129" y="2500355"/>
                </a:lnTo>
                <a:lnTo>
                  <a:pt x="3388090" y="2653284"/>
                </a:lnTo>
                <a:lnTo>
                  <a:pt x="3385234" y="2655192"/>
                </a:lnTo>
                <a:lnTo>
                  <a:pt x="3381425" y="2657418"/>
                </a:lnTo>
                <a:lnTo>
                  <a:pt x="3375077" y="2660279"/>
                </a:lnTo>
                <a:lnTo>
                  <a:pt x="3366189" y="2663777"/>
                </a:lnTo>
                <a:lnTo>
                  <a:pt x="3354762" y="2667592"/>
                </a:lnTo>
                <a:lnTo>
                  <a:pt x="3339844" y="2671725"/>
                </a:lnTo>
                <a:lnTo>
                  <a:pt x="3321117" y="2675858"/>
                </a:lnTo>
                <a:lnTo>
                  <a:pt x="3297946" y="2679992"/>
                </a:lnTo>
                <a:lnTo>
                  <a:pt x="3270967" y="2684443"/>
                </a:lnTo>
                <a:lnTo>
                  <a:pt x="3255731" y="2686350"/>
                </a:lnTo>
                <a:lnTo>
                  <a:pt x="3239226" y="2688258"/>
                </a:lnTo>
                <a:lnTo>
                  <a:pt x="3221133" y="2690166"/>
                </a:lnTo>
                <a:lnTo>
                  <a:pt x="3202089" y="2691437"/>
                </a:lnTo>
                <a:lnTo>
                  <a:pt x="3181775" y="2693027"/>
                </a:lnTo>
                <a:lnTo>
                  <a:pt x="3159556" y="2694617"/>
                </a:lnTo>
                <a:lnTo>
                  <a:pt x="3136385" y="2695889"/>
                </a:lnTo>
                <a:lnTo>
                  <a:pt x="3111310" y="2696842"/>
                </a:lnTo>
                <a:lnTo>
                  <a:pt x="3084965" y="2697796"/>
                </a:lnTo>
                <a:lnTo>
                  <a:pt x="3056716" y="2698114"/>
                </a:lnTo>
                <a:lnTo>
                  <a:pt x="3027197" y="2698432"/>
                </a:lnTo>
                <a:lnTo>
                  <a:pt x="2996091" y="2698750"/>
                </a:lnTo>
                <a:lnTo>
                  <a:pt x="2964667" y="2698432"/>
                </a:lnTo>
                <a:lnTo>
                  <a:pt x="2934831" y="2698114"/>
                </a:lnTo>
                <a:lnTo>
                  <a:pt x="2906899" y="2697796"/>
                </a:lnTo>
                <a:lnTo>
                  <a:pt x="2880554" y="2696842"/>
                </a:lnTo>
                <a:lnTo>
                  <a:pt x="2856114" y="2695889"/>
                </a:lnTo>
                <a:lnTo>
                  <a:pt x="2832625" y="2694617"/>
                </a:lnTo>
                <a:lnTo>
                  <a:pt x="2810724" y="2693027"/>
                </a:lnTo>
                <a:lnTo>
                  <a:pt x="2790727" y="2691437"/>
                </a:lnTo>
                <a:lnTo>
                  <a:pt x="2772000" y="2690166"/>
                </a:lnTo>
                <a:lnTo>
                  <a:pt x="2754225" y="2688258"/>
                </a:lnTo>
                <a:lnTo>
                  <a:pt x="2737720" y="2686350"/>
                </a:lnTo>
                <a:lnTo>
                  <a:pt x="2722802" y="2684443"/>
                </a:lnTo>
                <a:lnTo>
                  <a:pt x="2709153" y="2682535"/>
                </a:lnTo>
                <a:lnTo>
                  <a:pt x="2696457" y="2679992"/>
                </a:lnTo>
                <a:lnTo>
                  <a:pt x="2674873" y="2675858"/>
                </a:lnTo>
                <a:lnTo>
                  <a:pt x="2656781" y="2671725"/>
                </a:lnTo>
                <a:lnTo>
                  <a:pt x="2642180" y="2667592"/>
                </a:lnTo>
                <a:lnTo>
                  <a:pt x="2631071" y="2663777"/>
                </a:lnTo>
                <a:lnTo>
                  <a:pt x="2623136" y="2660279"/>
                </a:lnTo>
                <a:lnTo>
                  <a:pt x="2617422" y="2657418"/>
                </a:lnTo>
                <a:lnTo>
                  <a:pt x="2613613" y="2655192"/>
                </a:lnTo>
                <a:lnTo>
                  <a:pt x="2612026" y="2653602"/>
                </a:lnTo>
                <a:lnTo>
                  <a:pt x="2611392" y="2653284"/>
                </a:lnTo>
                <a:lnTo>
                  <a:pt x="2459036" y="2500355"/>
                </a:lnTo>
                <a:lnTo>
                  <a:pt x="2455861" y="2497493"/>
                </a:lnTo>
                <a:lnTo>
                  <a:pt x="2453640" y="2494314"/>
                </a:lnTo>
                <a:lnTo>
                  <a:pt x="2451735" y="2491770"/>
                </a:lnTo>
                <a:lnTo>
                  <a:pt x="2450465" y="2488591"/>
                </a:lnTo>
                <a:lnTo>
                  <a:pt x="2449831" y="2486047"/>
                </a:lnTo>
                <a:lnTo>
                  <a:pt x="2449513" y="2483504"/>
                </a:lnTo>
                <a:lnTo>
                  <a:pt x="2449513" y="2481278"/>
                </a:lnTo>
                <a:lnTo>
                  <a:pt x="2450148" y="2479052"/>
                </a:lnTo>
                <a:lnTo>
                  <a:pt x="2451418" y="2477145"/>
                </a:lnTo>
                <a:lnTo>
                  <a:pt x="2453005" y="2475237"/>
                </a:lnTo>
                <a:lnTo>
                  <a:pt x="2454909" y="2473647"/>
                </a:lnTo>
                <a:lnTo>
                  <a:pt x="2457131" y="2472376"/>
                </a:lnTo>
                <a:lnTo>
                  <a:pt x="2460305" y="2471422"/>
                </a:lnTo>
                <a:lnTo>
                  <a:pt x="2463479" y="2470468"/>
                </a:lnTo>
                <a:lnTo>
                  <a:pt x="2467288" y="2470150"/>
                </a:lnTo>
                <a:close/>
                <a:moveTo>
                  <a:pt x="2970870" y="1932623"/>
                </a:moveTo>
                <a:lnTo>
                  <a:pt x="2968014" y="1933258"/>
                </a:lnTo>
                <a:lnTo>
                  <a:pt x="2965793" y="1933575"/>
                </a:lnTo>
                <a:lnTo>
                  <a:pt x="2963572" y="1934528"/>
                </a:lnTo>
                <a:lnTo>
                  <a:pt x="2961669" y="1935798"/>
                </a:lnTo>
                <a:lnTo>
                  <a:pt x="2960400" y="1937068"/>
                </a:lnTo>
                <a:lnTo>
                  <a:pt x="2959448" y="1938973"/>
                </a:lnTo>
                <a:lnTo>
                  <a:pt x="2958496" y="1940560"/>
                </a:lnTo>
                <a:lnTo>
                  <a:pt x="2958179" y="1942783"/>
                </a:lnTo>
                <a:lnTo>
                  <a:pt x="2958179" y="1979930"/>
                </a:lnTo>
                <a:lnTo>
                  <a:pt x="2946122" y="1982153"/>
                </a:lnTo>
                <a:lnTo>
                  <a:pt x="2934065" y="1984693"/>
                </a:lnTo>
                <a:lnTo>
                  <a:pt x="2922643" y="1988185"/>
                </a:lnTo>
                <a:lnTo>
                  <a:pt x="2911856" y="1992313"/>
                </a:lnTo>
                <a:lnTo>
                  <a:pt x="2901703" y="1997075"/>
                </a:lnTo>
                <a:lnTo>
                  <a:pt x="2892185" y="2002473"/>
                </a:lnTo>
                <a:lnTo>
                  <a:pt x="2882984" y="2008188"/>
                </a:lnTo>
                <a:lnTo>
                  <a:pt x="2874417" y="2014220"/>
                </a:lnTo>
                <a:lnTo>
                  <a:pt x="2868072" y="2020253"/>
                </a:lnTo>
                <a:lnTo>
                  <a:pt x="2862361" y="2026603"/>
                </a:lnTo>
                <a:lnTo>
                  <a:pt x="2856967" y="2032953"/>
                </a:lnTo>
                <a:lnTo>
                  <a:pt x="2851890" y="2039938"/>
                </a:lnTo>
                <a:lnTo>
                  <a:pt x="2848083" y="2046605"/>
                </a:lnTo>
                <a:lnTo>
                  <a:pt x="2844593" y="2053908"/>
                </a:lnTo>
                <a:lnTo>
                  <a:pt x="2842055" y="2061210"/>
                </a:lnTo>
                <a:lnTo>
                  <a:pt x="2840151" y="2068513"/>
                </a:lnTo>
                <a:lnTo>
                  <a:pt x="2838565" y="2076133"/>
                </a:lnTo>
                <a:lnTo>
                  <a:pt x="2837930" y="2083435"/>
                </a:lnTo>
                <a:lnTo>
                  <a:pt x="2837930" y="2091055"/>
                </a:lnTo>
                <a:lnTo>
                  <a:pt x="2838565" y="2098675"/>
                </a:lnTo>
                <a:lnTo>
                  <a:pt x="2840151" y="2106295"/>
                </a:lnTo>
                <a:lnTo>
                  <a:pt x="2842372" y="2113598"/>
                </a:lnTo>
                <a:lnTo>
                  <a:pt x="2844910" y="2120900"/>
                </a:lnTo>
                <a:lnTo>
                  <a:pt x="2849035" y="2128203"/>
                </a:lnTo>
                <a:lnTo>
                  <a:pt x="2853160" y="2134870"/>
                </a:lnTo>
                <a:lnTo>
                  <a:pt x="2857601" y="2141220"/>
                </a:lnTo>
                <a:lnTo>
                  <a:pt x="2862678" y="2146935"/>
                </a:lnTo>
                <a:lnTo>
                  <a:pt x="2868389" y="2152650"/>
                </a:lnTo>
                <a:lnTo>
                  <a:pt x="2874417" y="2157730"/>
                </a:lnTo>
                <a:lnTo>
                  <a:pt x="2880763" y="2162175"/>
                </a:lnTo>
                <a:lnTo>
                  <a:pt x="2887426" y="2165985"/>
                </a:lnTo>
                <a:lnTo>
                  <a:pt x="2894406" y="2169795"/>
                </a:lnTo>
                <a:lnTo>
                  <a:pt x="2915029" y="2178685"/>
                </a:lnTo>
                <a:lnTo>
                  <a:pt x="2948026" y="2192020"/>
                </a:lnTo>
                <a:lnTo>
                  <a:pt x="3015923" y="2220278"/>
                </a:lnTo>
                <a:lnTo>
                  <a:pt x="3033056" y="2227263"/>
                </a:lnTo>
                <a:lnTo>
                  <a:pt x="3038450" y="2230120"/>
                </a:lnTo>
                <a:lnTo>
                  <a:pt x="3043844" y="2232343"/>
                </a:lnTo>
                <a:lnTo>
                  <a:pt x="3048286" y="2235200"/>
                </a:lnTo>
                <a:lnTo>
                  <a:pt x="3053045" y="2238058"/>
                </a:lnTo>
                <a:lnTo>
                  <a:pt x="3056852" y="2240915"/>
                </a:lnTo>
                <a:lnTo>
                  <a:pt x="3060342" y="2244090"/>
                </a:lnTo>
                <a:lnTo>
                  <a:pt x="3063198" y="2247583"/>
                </a:lnTo>
                <a:lnTo>
                  <a:pt x="3065736" y="2250758"/>
                </a:lnTo>
                <a:lnTo>
                  <a:pt x="3067005" y="2253298"/>
                </a:lnTo>
                <a:lnTo>
                  <a:pt x="3068274" y="2256473"/>
                </a:lnTo>
                <a:lnTo>
                  <a:pt x="3069543" y="2259013"/>
                </a:lnTo>
                <a:lnTo>
                  <a:pt x="3070178" y="2262188"/>
                </a:lnTo>
                <a:lnTo>
                  <a:pt x="3070495" y="2265045"/>
                </a:lnTo>
                <a:lnTo>
                  <a:pt x="3070495" y="2268220"/>
                </a:lnTo>
                <a:lnTo>
                  <a:pt x="3070178" y="2271713"/>
                </a:lnTo>
                <a:lnTo>
                  <a:pt x="3069860" y="2274570"/>
                </a:lnTo>
                <a:lnTo>
                  <a:pt x="3069226" y="2277428"/>
                </a:lnTo>
                <a:lnTo>
                  <a:pt x="3067957" y="2280603"/>
                </a:lnTo>
                <a:lnTo>
                  <a:pt x="3066688" y="2283143"/>
                </a:lnTo>
                <a:lnTo>
                  <a:pt x="3065101" y="2285683"/>
                </a:lnTo>
                <a:lnTo>
                  <a:pt x="3063198" y="2288540"/>
                </a:lnTo>
                <a:lnTo>
                  <a:pt x="3061294" y="2290763"/>
                </a:lnTo>
                <a:lnTo>
                  <a:pt x="3059073" y="2292985"/>
                </a:lnTo>
                <a:lnTo>
                  <a:pt x="3056535" y="2294890"/>
                </a:lnTo>
                <a:lnTo>
                  <a:pt x="3052410" y="2298065"/>
                </a:lnTo>
                <a:lnTo>
                  <a:pt x="3047334" y="2300288"/>
                </a:lnTo>
                <a:lnTo>
                  <a:pt x="3041940" y="2302193"/>
                </a:lnTo>
                <a:lnTo>
                  <a:pt x="3035912" y="2303780"/>
                </a:lnTo>
                <a:lnTo>
                  <a:pt x="3029566" y="2305368"/>
                </a:lnTo>
                <a:lnTo>
                  <a:pt x="3022903" y="2306003"/>
                </a:lnTo>
                <a:lnTo>
                  <a:pt x="3015606" y="2306955"/>
                </a:lnTo>
                <a:lnTo>
                  <a:pt x="3007991" y="2306955"/>
                </a:lnTo>
                <a:lnTo>
                  <a:pt x="3001011" y="2306955"/>
                </a:lnTo>
                <a:lnTo>
                  <a:pt x="2993396" y="2306320"/>
                </a:lnTo>
                <a:lnTo>
                  <a:pt x="2986099" y="2305685"/>
                </a:lnTo>
                <a:lnTo>
                  <a:pt x="2978484" y="2304415"/>
                </a:lnTo>
                <a:lnTo>
                  <a:pt x="2970870" y="2303463"/>
                </a:lnTo>
                <a:lnTo>
                  <a:pt x="2963255" y="2301875"/>
                </a:lnTo>
                <a:lnTo>
                  <a:pt x="2955640" y="2299970"/>
                </a:lnTo>
                <a:lnTo>
                  <a:pt x="2948343" y="2298065"/>
                </a:lnTo>
                <a:lnTo>
                  <a:pt x="2943584" y="2296478"/>
                </a:lnTo>
                <a:lnTo>
                  <a:pt x="2938825" y="2294573"/>
                </a:lnTo>
                <a:lnTo>
                  <a:pt x="2928354" y="2289493"/>
                </a:lnTo>
                <a:lnTo>
                  <a:pt x="2918519" y="2284413"/>
                </a:lnTo>
                <a:lnTo>
                  <a:pt x="2913760" y="2281238"/>
                </a:lnTo>
                <a:lnTo>
                  <a:pt x="2909635" y="2278063"/>
                </a:lnTo>
                <a:lnTo>
                  <a:pt x="2905193" y="2274570"/>
                </a:lnTo>
                <a:lnTo>
                  <a:pt x="2904241" y="2273935"/>
                </a:lnTo>
                <a:lnTo>
                  <a:pt x="2903924" y="2273300"/>
                </a:lnTo>
                <a:lnTo>
                  <a:pt x="2902020" y="2270760"/>
                </a:lnTo>
                <a:lnTo>
                  <a:pt x="2899799" y="2268220"/>
                </a:lnTo>
                <a:lnTo>
                  <a:pt x="2897578" y="2265998"/>
                </a:lnTo>
                <a:lnTo>
                  <a:pt x="2894723" y="2264093"/>
                </a:lnTo>
                <a:lnTo>
                  <a:pt x="2891550" y="2262505"/>
                </a:lnTo>
                <a:lnTo>
                  <a:pt x="2888695" y="2261235"/>
                </a:lnTo>
                <a:lnTo>
                  <a:pt x="2885522" y="2260283"/>
                </a:lnTo>
                <a:lnTo>
                  <a:pt x="2882032" y="2259965"/>
                </a:lnTo>
                <a:lnTo>
                  <a:pt x="2878225" y="2259965"/>
                </a:lnTo>
                <a:lnTo>
                  <a:pt x="2875369" y="2259965"/>
                </a:lnTo>
                <a:lnTo>
                  <a:pt x="2872196" y="2260283"/>
                </a:lnTo>
                <a:lnTo>
                  <a:pt x="2866168" y="2261870"/>
                </a:lnTo>
                <a:lnTo>
                  <a:pt x="2860457" y="2264093"/>
                </a:lnTo>
                <a:lnTo>
                  <a:pt x="2855063" y="2266633"/>
                </a:lnTo>
                <a:lnTo>
                  <a:pt x="2849987" y="2270125"/>
                </a:lnTo>
                <a:lnTo>
                  <a:pt x="2845545" y="2273935"/>
                </a:lnTo>
                <a:lnTo>
                  <a:pt x="2841738" y="2278063"/>
                </a:lnTo>
                <a:lnTo>
                  <a:pt x="2838565" y="2282508"/>
                </a:lnTo>
                <a:lnTo>
                  <a:pt x="2836344" y="2286318"/>
                </a:lnTo>
                <a:lnTo>
                  <a:pt x="2834757" y="2289493"/>
                </a:lnTo>
                <a:lnTo>
                  <a:pt x="2834123" y="2293620"/>
                </a:lnTo>
                <a:lnTo>
                  <a:pt x="2833488" y="2297430"/>
                </a:lnTo>
                <a:lnTo>
                  <a:pt x="2833488" y="2300605"/>
                </a:lnTo>
                <a:lnTo>
                  <a:pt x="2834440" y="2304098"/>
                </a:lnTo>
                <a:lnTo>
                  <a:pt x="2836027" y="2307590"/>
                </a:lnTo>
                <a:lnTo>
                  <a:pt x="2837930" y="2310765"/>
                </a:lnTo>
                <a:lnTo>
                  <a:pt x="2842372" y="2316480"/>
                </a:lnTo>
                <a:lnTo>
                  <a:pt x="2847449" y="2321878"/>
                </a:lnTo>
                <a:lnTo>
                  <a:pt x="2853160" y="2327275"/>
                </a:lnTo>
                <a:lnTo>
                  <a:pt x="2859188" y="2331720"/>
                </a:lnTo>
                <a:lnTo>
                  <a:pt x="2865851" y="2336165"/>
                </a:lnTo>
                <a:lnTo>
                  <a:pt x="2872831" y="2340610"/>
                </a:lnTo>
                <a:lnTo>
                  <a:pt x="2880128" y="2344420"/>
                </a:lnTo>
                <a:lnTo>
                  <a:pt x="2888377" y="2348230"/>
                </a:lnTo>
                <a:lnTo>
                  <a:pt x="2896309" y="2351723"/>
                </a:lnTo>
                <a:lnTo>
                  <a:pt x="2904559" y="2354580"/>
                </a:lnTo>
                <a:lnTo>
                  <a:pt x="2913125" y="2357438"/>
                </a:lnTo>
                <a:lnTo>
                  <a:pt x="2922009" y="2359978"/>
                </a:lnTo>
                <a:lnTo>
                  <a:pt x="2930575" y="2362200"/>
                </a:lnTo>
                <a:lnTo>
                  <a:pt x="2939776" y="2364105"/>
                </a:lnTo>
                <a:lnTo>
                  <a:pt x="2948978" y="2365693"/>
                </a:lnTo>
                <a:lnTo>
                  <a:pt x="2958179" y="2367280"/>
                </a:lnTo>
                <a:lnTo>
                  <a:pt x="2958179" y="2402840"/>
                </a:lnTo>
                <a:lnTo>
                  <a:pt x="2958496" y="2404745"/>
                </a:lnTo>
                <a:lnTo>
                  <a:pt x="2959448" y="2406333"/>
                </a:lnTo>
                <a:lnTo>
                  <a:pt x="2960400" y="2408238"/>
                </a:lnTo>
                <a:lnTo>
                  <a:pt x="2961669" y="2409508"/>
                </a:lnTo>
                <a:lnTo>
                  <a:pt x="2963572" y="2410460"/>
                </a:lnTo>
                <a:lnTo>
                  <a:pt x="2965793" y="2411730"/>
                </a:lnTo>
                <a:lnTo>
                  <a:pt x="2968014" y="2412048"/>
                </a:lnTo>
                <a:lnTo>
                  <a:pt x="2970870" y="2412365"/>
                </a:lnTo>
                <a:lnTo>
                  <a:pt x="3013385" y="2412365"/>
                </a:lnTo>
                <a:lnTo>
                  <a:pt x="3015923" y="2412048"/>
                </a:lnTo>
                <a:lnTo>
                  <a:pt x="3018144" y="2411730"/>
                </a:lnTo>
                <a:lnTo>
                  <a:pt x="3020048" y="2410460"/>
                </a:lnTo>
                <a:lnTo>
                  <a:pt x="3021951" y="2409508"/>
                </a:lnTo>
                <a:lnTo>
                  <a:pt x="3023538" y="2408238"/>
                </a:lnTo>
                <a:lnTo>
                  <a:pt x="3024807" y="2406333"/>
                </a:lnTo>
                <a:lnTo>
                  <a:pt x="3025441" y="2404745"/>
                </a:lnTo>
                <a:lnTo>
                  <a:pt x="3025759" y="2402840"/>
                </a:lnTo>
                <a:lnTo>
                  <a:pt x="3025759" y="2369503"/>
                </a:lnTo>
                <a:lnTo>
                  <a:pt x="3040036" y="2367915"/>
                </a:lnTo>
                <a:lnTo>
                  <a:pt x="3053679" y="2366010"/>
                </a:lnTo>
                <a:lnTo>
                  <a:pt x="3066688" y="2363470"/>
                </a:lnTo>
                <a:lnTo>
                  <a:pt x="3079061" y="2360295"/>
                </a:lnTo>
                <a:lnTo>
                  <a:pt x="3090483" y="2356168"/>
                </a:lnTo>
                <a:lnTo>
                  <a:pt x="3095877" y="2354263"/>
                </a:lnTo>
                <a:lnTo>
                  <a:pt x="3100954" y="2352040"/>
                </a:lnTo>
                <a:lnTo>
                  <a:pt x="3105713" y="2349183"/>
                </a:lnTo>
                <a:lnTo>
                  <a:pt x="3110472" y="2346960"/>
                </a:lnTo>
                <a:lnTo>
                  <a:pt x="3114597" y="2344103"/>
                </a:lnTo>
                <a:lnTo>
                  <a:pt x="3118404" y="2341245"/>
                </a:lnTo>
                <a:lnTo>
                  <a:pt x="3125384" y="2335530"/>
                </a:lnTo>
                <a:lnTo>
                  <a:pt x="3131412" y="2329815"/>
                </a:lnTo>
                <a:lnTo>
                  <a:pt x="3137123" y="2323783"/>
                </a:lnTo>
                <a:lnTo>
                  <a:pt x="3142200" y="2317433"/>
                </a:lnTo>
                <a:lnTo>
                  <a:pt x="3146324" y="2310765"/>
                </a:lnTo>
                <a:lnTo>
                  <a:pt x="3150132" y="2304098"/>
                </a:lnTo>
                <a:lnTo>
                  <a:pt x="3153622" y="2296795"/>
                </a:lnTo>
                <a:lnTo>
                  <a:pt x="3156160" y="2290128"/>
                </a:lnTo>
                <a:lnTo>
                  <a:pt x="3158064" y="2282825"/>
                </a:lnTo>
                <a:lnTo>
                  <a:pt x="3159650" y="2275523"/>
                </a:lnTo>
                <a:lnTo>
                  <a:pt x="3160285" y="2267903"/>
                </a:lnTo>
                <a:lnTo>
                  <a:pt x="3160285" y="2260600"/>
                </a:lnTo>
                <a:lnTo>
                  <a:pt x="3159967" y="2252980"/>
                </a:lnTo>
                <a:lnTo>
                  <a:pt x="3159015" y="2245678"/>
                </a:lnTo>
                <a:lnTo>
                  <a:pt x="3157112" y="2238058"/>
                </a:lnTo>
                <a:lnTo>
                  <a:pt x="3154574" y="2230755"/>
                </a:lnTo>
                <a:lnTo>
                  <a:pt x="3152670" y="2226945"/>
                </a:lnTo>
                <a:lnTo>
                  <a:pt x="3150766" y="2223135"/>
                </a:lnTo>
                <a:lnTo>
                  <a:pt x="3148545" y="2219325"/>
                </a:lnTo>
                <a:lnTo>
                  <a:pt x="3146007" y="2215833"/>
                </a:lnTo>
                <a:lnTo>
                  <a:pt x="3143152" y="2212340"/>
                </a:lnTo>
                <a:lnTo>
                  <a:pt x="3140296" y="2208848"/>
                </a:lnTo>
                <a:lnTo>
                  <a:pt x="3133633" y="2202498"/>
                </a:lnTo>
                <a:lnTo>
                  <a:pt x="3126336" y="2195830"/>
                </a:lnTo>
                <a:lnTo>
                  <a:pt x="3118404" y="2190115"/>
                </a:lnTo>
                <a:lnTo>
                  <a:pt x="3109520" y="2184718"/>
                </a:lnTo>
                <a:lnTo>
                  <a:pt x="3100954" y="2179638"/>
                </a:lnTo>
                <a:lnTo>
                  <a:pt x="3091118" y="2174875"/>
                </a:lnTo>
                <a:lnTo>
                  <a:pt x="3081600" y="2170430"/>
                </a:lnTo>
                <a:lnTo>
                  <a:pt x="3071764" y="2165668"/>
                </a:lnTo>
                <a:lnTo>
                  <a:pt x="3061928" y="2161858"/>
                </a:lnTo>
                <a:lnTo>
                  <a:pt x="3041940" y="2154238"/>
                </a:lnTo>
                <a:lnTo>
                  <a:pt x="3022903" y="2147253"/>
                </a:lnTo>
                <a:lnTo>
                  <a:pt x="3015289" y="2144713"/>
                </a:lnTo>
                <a:lnTo>
                  <a:pt x="2988637" y="2134235"/>
                </a:lnTo>
                <a:lnTo>
                  <a:pt x="2968966" y="2126933"/>
                </a:lnTo>
                <a:lnTo>
                  <a:pt x="2965793" y="2125980"/>
                </a:lnTo>
                <a:lnTo>
                  <a:pt x="2954054" y="2120900"/>
                </a:lnTo>
                <a:lnTo>
                  <a:pt x="2948978" y="2118678"/>
                </a:lnTo>
                <a:lnTo>
                  <a:pt x="2944536" y="2116455"/>
                </a:lnTo>
                <a:lnTo>
                  <a:pt x="2939776" y="2113598"/>
                </a:lnTo>
                <a:lnTo>
                  <a:pt x="2935969" y="2110740"/>
                </a:lnTo>
                <a:lnTo>
                  <a:pt x="2932479" y="2106930"/>
                </a:lnTo>
                <a:lnTo>
                  <a:pt x="2929306" y="2103120"/>
                </a:lnTo>
                <a:lnTo>
                  <a:pt x="2927720" y="2100263"/>
                </a:lnTo>
                <a:lnTo>
                  <a:pt x="2926134" y="2097088"/>
                </a:lnTo>
                <a:lnTo>
                  <a:pt x="2924864" y="2094230"/>
                </a:lnTo>
                <a:lnTo>
                  <a:pt x="2924230" y="2091055"/>
                </a:lnTo>
                <a:lnTo>
                  <a:pt x="2923278" y="2088198"/>
                </a:lnTo>
                <a:lnTo>
                  <a:pt x="2922961" y="2085023"/>
                </a:lnTo>
                <a:lnTo>
                  <a:pt x="2922961" y="2081848"/>
                </a:lnTo>
                <a:lnTo>
                  <a:pt x="2923278" y="2078990"/>
                </a:lnTo>
                <a:lnTo>
                  <a:pt x="2923913" y="2075815"/>
                </a:lnTo>
                <a:lnTo>
                  <a:pt x="2924547" y="2072640"/>
                </a:lnTo>
                <a:lnTo>
                  <a:pt x="2925816" y="2069783"/>
                </a:lnTo>
                <a:lnTo>
                  <a:pt x="2926768" y="2066925"/>
                </a:lnTo>
                <a:lnTo>
                  <a:pt x="2928354" y="2064385"/>
                </a:lnTo>
                <a:lnTo>
                  <a:pt x="2930258" y="2062163"/>
                </a:lnTo>
                <a:lnTo>
                  <a:pt x="2932162" y="2059623"/>
                </a:lnTo>
                <a:lnTo>
                  <a:pt x="2934383" y="2057718"/>
                </a:lnTo>
                <a:lnTo>
                  <a:pt x="2938190" y="2055178"/>
                </a:lnTo>
                <a:lnTo>
                  <a:pt x="2942315" y="2052955"/>
                </a:lnTo>
                <a:lnTo>
                  <a:pt x="2946122" y="2050733"/>
                </a:lnTo>
                <a:lnTo>
                  <a:pt x="2949929" y="2048510"/>
                </a:lnTo>
                <a:lnTo>
                  <a:pt x="2957861" y="2045653"/>
                </a:lnTo>
                <a:lnTo>
                  <a:pt x="2965476" y="2043430"/>
                </a:lnTo>
                <a:lnTo>
                  <a:pt x="2973091" y="2041525"/>
                </a:lnTo>
                <a:lnTo>
                  <a:pt x="2980388" y="2040255"/>
                </a:lnTo>
                <a:lnTo>
                  <a:pt x="2987368" y="2039938"/>
                </a:lnTo>
                <a:lnTo>
                  <a:pt x="2993714" y="2039620"/>
                </a:lnTo>
                <a:lnTo>
                  <a:pt x="3003232" y="2039938"/>
                </a:lnTo>
                <a:lnTo>
                  <a:pt x="3012750" y="2040890"/>
                </a:lnTo>
                <a:lnTo>
                  <a:pt x="3022903" y="2042795"/>
                </a:lnTo>
                <a:lnTo>
                  <a:pt x="3032422" y="2045335"/>
                </a:lnTo>
                <a:lnTo>
                  <a:pt x="3036546" y="2046605"/>
                </a:lnTo>
                <a:lnTo>
                  <a:pt x="3041623" y="2049145"/>
                </a:lnTo>
                <a:lnTo>
                  <a:pt x="3046382" y="2051368"/>
                </a:lnTo>
                <a:lnTo>
                  <a:pt x="3051776" y="2054543"/>
                </a:lnTo>
                <a:lnTo>
                  <a:pt x="3062246" y="2060575"/>
                </a:lnTo>
                <a:lnTo>
                  <a:pt x="3071447" y="2066925"/>
                </a:lnTo>
                <a:lnTo>
                  <a:pt x="3075889" y="2070735"/>
                </a:lnTo>
                <a:lnTo>
                  <a:pt x="3077158" y="2072005"/>
                </a:lnTo>
                <a:lnTo>
                  <a:pt x="3079379" y="2074228"/>
                </a:lnTo>
                <a:lnTo>
                  <a:pt x="3081282" y="2077085"/>
                </a:lnTo>
                <a:lnTo>
                  <a:pt x="3083503" y="2079308"/>
                </a:lnTo>
                <a:lnTo>
                  <a:pt x="3086359" y="2081213"/>
                </a:lnTo>
                <a:lnTo>
                  <a:pt x="3089214" y="2082800"/>
                </a:lnTo>
                <a:lnTo>
                  <a:pt x="3092387" y="2084388"/>
                </a:lnTo>
                <a:lnTo>
                  <a:pt x="3095560" y="2085023"/>
                </a:lnTo>
                <a:lnTo>
                  <a:pt x="3098733" y="2085340"/>
                </a:lnTo>
                <a:lnTo>
                  <a:pt x="3102857" y="2085658"/>
                </a:lnTo>
                <a:lnTo>
                  <a:pt x="3105713" y="2085658"/>
                </a:lnTo>
                <a:lnTo>
                  <a:pt x="3108886" y="2085340"/>
                </a:lnTo>
                <a:lnTo>
                  <a:pt x="3114914" y="2083753"/>
                </a:lnTo>
                <a:lnTo>
                  <a:pt x="3120625" y="2081530"/>
                </a:lnTo>
                <a:lnTo>
                  <a:pt x="3126019" y="2078355"/>
                </a:lnTo>
                <a:lnTo>
                  <a:pt x="3131095" y="2075180"/>
                </a:lnTo>
                <a:lnTo>
                  <a:pt x="3135537" y="2071370"/>
                </a:lnTo>
                <a:lnTo>
                  <a:pt x="3139344" y="2067560"/>
                </a:lnTo>
                <a:lnTo>
                  <a:pt x="3142517" y="2063115"/>
                </a:lnTo>
                <a:lnTo>
                  <a:pt x="3144738" y="2059305"/>
                </a:lnTo>
                <a:lnTo>
                  <a:pt x="3146324" y="2055495"/>
                </a:lnTo>
                <a:lnTo>
                  <a:pt x="3146959" y="2051685"/>
                </a:lnTo>
                <a:lnTo>
                  <a:pt x="3147593" y="2048193"/>
                </a:lnTo>
                <a:lnTo>
                  <a:pt x="3147593" y="2044383"/>
                </a:lnTo>
                <a:lnTo>
                  <a:pt x="3146642" y="2040890"/>
                </a:lnTo>
                <a:lnTo>
                  <a:pt x="3145055" y="2038033"/>
                </a:lnTo>
                <a:lnTo>
                  <a:pt x="3143152" y="2034540"/>
                </a:lnTo>
                <a:lnTo>
                  <a:pt x="3139662" y="2030413"/>
                </a:lnTo>
                <a:lnTo>
                  <a:pt x="3135537" y="2025650"/>
                </a:lnTo>
                <a:lnTo>
                  <a:pt x="3131412" y="2021523"/>
                </a:lnTo>
                <a:lnTo>
                  <a:pt x="3126336" y="2017395"/>
                </a:lnTo>
                <a:lnTo>
                  <a:pt x="3120942" y="2013585"/>
                </a:lnTo>
                <a:lnTo>
                  <a:pt x="3115866" y="2009140"/>
                </a:lnTo>
                <a:lnTo>
                  <a:pt x="3109520" y="2005965"/>
                </a:lnTo>
                <a:lnTo>
                  <a:pt x="3103809" y="2002473"/>
                </a:lnTo>
                <a:lnTo>
                  <a:pt x="3097781" y="1998980"/>
                </a:lnTo>
                <a:lnTo>
                  <a:pt x="3091118" y="1995805"/>
                </a:lnTo>
                <a:lnTo>
                  <a:pt x="3078744" y="1990408"/>
                </a:lnTo>
                <a:lnTo>
                  <a:pt x="3066053" y="1985963"/>
                </a:lnTo>
                <a:lnTo>
                  <a:pt x="3060025" y="1984058"/>
                </a:lnTo>
                <a:lnTo>
                  <a:pt x="3054314" y="1982470"/>
                </a:lnTo>
                <a:lnTo>
                  <a:pt x="3047334" y="1980883"/>
                </a:lnTo>
                <a:lnTo>
                  <a:pt x="3040036" y="1979930"/>
                </a:lnTo>
                <a:lnTo>
                  <a:pt x="3033056" y="1978660"/>
                </a:lnTo>
                <a:lnTo>
                  <a:pt x="3025759" y="1978025"/>
                </a:lnTo>
                <a:lnTo>
                  <a:pt x="3025759" y="1942783"/>
                </a:lnTo>
                <a:lnTo>
                  <a:pt x="3025441" y="1940560"/>
                </a:lnTo>
                <a:lnTo>
                  <a:pt x="3024807" y="1938973"/>
                </a:lnTo>
                <a:lnTo>
                  <a:pt x="3023538" y="1937068"/>
                </a:lnTo>
                <a:lnTo>
                  <a:pt x="3021951" y="1935798"/>
                </a:lnTo>
                <a:lnTo>
                  <a:pt x="3020048" y="1934528"/>
                </a:lnTo>
                <a:lnTo>
                  <a:pt x="3018144" y="1933575"/>
                </a:lnTo>
                <a:lnTo>
                  <a:pt x="3015923" y="1933258"/>
                </a:lnTo>
                <a:lnTo>
                  <a:pt x="3013385" y="1932623"/>
                </a:lnTo>
                <a:lnTo>
                  <a:pt x="2970870" y="1932623"/>
                </a:lnTo>
                <a:close/>
                <a:moveTo>
                  <a:pt x="2845545" y="1870075"/>
                </a:moveTo>
                <a:lnTo>
                  <a:pt x="2990858" y="1870075"/>
                </a:lnTo>
                <a:lnTo>
                  <a:pt x="3011481" y="1870075"/>
                </a:lnTo>
                <a:lnTo>
                  <a:pt x="3156477" y="1870075"/>
                </a:lnTo>
                <a:lnTo>
                  <a:pt x="3159015" y="1875155"/>
                </a:lnTo>
                <a:lnTo>
                  <a:pt x="3161554" y="1879918"/>
                </a:lnTo>
                <a:lnTo>
                  <a:pt x="3167582" y="1890078"/>
                </a:lnTo>
                <a:lnTo>
                  <a:pt x="3174879" y="1900238"/>
                </a:lnTo>
                <a:lnTo>
                  <a:pt x="3183129" y="1910715"/>
                </a:lnTo>
                <a:lnTo>
                  <a:pt x="3192012" y="1921193"/>
                </a:lnTo>
                <a:lnTo>
                  <a:pt x="3201848" y="1932305"/>
                </a:lnTo>
                <a:lnTo>
                  <a:pt x="3212001" y="1943735"/>
                </a:lnTo>
                <a:lnTo>
                  <a:pt x="3223106" y="1955483"/>
                </a:lnTo>
                <a:lnTo>
                  <a:pt x="3246901" y="1979930"/>
                </a:lnTo>
                <a:lnTo>
                  <a:pt x="3271966" y="2005965"/>
                </a:lnTo>
                <a:lnTo>
                  <a:pt x="3284975" y="2019618"/>
                </a:lnTo>
                <a:lnTo>
                  <a:pt x="3297983" y="2034223"/>
                </a:lnTo>
                <a:lnTo>
                  <a:pt x="3310992" y="2048510"/>
                </a:lnTo>
                <a:lnTo>
                  <a:pt x="3324000" y="2064068"/>
                </a:lnTo>
                <a:lnTo>
                  <a:pt x="3336691" y="2079943"/>
                </a:lnTo>
                <a:lnTo>
                  <a:pt x="3349382" y="2096453"/>
                </a:lnTo>
                <a:lnTo>
                  <a:pt x="3361439" y="2113598"/>
                </a:lnTo>
                <a:lnTo>
                  <a:pt x="3373813" y="2131695"/>
                </a:lnTo>
                <a:lnTo>
                  <a:pt x="3384917" y="2150428"/>
                </a:lnTo>
                <a:lnTo>
                  <a:pt x="3396022" y="2169478"/>
                </a:lnTo>
                <a:lnTo>
                  <a:pt x="3400781" y="2179638"/>
                </a:lnTo>
                <a:lnTo>
                  <a:pt x="3405858" y="2189798"/>
                </a:lnTo>
                <a:lnTo>
                  <a:pt x="3410934" y="2200275"/>
                </a:lnTo>
                <a:lnTo>
                  <a:pt x="3415376" y="2210435"/>
                </a:lnTo>
                <a:lnTo>
                  <a:pt x="3420135" y="2221230"/>
                </a:lnTo>
                <a:lnTo>
                  <a:pt x="3424260" y="2232343"/>
                </a:lnTo>
                <a:lnTo>
                  <a:pt x="3428067" y="2243455"/>
                </a:lnTo>
                <a:lnTo>
                  <a:pt x="3431874" y="2254885"/>
                </a:lnTo>
                <a:lnTo>
                  <a:pt x="3435365" y="2266315"/>
                </a:lnTo>
                <a:lnTo>
                  <a:pt x="3438220" y="2278063"/>
                </a:lnTo>
                <a:lnTo>
                  <a:pt x="3441393" y="2290128"/>
                </a:lnTo>
                <a:lnTo>
                  <a:pt x="3443931" y="2302193"/>
                </a:lnTo>
                <a:lnTo>
                  <a:pt x="3446787" y="2314893"/>
                </a:lnTo>
                <a:lnTo>
                  <a:pt x="3448690" y="2327593"/>
                </a:lnTo>
                <a:lnTo>
                  <a:pt x="3450594" y="2340610"/>
                </a:lnTo>
                <a:lnTo>
                  <a:pt x="3452180" y="2353628"/>
                </a:lnTo>
                <a:lnTo>
                  <a:pt x="3453132" y="2366963"/>
                </a:lnTo>
                <a:lnTo>
                  <a:pt x="3454084" y="2380615"/>
                </a:lnTo>
                <a:lnTo>
                  <a:pt x="3454401" y="2394903"/>
                </a:lnTo>
                <a:lnTo>
                  <a:pt x="3454401" y="2408873"/>
                </a:lnTo>
                <a:lnTo>
                  <a:pt x="3454401" y="2416493"/>
                </a:lnTo>
                <a:lnTo>
                  <a:pt x="3454084" y="2423795"/>
                </a:lnTo>
                <a:lnTo>
                  <a:pt x="3452815" y="2438400"/>
                </a:lnTo>
                <a:lnTo>
                  <a:pt x="3069860" y="2438400"/>
                </a:lnTo>
                <a:lnTo>
                  <a:pt x="3000377" y="2438400"/>
                </a:lnTo>
                <a:lnTo>
                  <a:pt x="2930575" y="2438400"/>
                </a:lnTo>
                <a:lnTo>
                  <a:pt x="2549525" y="2438400"/>
                </a:lnTo>
                <a:lnTo>
                  <a:pt x="2548256" y="2423795"/>
                </a:lnTo>
                <a:lnTo>
                  <a:pt x="2547938" y="2408873"/>
                </a:lnTo>
                <a:lnTo>
                  <a:pt x="2547938" y="2394903"/>
                </a:lnTo>
                <a:lnTo>
                  <a:pt x="2548256" y="2380615"/>
                </a:lnTo>
                <a:lnTo>
                  <a:pt x="2549207" y="2366963"/>
                </a:lnTo>
                <a:lnTo>
                  <a:pt x="2550476" y="2353628"/>
                </a:lnTo>
                <a:lnTo>
                  <a:pt x="2551746" y="2340610"/>
                </a:lnTo>
                <a:lnTo>
                  <a:pt x="2553649" y="2327593"/>
                </a:lnTo>
                <a:lnTo>
                  <a:pt x="2555553" y="2314893"/>
                </a:lnTo>
                <a:lnTo>
                  <a:pt x="2558091" y="2302193"/>
                </a:lnTo>
                <a:lnTo>
                  <a:pt x="2560947" y="2290128"/>
                </a:lnTo>
                <a:lnTo>
                  <a:pt x="2563802" y="2278063"/>
                </a:lnTo>
                <a:lnTo>
                  <a:pt x="2567292" y="2266315"/>
                </a:lnTo>
                <a:lnTo>
                  <a:pt x="2570465" y="2254885"/>
                </a:lnTo>
                <a:lnTo>
                  <a:pt x="2574272" y="2243455"/>
                </a:lnTo>
                <a:lnTo>
                  <a:pt x="2578080" y="2232343"/>
                </a:lnTo>
                <a:lnTo>
                  <a:pt x="2582522" y="2221230"/>
                </a:lnTo>
                <a:lnTo>
                  <a:pt x="2586963" y="2210435"/>
                </a:lnTo>
                <a:lnTo>
                  <a:pt x="2591723" y="2200275"/>
                </a:lnTo>
                <a:lnTo>
                  <a:pt x="2596164" y="2189798"/>
                </a:lnTo>
                <a:lnTo>
                  <a:pt x="2601558" y="2179638"/>
                </a:lnTo>
                <a:lnTo>
                  <a:pt x="2606635" y="2169478"/>
                </a:lnTo>
                <a:lnTo>
                  <a:pt x="2617105" y="2150428"/>
                </a:lnTo>
                <a:lnTo>
                  <a:pt x="2628844" y="2131695"/>
                </a:lnTo>
                <a:lnTo>
                  <a:pt x="2640583" y="2113598"/>
                </a:lnTo>
                <a:lnTo>
                  <a:pt x="2652640" y="2096453"/>
                </a:lnTo>
                <a:lnTo>
                  <a:pt x="2665331" y="2079943"/>
                </a:lnTo>
                <a:lnTo>
                  <a:pt x="2678339" y="2064068"/>
                </a:lnTo>
                <a:lnTo>
                  <a:pt x="2691348" y="2048510"/>
                </a:lnTo>
                <a:lnTo>
                  <a:pt x="2704356" y="2034223"/>
                </a:lnTo>
                <a:lnTo>
                  <a:pt x="2717365" y="2019618"/>
                </a:lnTo>
                <a:lnTo>
                  <a:pt x="2730373" y="2005965"/>
                </a:lnTo>
                <a:lnTo>
                  <a:pt x="2755121" y="1979930"/>
                </a:lnTo>
                <a:lnTo>
                  <a:pt x="2778917" y="1955483"/>
                </a:lnTo>
                <a:lnTo>
                  <a:pt x="2790021" y="1943735"/>
                </a:lnTo>
                <a:lnTo>
                  <a:pt x="2800809" y="1932305"/>
                </a:lnTo>
                <a:lnTo>
                  <a:pt x="2810327" y="1921193"/>
                </a:lnTo>
                <a:lnTo>
                  <a:pt x="2819211" y="1910715"/>
                </a:lnTo>
                <a:lnTo>
                  <a:pt x="2827460" y="1900238"/>
                </a:lnTo>
                <a:lnTo>
                  <a:pt x="2834440" y="1890078"/>
                </a:lnTo>
                <a:lnTo>
                  <a:pt x="2840468" y="1879918"/>
                </a:lnTo>
                <a:lnTo>
                  <a:pt x="2843007" y="1875155"/>
                </a:lnTo>
                <a:lnTo>
                  <a:pt x="2845545" y="1870075"/>
                </a:lnTo>
                <a:close/>
                <a:moveTo>
                  <a:pt x="2866305" y="1774825"/>
                </a:moveTo>
                <a:lnTo>
                  <a:pt x="3134130" y="1774825"/>
                </a:lnTo>
                <a:lnTo>
                  <a:pt x="3136979" y="1775143"/>
                </a:lnTo>
                <a:lnTo>
                  <a:pt x="3140145" y="1775460"/>
                </a:lnTo>
                <a:lnTo>
                  <a:pt x="3142994" y="1776413"/>
                </a:lnTo>
                <a:lnTo>
                  <a:pt x="3145843" y="1777683"/>
                </a:lnTo>
                <a:lnTo>
                  <a:pt x="3148376" y="1778635"/>
                </a:lnTo>
                <a:lnTo>
                  <a:pt x="3150909" y="1780223"/>
                </a:lnTo>
                <a:lnTo>
                  <a:pt x="3153125" y="1782128"/>
                </a:lnTo>
                <a:lnTo>
                  <a:pt x="3155341" y="1784033"/>
                </a:lnTo>
                <a:lnTo>
                  <a:pt x="3157240" y="1786255"/>
                </a:lnTo>
                <a:lnTo>
                  <a:pt x="3158823" y="1788478"/>
                </a:lnTo>
                <a:lnTo>
                  <a:pt x="3160406" y="1791335"/>
                </a:lnTo>
                <a:lnTo>
                  <a:pt x="3161356" y="1793875"/>
                </a:lnTo>
                <a:lnTo>
                  <a:pt x="3162622" y="1796733"/>
                </a:lnTo>
                <a:lnTo>
                  <a:pt x="3163255" y="1799590"/>
                </a:lnTo>
                <a:lnTo>
                  <a:pt x="3163888" y="1802765"/>
                </a:lnTo>
                <a:lnTo>
                  <a:pt x="3163888" y="1806258"/>
                </a:lnTo>
                <a:lnTo>
                  <a:pt x="3163888" y="1809433"/>
                </a:lnTo>
                <a:lnTo>
                  <a:pt x="3163255" y="1812290"/>
                </a:lnTo>
                <a:lnTo>
                  <a:pt x="3162622" y="1815465"/>
                </a:lnTo>
                <a:lnTo>
                  <a:pt x="3161356" y="1818005"/>
                </a:lnTo>
                <a:lnTo>
                  <a:pt x="3160406" y="1820863"/>
                </a:lnTo>
                <a:lnTo>
                  <a:pt x="3158823" y="1823403"/>
                </a:lnTo>
                <a:lnTo>
                  <a:pt x="3157240" y="1825626"/>
                </a:lnTo>
                <a:lnTo>
                  <a:pt x="3155341" y="1828166"/>
                </a:lnTo>
                <a:lnTo>
                  <a:pt x="3153125" y="1830071"/>
                </a:lnTo>
                <a:lnTo>
                  <a:pt x="3150909" y="1831976"/>
                </a:lnTo>
                <a:lnTo>
                  <a:pt x="3148376" y="1833246"/>
                </a:lnTo>
                <a:lnTo>
                  <a:pt x="3145843" y="1834516"/>
                </a:lnTo>
                <a:lnTo>
                  <a:pt x="3142994" y="1835786"/>
                </a:lnTo>
                <a:lnTo>
                  <a:pt x="3140145" y="1836421"/>
                </a:lnTo>
                <a:lnTo>
                  <a:pt x="3136979" y="1836738"/>
                </a:lnTo>
                <a:lnTo>
                  <a:pt x="3134130" y="1836738"/>
                </a:lnTo>
                <a:lnTo>
                  <a:pt x="2866305" y="1836738"/>
                </a:lnTo>
                <a:lnTo>
                  <a:pt x="2863139" y="1836738"/>
                </a:lnTo>
                <a:lnTo>
                  <a:pt x="2860607" y="1836421"/>
                </a:lnTo>
                <a:lnTo>
                  <a:pt x="2857441" y="1835786"/>
                </a:lnTo>
                <a:lnTo>
                  <a:pt x="2854908" y="1834516"/>
                </a:lnTo>
                <a:lnTo>
                  <a:pt x="2852059" y="1833246"/>
                </a:lnTo>
                <a:lnTo>
                  <a:pt x="2849843" y="1831976"/>
                </a:lnTo>
                <a:lnTo>
                  <a:pt x="2847627" y="1830071"/>
                </a:lnTo>
                <a:lnTo>
                  <a:pt x="2845094" y="1828166"/>
                </a:lnTo>
                <a:lnTo>
                  <a:pt x="2843195" y="1825626"/>
                </a:lnTo>
                <a:lnTo>
                  <a:pt x="2841928" y="1823403"/>
                </a:lnTo>
                <a:lnTo>
                  <a:pt x="2840346" y="1820863"/>
                </a:lnTo>
                <a:lnTo>
                  <a:pt x="2839079" y="1818005"/>
                </a:lnTo>
                <a:lnTo>
                  <a:pt x="2838130" y="1815465"/>
                </a:lnTo>
                <a:lnTo>
                  <a:pt x="2837180" y="1812290"/>
                </a:lnTo>
                <a:lnTo>
                  <a:pt x="2836863" y="1809433"/>
                </a:lnTo>
                <a:lnTo>
                  <a:pt x="2836863" y="1806258"/>
                </a:lnTo>
                <a:lnTo>
                  <a:pt x="2836863" y="1802765"/>
                </a:lnTo>
                <a:lnTo>
                  <a:pt x="2837180" y="1799590"/>
                </a:lnTo>
                <a:lnTo>
                  <a:pt x="2838130" y="1796733"/>
                </a:lnTo>
                <a:lnTo>
                  <a:pt x="2839079" y="1793875"/>
                </a:lnTo>
                <a:lnTo>
                  <a:pt x="2840346" y="1791335"/>
                </a:lnTo>
                <a:lnTo>
                  <a:pt x="2841928" y="1788478"/>
                </a:lnTo>
                <a:lnTo>
                  <a:pt x="2843195" y="1786255"/>
                </a:lnTo>
                <a:lnTo>
                  <a:pt x="2845094" y="1784033"/>
                </a:lnTo>
                <a:lnTo>
                  <a:pt x="2847627" y="1782128"/>
                </a:lnTo>
                <a:lnTo>
                  <a:pt x="2849843" y="1780223"/>
                </a:lnTo>
                <a:lnTo>
                  <a:pt x="2852059" y="1778635"/>
                </a:lnTo>
                <a:lnTo>
                  <a:pt x="2854908" y="1777683"/>
                </a:lnTo>
                <a:lnTo>
                  <a:pt x="2857441" y="1776413"/>
                </a:lnTo>
                <a:lnTo>
                  <a:pt x="2860607" y="1775460"/>
                </a:lnTo>
                <a:lnTo>
                  <a:pt x="2863139" y="1775143"/>
                </a:lnTo>
                <a:lnTo>
                  <a:pt x="2866305" y="1774825"/>
                </a:lnTo>
                <a:close/>
                <a:moveTo>
                  <a:pt x="1756013" y="1701800"/>
                </a:moveTo>
                <a:lnTo>
                  <a:pt x="1936196" y="1701800"/>
                </a:lnTo>
                <a:lnTo>
                  <a:pt x="1940946" y="1710058"/>
                </a:lnTo>
                <a:lnTo>
                  <a:pt x="1945063" y="1717998"/>
                </a:lnTo>
                <a:lnTo>
                  <a:pt x="1948546" y="1726256"/>
                </a:lnTo>
                <a:lnTo>
                  <a:pt x="1952029" y="1733561"/>
                </a:lnTo>
                <a:lnTo>
                  <a:pt x="1956779" y="1747219"/>
                </a:lnTo>
                <a:lnTo>
                  <a:pt x="1960579" y="1758653"/>
                </a:lnTo>
                <a:lnTo>
                  <a:pt x="1963429" y="1768181"/>
                </a:lnTo>
                <a:lnTo>
                  <a:pt x="1965013" y="1775486"/>
                </a:lnTo>
                <a:lnTo>
                  <a:pt x="1965646" y="1781203"/>
                </a:lnTo>
                <a:lnTo>
                  <a:pt x="1965646" y="1796449"/>
                </a:lnTo>
                <a:lnTo>
                  <a:pt x="1966913" y="1796449"/>
                </a:lnTo>
                <a:lnTo>
                  <a:pt x="1947913" y="2595563"/>
                </a:lnTo>
                <a:lnTo>
                  <a:pt x="1744296" y="2595563"/>
                </a:lnTo>
                <a:lnTo>
                  <a:pt x="1725613" y="1796449"/>
                </a:lnTo>
                <a:lnTo>
                  <a:pt x="1726879" y="1796449"/>
                </a:lnTo>
                <a:lnTo>
                  <a:pt x="1726879" y="1781203"/>
                </a:lnTo>
                <a:lnTo>
                  <a:pt x="1727829" y="1775169"/>
                </a:lnTo>
                <a:lnTo>
                  <a:pt x="1729413" y="1767864"/>
                </a:lnTo>
                <a:lnTo>
                  <a:pt x="1732263" y="1758018"/>
                </a:lnTo>
                <a:lnTo>
                  <a:pt x="1736063" y="1745948"/>
                </a:lnTo>
                <a:lnTo>
                  <a:pt x="1740813" y="1732609"/>
                </a:lnTo>
                <a:lnTo>
                  <a:pt x="1744296" y="1725303"/>
                </a:lnTo>
                <a:lnTo>
                  <a:pt x="1747779" y="1717681"/>
                </a:lnTo>
                <a:lnTo>
                  <a:pt x="1751896" y="1709740"/>
                </a:lnTo>
                <a:lnTo>
                  <a:pt x="1756013" y="1701800"/>
                </a:lnTo>
                <a:close/>
                <a:moveTo>
                  <a:pt x="2994811" y="1497012"/>
                </a:moveTo>
                <a:lnTo>
                  <a:pt x="3002754" y="1497012"/>
                </a:lnTo>
                <a:lnTo>
                  <a:pt x="3010696" y="1497012"/>
                </a:lnTo>
                <a:lnTo>
                  <a:pt x="3022451" y="1497330"/>
                </a:lnTo>
                <a:lnTo>
                  <a:pt x="3035159" y="1497965"/>
                </a:lnTo>
                <a:lnTo>
                  <a:pt x="3049456" y="1499552"/>
                </a:lnTo>
                <a:lnTo>
                  <a:pt x="3056445" y="1500822"/>
                </a:lnTo>
                <a:lnTo>
                  <a:pt x="3063117" y="1501775"/>
                </a:lnTo>
                <a:lnTo>
                  <a:pt x="3069471" y="1503362"/>
                </a:lnTo>
                <a:lnTo>
                  <a:pt x="3075507" y="1505267"/>
                </a:lnTo>
                <a:lnTo>
                  <a:pt x="3080908" y="1507807"/>
                </a:lnTo>
                <a:lnTo>
                  <a:pt x="3085356" y="1510030"/>
                </a:lnTo>
                <a:lnTo>
                  <a:pt x="3089168" y="1512570"/>
                </a:lnTo>
                <a:lnTo>
                  <a:pt x="3090757" y="1514157"/>
                </a:lnTo>
                <a:lnTo>
                  <a:pt x="3092028" y="1516062"/>
                </a:lnTo>
                <a:lnTo>
                  <a:pt x="3092981" y="1518602"/>
                </a:lnTo>
                <a:lnTo>
                  <a:pt x="3094252" y="1521777"/>
                </a:lnTo>
                <a:lnTo>
                  <a:pt x="3094887" y="1524952"/>
                </a:lnTo>
                <a:lnTo>
                  <a:pt x="3095522" y="1528762"/>
                </a:lnTo>
                <a:lnTo>
                  <a:pt x="3095840" y="1532255"/>
                </a:lnTo>
                <a:lnTo>
                  <a:pt x="3095522" y="1536382"/>
                </a:lnTo>
                <a:lnTo>
                  <a:pt x="3094569" y="1544320"/>
                </a:lnTo>
                <a:lnTo>
                  <a:pt x="3092345" y="1553527"/>
                </a:lnTo>
                <a:lnTo>
                  <a:pt x="3089804" y="1562735"/>
                </a:lnTo>
                <a:lnTo>
                  <a:pt x="3086627" y="1572260"/>
                </a:lnTo>
                <a:lnTo>
                  <a:pt x="3082814" y="1582102"/>
                </a:lnTo>
                <a:lnTo>
                  <a:pt x="3074872" y="1601470"/>
                </a:lnTo>
                <a:lnTo>
                  <a:pt x="3066929" y="1619885"/>
                </a:lnTo>
                <a:lnTo>
                  <a:pt x="3063752" y="1628140"/>
                </a:lnTo>
                <a:lnTo>
                  <a:pt x="3060893" y="1635442"/>
                </a:lnTo>
                <a:lnTo>
                  <a:pt x="3058987" y="1642427"/>
                </a:lnTo>
                <a:lnTo>
                  <a:pt x="3058034" y="1648142"/>
                </a:lnTo>
                <a:lnTo>
                  <a:pt x="3062164" y="1647190"/>
                </a:lnTo>
                <a:lnTo>
                  <a:pt x="3065976" y="1646555"/>
                </a:lnTo>
                <a:lnTo>
                  <a:pt x="3069789" y="1644967"/>
                </a:lnTo>
                <a:lnTo>
                  <a:pt x="3073601" y="1643062"/>
                </a:lnTo>
                <a:lnTo>
                  <a:pt x="3077413" y="1640840"/>
                </a:lnTo>
                <a:lnTo>
                  <a:pt x="3080908" y="1637982"/>
                </a:lnTo>
                <a:lnTo>
                  <a:pt x="3084403" y="1635125"/>
                </a:lnTo>
                <a:lnTo>
                  <a:pt x="3087262" y="1631950"/>
                </a:lnTo>
                <a:lnTo>
                  <a:pt x="3090439" y="1628457"/>
                </a:lnTo>
                <a:lnTo>
                  <a:pt x="3093616" y="1624647"/>
                </a:lnTo>
                <a:lnTo>
                  <a:pt x="3099335" y="1616710"/>
                </a:lnTo>
                <a:lnTo>
                  <a:pt x="3104736" y="1607820"/>
                </a:lnTo>
                <a:lnTo>
                  <a:pt x="3109183" y="1598612"/>
                </a:lnTo>
                <a:lnTo>
                  <a:pt x="3113631" y="1589087"/>
                </a:lnTo>
                <a:lnTo>
                  <a:pt x="3118079" y="1579880"/>
                </a:lnTo>
                <a:lnTo>
                  <a:pt x="3125704" y="1562735"/>
                </a:lnTo>
                <a:lnTo>
                  <a:pt x="3129199" y="1555115"/>
                </a:lnTo>
                <a:lnTo>
                  <a:pt x="3132693" y="1548447"/>
                </a:lnTo>
                <a:lnTo>
                  <a:pt x="3135553" y="1543367"/>
                </a:lnTo>
                <a:lnTo>
                  <a:pt x="3137141" y="1540827"/>
                </a:lnTo>
                <a:lnTo>
                  <a:pt x="3138730" y="1538922"/>
                </a:lnTo>
                <a:lnTo>
                  <a:pt x="3140318" y="1537970"/>
                </a:lnTo>
                <a:lnTo>
                  <a:pt x="3142224" y="1536382"/>
                </a:lnTo>
                <a:lnTo>
                  <a:pt x="3144131" y="1535430"/>
                </a:lnTo>
                <a:lnTo>
                  <a:pt x="3146354" y="1534795"/>
                </a:lnTo>
                <a:lnTo>
                  <a:pt x="3151438" y="1533525"/>
                </a:lnTo>
                <a:lnTo>
                  <a:pt x="3156521" y="1533207"/>
                </a:lnTo>
                <a:lnTo>
                  <a:pt x="3162240" y="1533525"/>
                </a:lnTo>
                <a:lnTo>
                  <a:pt x="3168594" y="1534477"/>
                </a:lnTo>
                <a:lnTo>
                  <a:pt x="3174948" y="1536065"/>
                </a:lnTo>
                <a:lnTo>
                  <a:pt x="3181619" y="1537652"/>
                </a:lnTo>
                <a:lnTo>
                  <a:pt x="3188291" y="1539557"/>
                </a:lnTo>
                <a:lnTo>
                  <a:pt x="3194963" y="1541780"/>
                </a:lnTo>
                <a:lnTo>
                  <a:pt x="3207988" y="1547177"/>
                </a:lnTo>
                <a:lnTo>
                  <a:pt x="3219108" y="1551940"/>
                </a:lnTo>
                <a:lnTo>
                  <a:pt x="3228639" y="1556702"/>
                </a:lnTo>
                <a:lnTo>
                  <a:pt x="3235946" y="1560512"/>
                </a:lnTo>
                <a:lnTo>
                  <a:pt x="3242300" y="1564322"/>
                </a:lnTo>
                <a:lnTo>
                  <a:pt x="3247383" y="1567815"/>
                </a:lnTo>
                <a:lnTo>
                  <a:pt x="3251513" y="1570672"/>
                </a:lnTo>
                <a:lnTo>
                  <a:pt x="3254690" y="1573847"/>
                </a:lnTo>
                <a:lnTo>
                  <a:pt x="3256914" y="1576387"/>
                </a:lnTo>
                <a:lnTo>
                  <a:pt x="3258503" y="1579245"/>
                </a:lnTo>
                <a:lnTo>
                  <a:pt x="3259138" y="1581467"/>
                </a:lnTo>
                <a:lnTo>
                  <a:pt x="3258821" y="1584325"/>
                </a:lnTo>
                <a:lnTo>
                  <a:pt x="3258185" y="1586865"/>
                </a:lnTo>
                <a:lnTo>
                  <a:pt x="3256597" y="1589405"/>
                </a:lnTo>
                <a:lnTo>
                  <a:pt x="3254373" y="1592262"/>
                </a:lnTo>
                <a:lnTo>
                  <a:pt x="3251513" y="1595120"/>
                </a:lnTo>
                <a:lnTo>
                  <a:pt x="3248019" y="1598295"/>
                </a:lnTo>
                <a:lnTo>
                  <a:pt x="3240394" y="1605597"/>
                </a:lnTo>
                <a:lnTo>
                  <a:pt x="3230863" y="1613535"/>
                </a:lnTo>
                <a:lnTo>
                  <a:pt x="3220061" y="1624012"/>
                </a:lnTo>
                <a:lnTo>
                  <a:pt x="3214342" y="1629727"/>
                </a:lnTo>
                <a:lnTo>
                  <a:pt x="3208624" y="1636077"/>
                </a:lnTo>
                <a:lnTo>
                  <a:pt x="3202905" y="1643062"/>
                </a:lnTo>
                <a:lnTo>
                  <a:pt x="3197187" y="1650682"/>
                </a:lnTo>
                <a:lnTo>
                  <a:pt x="3191150" y="1658620"/>
                </a:lnTo>
                <a:lnTo>
                  <a:pt x="3185432" y="1667827"/>
                </a:lnTo>
                <a:lnTo>
                  <a:pt x="3179713" y="1677988"/>
                </a:lnTo>
                <a:lnTo>
                  <a:pt x="3174312" y="1688148"/>
                </a:lnTo>
                <a:lnTo>
                  <a:pt x="3168911" y="1699578"/>
                </a:lnTo>
                <a:lnTo>
                  <a:pt x="3163510" y="1712278"/>
                </a:lnTo>
                <a:lnTo>
                  <a:pt x="3159062" y="1725613"/>
                </a:lnTo>
                <a:lnTo>
                  <a:pt x="3154297" y="1739900"/>
                </a:lnTo>
                <a:lnTo>
                  <a:pt x="3005613" y="1739900"/>
                </a:lnTo>
                <a:lnTo>
                  <a:pt x="3000530" y="1739900"/>
                </a:lnTo>
                <a:lnTo>
                  <a:pt x="2851210" y="1739900"/>
                </a:lnTo>
                <a:lnTo>
                  <a:pt x="2847080" y="1725613"/>
                </a:lnTo>
                <a:lnTo>
                  <a:pt x="2842315" y="1712595"/>
                </a:lnTo>
                <a:lnTo>
                  <a:pt x="2837549" y="1700530"/>
                </a:lnTo>
                <a:lnTo>
                  <a:pt x="2832466" y="1689735"/>
                </a:lnTo>
                <a:lnTo>
                  <a:pt x="2827383" y="1679258"/>
                </a:lnTo>
                <a:lnTo>
                  <a:pt x="2821982" y="1670685"/>
                </a:lnTo>
                <a:lnTo>
                  <a:pt x="2817216" y="1662112"/>
                </a:lnTo>
                <a:lnTo>
                  <a:pt x="2811816" y="1654810"/>
                </a:lnTo>
                <a:lnTo>
                  <a:pt x="2806415" y="1648142"/>
                </a:lnTo>
                <a:lnTo>
                  <a:pt x="2801331" y="1641792"/>
                </a:lnTo>
                <a:lnTo>
                  <a:pt x="2796566" y="1636712"/>
                </a:lnTo>
                <a:lnTo>
                  <a:pt x="2791483" y="1631632"/>
                </a:lnTo>
                <a:lnTo>
                  <a:pt x="2781952" y="1623060"/>
                </a:lnTo>
                <a:lnTo>
                  <a:pt x="2773374" y="1616392"/>
                </a:lnTo>
                <a:lnTo>
                  <a:pt x="2766702" y="1610677"/>
                </a:lnTo>
                <a:lnTo>
                  <a:pt x="2763525" y="1607820"/>
                </a:lnTo>
                <a:lnTo>
                  <a:pt x="2760983" y="1605280"/>
                </a:lnTo>
                <a:lnTo>
                  <a:pt x="2759077" y="1602422"/>
                </a:lnTo>
                <a:lnTo>
                  <a:pt x="2757489" y="1599882"/>
                </a:lnTo>
                <a:lnTo>
                  <a:pt x="2756218" y="1597025"/>
                </a:lnTo>
                <a:lnTo>
                  <a:pt x="2755900" y="1594167"/>
                </a:lnTo>
                <a:lnTo>
                  <a:pt x="2755900" y="1590992"/>
                </a:lnTo>
                <a:lnTo>
                  <a:pt x="2756536" y="1587182"/>
                </a:lnTo>
                <a:lnTo>
                  <a:pt x="2758124" y="1583372"/>
                </a:lnTo>
                <a:lnTo>
                  <a:pt x="2760348" y="1579245"/>
                </a:lnTo>
                <a:lnTo>
                  <a:pt x="2763525" y="1574482"/>
                </a:lnTo>
                <a:lnTo>
                  <a:pt x="2767337" y="1569402"/>
                </a:lnTo>
                <a:lnTo>
                  <a:pt x="2772103" y="1563052"/>
                </a:lnTo>
                <a:lnTo>
                  <a:pt x="2777186" y="1556702"/>
                </a:lnTo>
                <a:lnTo>
                  <a:pt x="2780999" y="1552892"/>
                </a:lnTo>
                <a:lnTo>
                  <a:pt x="2785764" y="1549082"/>
                </a:lnTo>
                <a:lnTo>
                  <a:pt x="2791165" y="1545907"/>
                </a:lnTo>
                <a:lnTo>
                  <a:pt x="2796884" y="1542415"/>
                </a:lnTo>
                <a:lnTo>
                  <a:pt x="2802920" y="1539875"/>
                </a:lnTo>
                <a:lnTo>
                  <a:pt x="2809592" y="1537652"/>
                </a:lnTo>
                <a:lnTo>
                  <a:pt x="2815946" y="1535112"/>
                </a:lnTo>
                <a:lnTo>
                  <a:pt x="2822935" y="1533525"/>
                </a:lnTo>
                <a:lnTo>
                  <a:pt x="2829607" y="1532572"/>
                </a:lnTo>
                <a:lnTo>
                  <a:pt x="2836279" y="1531620"/>
                </a:lnTo>
                <a:lnTo>
                  <a:pt x="2842633" y="1531620"/>
                </a:lnTo>
                <a:lnTo>
                  <a:pt x="2848987" y="1531620"/>
                </a:lnTo>
                <a:lnTo>
                  <a:pt x="2854387" y="1532890"/>
                </a:lnTo>
                <a:lnTo>
                  <a:pt x="2859153" y="1534477"/>
                </a:lnTo>
                <a:lnTo>
                  <a:pt x="2861377" y="1535112"/>
                </a:lnTo>
                <a:lnTo>
                  <a:pt x="2863919" y="1536382"/>
                </a:lnTo>
                <a:lnTo>
                  <a:pt x="2865507" y="1537652"/>
                </a:lnTo>
                <a:lnTo>
                  <a:pt x="2867413" y="1538922"/>
                </a:lnTo>
                <a:lnTo>
                  <a:pt x="2868684" y="1540827"/>
                </a:lnTo>
                <a:lnTo>
                  <a:pt x="2870273" y="1543367"/>
                </a:lnTo>
                <a:lnTo>
                  <a:pt x="2873450" y="1548447"/>
                </a:lnTo>
                <a:lnTo>
                  <a:pt x="2876944" y="1555115"/>
                </a:lnTo>
                <a:lnTo>
                  <a:pt x="2880439" y="1562735"/>
                </a:lnTo>
                <a:lnTo>
                  <a:pt x="2888064" y="1579880"/>
                </a:lnTo>
                <a:lnTo>
                  <a:pt x="2892194" y="1589087"/>
                </a:lnTo>
                <a:lnTo>
                  <a:pt x="2896324" y="1598612"/>
                </a:lnTo>
                <a:lnTo>
                  <a:pt x="2901407" y="1607820"/>
                </a:lnTo>
                <a:lnTo>
                  <a:pt x="2906808" y="1616710"/>
                </a:lnTo>
                <a:lnTo>
                  <a:pt x="2912527" y="1624647"/>
                </a:lnTo>
                <a:lnTo>
                  <a:pt x="2915068" y="1628457"/>
                </a:lnTo>
                <a:lnTo>
                  <a:pt x="2918563" y="1631950"/>
                </a:lnTo>
                <a:lnTo>
                  <a:pt x="2921740" y="1635125"/>
                </a:lnTo>
                <a:lnTo>
                  <a:pt x="2924917" y="1637982"/>
                </a:lnTo>
                <a:lnTo>
                  <a:pt x="2928412" y="1640840"/>
                </a:lnTo>
                <a:lnTo>
                  <a:pt x="2931906" y="1643062"/>
                </a:lnTo>
                <a:lnTo>
                  <a:pt x="2935719" y="1644967"/>
                </a:lnTo>
                <a:lnTo>
                  <a:pt x="2939849" y="1646555"/>
                </a:lnTo>
                <a:lnTo>
                  <a:pt x="2943979" y="1647190"/>
                </a:lnTo>
                <a:lnTo>
                  <a:pt x="2948109" y="1648142"/>
                </a:lnTo>
                <a:lnTo>
                  <a:pt x="2946838" y="1642427"/>
                </a:lnTo>
                <a:lnTo>
                  <a:pt x="2944932" y="1635442"/>
                </a:lnTo>
                <a:lnTo>
                  <a:pt x="2942391" y="1628140"/>
                </a:lnTo>
                <a:lnTo>
                  <a:pt x="2938896" y="1619885"/>
                </a:lnTo>
                <a:lnTo>
                  <a:pt x="2931271" y="1601470"/>
                </a:lnTo>
                <a:lnTo>
                  <a:pt x="2923011" y="1582102"/>
                </a:lnTo>
                <a:lnTo>
                  <a:pt x="2919198" y="1572260"/>
                </a:lnTo>
                <a:lnTo>
                  <a:pt x="2916021" y="1562735"/>
                </a:lnTo>
                <a:lnTo>
                  <a:pt x="2913162" y="1553527"/>
                </a:lnTo>
                <a:lnTo>
                  <a:pt x="2911256" y="1544320"/>
                </a:lnTo>
                <a:lnTo>
                  <a:pt x="2909985" y="1536382"/>
                </a:lnTo>
                <a:lnTo>
                  <a:pt x="2909985" y="1532255"/>
                </a:lnTo>
                <a:lnTo>
                  <a:pt x="2909985" y="1528762"/>
                </a:lnTo>
                <a:lnTo>
                  <a:pt x="2910621" y="1524952"/>
                </a:lnTo>
                <a:lnTo>
                  <a:pt x="2911256" y="1521777"/>
                </a:lnTo>
                <a:lnTo>
                  <a:pt x="2912527" y="1518602"/>
                </a:lnTo>
                <a:lnTo>
                  <a:pt x="2914115" y="1516062"/>
                </a:lnTo>
                <a:lnTo>
                  <a:pt x="2915068" y="1514157"/>
                </a:lnTo>
                <a:lnTo>
                  <a:pt x="2916657" y="1512570"/>
                </a:lnTo>
                <a:lnTo>
                  <a:pt x="2920469" y="1510030"/>
                </a:lnTo>
                <a:lnTo>
                  <a:pt x="2924917" y="1507807"/>
                </a:lnTo>
                <a:lnTo>
                  <a:pt x="2930318" y="1505267"/>
                </a:lnTo>
                <a:lnTo>
                  <a:pt x="2936037" y="1503362"/>
                </a:lnTo>
                <a:lnTo>
                  <a:pt x="2942708" y="1501775"/>
                </a:lnTo>
                <a:lnTo>
                  <a:pt x="2949698" y="1500822"/>
                </a:lnTo>
                <a:lnTo>
                  <a:pt x="2956369" y="1499552"/>
                </a:lnTo>
                <a:lnTo>
                  <a:pt x="2970666" y="1497965"/>
                </a:lnTo>
                <a:lnTo>
                  <a:pt x="2983692" y="1497330"/>
                </a:lnTo>
                <a:lnTo>
                  <a:pt x="2994811" y="1497012"/>
                </a:lnTo>
                <a:close/>
                <a:moveTo>
                  <a:pt x="1762125" y="765175"/>
                </a:moveTo>
                <a:lnTo>
                  <a:pt x="1928813" y="765175"/>
                </a:lnTo>
                <a:lnTo>
                  <a:pt x="1928813" y="1662113"/>
                </a:lnTo>
                <a:lnTo>
                  <a:pt x="1762125" y="1662113"/>
                </a:lnTo>
                <a:lnTo>
                  <a:pt x="1762125" y="765175"/>
                </a:lnTo>
                <a:close/>
                <a:moveTo>
                  <a:pt x="542925" y="551035"/>
                </a:moveTo>
                <a:lnTo>
                  <a:pt x="81597" y="1676586"/>
                </a:lnTo>
                <a:lnTo>
                  <a:pt x="495617" y="1676586"/>
                </a:lnTo>
                <a:lnTo>
                  <a:pt x="550545" y="1676586"/>
                </a:lnTo>
                <a:lnTo>
                  <a:pt x="605155" y="1676586"/>
                </a:lnTo>
                <a:lnTo>
                  <a:pt x="1019492" y="1676586"/>
                </a:lnTo>
                <a:lnTo>
                  <a:pt x="558165" y="551035"/>
                </a:lnTo>
                <a:lnTo>
                  <a:pt x="554355" y="551988"/>
                </a:lnTo>
                <a:lnTo>
                  <a:pt x="552450" y="552623"/>
                </a:lnTo>
                <a:lnTo>
                  <a:pt x="550545" y="552623"/>
                </a:lnTo>
                <a:lnTo>
                  <a:pt x="548640" y="552623"/>
                </a:lnTo>
                <a:lnTo>
                  <a:pt x="546735" y="551988"/>
                </a:lnTo>
                <a:lnTo>
                  <a:pt x="542925" y="551035"/>
                </a:lnTo>
                <a:close/>
                <a:moveTo>
                  <a:pt x="1997075" y="460376"/>
                </a:moveTo>
                <a:lnTo>
                  <a:pt x="2034223" y="474985"/>
                </a:lnTo>
                <a:lnTo>
                  <a:pt x="2075815" y="491500"/>
                </a:lnTo>
                <a:lnTo>
                  <a:pt x="2098358" y="501028"/>
                </a:lnTo>
                <a:lnTo>
                  <a:pt x="2122170" y="510873"/>
                </a:lnTo>
                <a:lnTo>
                  <a:pt x="2146618" y="521671"/>
                </a:lnTo>
                <a:lnTo>
                  <a:pt x="2171700" y="533105"/>
                </a:lnTo>
                <a:lnTo>
                  <a:pt x="2198053" y="545491"/>
                </a:lnTo>
                <a:lnTo>
                  <a:pt x="2225040" y="558195"/>
                </a:lnTo>
                <a:lnTo>
                  <a:pt x="2252980" y="571852"/>
                </a:lnTo>
                <a:lnTo>
                  <a:pt x="2281238" y="586144"/>
                </a:lnTo>
                <a:lnTo>
                  <a:pt x="2310130" y="600753"/>
                </a:lnTo>
                <a:lnTo>
                  <a:pt x="2339975" y="616632"/>
                </a:lnTo>
                <a:lnTo>
                  <a:pt x="2370455" y="633147"/>
                </a:lnTo>
                <a:lnTo>
                  <a:pt x="2401253" y="650298"/>
                </a:lnTo>
                <a:lnTo>
                  <a:pt x="2432368" y="668401"/>
                </a:lnTo>
                <a:lnTo>
                  <a:pt x="2464118" y="687139"/>
                </a:lnTo>
                <a:lnTo>
                  <a:pt x="2495868" y="706513"/>
                </a:lnTo>
                <a:lnTo>
                  <a:pt x="2527935" y="727156"/>
                </a:lnTo>
                <a:lnTo>
                  <a:pt x="2560320" y="748117"/>
                </a:lnTo>
                <a:lnTo>
                  <a:pt x="2593023" y="770032"/>
                </a:lnTo>
                <a:lnTo>
                  <a:pt x="2625725" y="792899"/>
                </a:lnTo>
                <a:lnTo>
                  <a:pt x="2658746" y="816400"/>
                </a:lnTo>
                <a:lnTo>
                  <a:pt x="2691766" y="840855"/>
                </a:lnTo>
                <a:lnTo>
                  <a:pt x="2724468" y="865945"/>
                </a:lnTo>
                <a:lnTo>
                  <a:pt x="2757488" y="891988"/>
                </a:lnTo>
                <a:lnTo>
                  <a:pt x="2789873" y="919302"/>
                </a:lnTo>
                <a:lnTo>
                  <a:pt x="2822576" y="946933"/>
                </a:lnTo>
                <a:lnTo>
                  <a:pt x="2854961" y="975516"/>
                </a:lnTo>
                <a:lnTo>
                  <a:pt x="2886711" y="1005370"/>
                </a:lnTo>
                <a:lnTo>
                  <a:pt x="2918461" y="1035542"/>
                </a:lnTo>
                <a:lnTo>
                  <a:pt x="2918461" y="1039036"/>
                </a:lnTo>
                <a:lnTo>
                  <a:pt x="2918778" y="1048246"/>
                </a:lnTo>
                <a:lnTo>
                  <a:pt x="2919413" y="1054598"/>
                </a:lnTo>
                <a:lnTo>
                  <a:pt x="2920366" y="1061902"/>
                </a:lnTo>
                <a:lnTo>
                  <a:pt x="2921953" y="1070160"/>
                </a:lnTo>
                <a:lnTo>
                  <a:pt x="2923858" y="1078735"/>
                </a:lnTo>
                <a:lnTo>
                  <a:pt x="2926081" y="1087945"/>
                </a:lnTo>
                <a:lnTo>
                  <a:pt x="2929573" y="1097473"/>
                </a:lnTo>
                <a:lnTo>
                  <a:pt x="2933701" y="1107001"/>
                </a:lnTo>
                <a:lnTo>
                  <a:pt x="2936241" y="1111765"/>
                </a:lnTo>
                <a:lnTo>
                  <a:pt x="2938781" y="1116529"/>
                </a:lnTo>
                <a:lnTo>
                  <a:pt x="2941638" y="1121293"/>
                </a:lnTo>
                <a:lnTo>
                  <a:pt x="2944496" y="1125739"/>
                </a:lnTo>
                <a:lnTo>
                  <a:pt x="2947988" y="1130503"/>
                </a:lnTo>
                <a:lnTo>
                  <a:pt x="2951798" y="1134950"/>
                </a:lnTo>
                <a:lnTo>
                  <a:pt x="2955608" y="1139396"/>
                </a:lnTo>
                <a:lnTo>
                  <a:pt x="2959736" y="1143207"/>
                </a:lnTo>
                <a:lnTo>
                  <a:pt x="2964498" y="1147336"/>
                </a:lnTo>
                <a:lnTo>
                  <a:pt x="2969261" y="1150829"/>
                </a:lnTo>
                <a:lnTo>
                  <a:pt x="2971166" y="1146065"/>
                </a:lnTo>
                <a:lnTo>
                  <a:pt x="2974023" y="1141937"/>
                </a:lnTo>
                <a:lnTo>
                  <a:pt x="2977198" y="1138126"/>
                </a:lnTo>
                <a:lnTo>
                  <a:pt x="2980373" y="1134632"/>
                </a:lnTo>
                <a:lnTo>
                  <a:pt x="2984818" y="1132091"/>
                </a:lnTo>
                <a:lnTo>
                  <a:pt x="2989263" y="1130186"/>
                </a:lnTo>
                <a:lnTo>
                  <a:pt x="2994343" y="1128915"/>
                </a:lnTo>
                <a:lnTo>
                  <a:pt x="2999741" y="1128280"/>
                </a:lnTo>
                <a:lnTo>
                  <a:pt x="3002598" y="1128598"/>
                </a:lnTo>
                <a:lnTo>
                  <a:pt x="3005773" y="1128915"/>
                </a:lnTo>
                <a:lnTo>
                  <a:pt x="3008948" y="1129550"/>
                </a:lnTo>
                <a:lnTo>
                  <a:pt x="3011806" y="1130821"/>
                </a:lnTo>
                <a:lnTo>
                  <a:pt x="3014663" y="1132091"/>
                </a:lnTo>
                <a:lnTo>
                  <a:pt x="3017203" y="1133997"/>
                </a:lnTo>
                <a:lnTo>
                  <a:pt x="3019743" y="1135585"/>
                </a:lnTo>
                <a:lnTo>
                  <a:pt x="3022283" y="1137808"/>
                </a:lnTo>
                <a:lnTo>
                  <a:pt x="3024188" y="1140031"/>
                </a:lnTo>
                <a:lnTo>
                  <a:pt x="3026093" y="1142254"/>
                </a:lnTo>
                <a:lnTo>
                  <a:pt x="3027681" y="1145113"/>
                </a:lnTo>
                <a:lnTo>
                  <a:pt x="3028951" y="1147653"/>
                </a:lnTo>
                <a:lnTo>
                  <a:pt x="3029903" y="1150829"/>
                </a:lnTo>
                <a:lnTo>
                  <a:pt x="3030538" y="1153688"/>
                </a:lnTo>
                <a:lnTo>
                  <a:pt x="3031491" y="1156864"/>
                </a:lnTo>
                <a:lnTo>
                  <a:pt x="3031491" y="1160357"/>
                </a:lnTo>
                <a:lnTo>
                  <a:pt x="3031491" y="1171791"/>
                </a:lnTo>
                <a:lnTo>
                  <a:pt x="3037206" y="1171791"/>
                </a:lnTo>
                <a:lnTo>
                  <a:pt x="3042603" y="1171473"/>
                </a:lnTo>
                <a:lnTo>
                  <a:pt x="3047366" y="1171155"/>
                </a:lnTo>
                <a:lnTo>
                  <a:pt x="3052446" y="1170203"/>
                </a:lnTo>
                <a:lnTo>
                  <a:pt x="3057526" y="1169250"/>
                </a:lnTo>
                <a:lnTo>
                  <a:pt x="3061653" y="1167662"/>
                </a:lnTo>
                <a:lnTo>
                  <a:pt x="3065781" y="1166074"/>
                </a:lnTo>
                <a:lnTo>
                  <a:pt x="3069908" y="1164168"/>
                </a:lnTo>
                <a:lnTo>
                  <a:pt x="3073718" y="1162263"/>
                </a:lnTo>
                <a:lnTo>
                  <a:pt x="3077528" y="1160357"/>
                </a:lnTo>
                <a:lnTo>
                  <a:pt x="3084196" y="1155593"/>
                </a:lnTo>
                <a:lnTo>
                  <a:pt x="3090228" y="1150829"/>
                </a:lnTo>
                <a:lnTo>
                  <a:pt x="3095308" y="1145748"/>
                </a:lnTo>
                <a:lnTo>
                  <a:pt x="3099753" y="1140349"/>
                </a:lnTo>
                <a:lnTo>
                  <a:pt x="3103246" y="1135585"/>
                </a:lnTo>
                <a:lnTo>
                  <a:pt x="3106738" y="1130821"/>
                </a:lnTo>
                <a:lnTo>
                  <a:pt x="3108961" y="1126692"/>
                </a:lnTo>
                <a:lnTo>
                  <a:pt x="3112136" y="1120658"/>
                </a:lnTo>
                <a:lnTo>
                  <a:pt x="3113088" y="1117799"/>
                </a:lnTo>
                <a:lnTo>
                  <a:pt x="3117851" y="1117482"/>
                </a:lnTo>
                <a:lnTo>
                  <a:pt x="3122931" y="1117482"/>
                </a:lnTo>
                <a:lnTo>
                  <a:pt x="3125471" y="1117482"/>
                </a:lnTo>
                <a:lnTo>
                  <a:pt x="3128011" y="1117799"/>
                </a:lnTo>
                <a:lnTo>
                  <a:pt x="3130868" y="1118752"/>
                </a:lnTo>
                <a:lnTo>
                  <a:pt x="3133408" y="1119705"/>
                </a:lnTo>
                <a:lnTo>
                  <a:pt x="3135948" y="1121293"/>
                </a:lnTo>
                <a:lnTo>
                  <a:pt x="3137853" y="1123199"/>
                </a:lnTo>
                <a:lnTo>
                  <a:pt x="3139123" y="1125422"/>
                </a:lnTo>
                <a:lnTo>
                  <a:pt x="3140076" y="1128598"/>
                </a:lnTo>
                <a:lnTo>
                  <a:pt x="3140393" y="1132091"/>
                </a:lnTo>
                <a:lnTo>
                  <a:pt x="3139758" y="1136220"/>
                </a:lnTo>
                <a:lnTo>
                  <a:pt x="3138806" y="1140349"/>
                </a:lnTo>
                <a:lnTo>
                  <a:pt x="3136901" y="1145113"/>
                </a:lnTo>
                <a:lnTo>
                  <a:pt x="3134361" y="1150829"/>
                </a:lnTo>
                <a:lnTo>
                  <a:pt x="3131186" y="1156546"/>
                </a:lnTo>
                <a:lnTo>
                  <a:pt x="3127058" y="1162898"/>
                </a:lnTo>
                <a:lnTo>
                  <a:pt x="3121978" y="1169885"/>
                </a:lnTo>
                <a:lnTo>
                  <a:pt x="3116581" y="1176872"/>
                </a:lnTo>
                <a:lnTo>
                  <a:pt x="3110231" y="1183542"/>
                </a:lnTo>
                <a:lnTo>
                  <a:pt x="3102928" y="1190529"/>
                </a:lnTo>
                <a:lnTo>
                  <a:pt x="3095308" y="1196881"/>
                </a:lnTo>
                <a:lnTo>
                  <a:pt x="3086418" y="1203233"/>
                </a:lnTo>
                <a:lnTo>
                  <a:pt x="3081973" y="1205774"/>
                </a:lnTo>
                <a:lnTo>
                  <a:pt x="3076893" y="1208632"/>
                </a:lnTo>
                <a:lnTo>
                  <a:pt x="3071813" y="1211173"/>
                </a:lnTo>
                <a:lnTo>
                  <a:pt x="3067051" y="1213396"/>
                </a:lnTo>
                <a:lnTo>
                  <a:pt x="3061336" y="1215301"/>
                </a:lnTo>
                <a:lnTo>
                  <a:pt x="3055938" y="1217207"/>
                </a:lnTo>
                <a:lnTo>
                  <a:pt x="3050223" y="1218795"/>
                </a:lnTo>
                <a:lnTo>
                  <a:pt x="3043873" y="1220065"/>
                </a:lnTo>
                <a:lnTo>
                  <a:pt x="3037841" y="1221018"/>
                </a:lnTo>
                <a:lnTo>
                  <a:pt x="3031491" y="1221971"/>
                </a:lnTo>
                <a:lnTo>
                  <a:pt x="3031491" y="1242297"/>
                </a:lnTo>
                <a:lnTo>
                  <a:pt x="3045143" y="1274374"/>
                </a:lnTo>
                <a:lnTo>
                  <a:pt x="3064193" y="1317567"/>
                </a:lnTo>
                <a:lnTo>
                  <a:pt x="3111183" y="1423327"/>
                </a:lnTo>
                <a:lnTo>
                  <a:pt x="3148013" y="1504949"/>
                </a:lnTo>
                <a:lnTo>
                  <a:pt x="3141663" y="1505902"/>
                </a:lnTo>
                <a:lnTo>
                  <a:pt x="3138171" y="1506220"/>
                </a:lnTo>
                <a:lnTo>
                  <a:pt x="3135313" y="1506855"/>
                </a:lnTo>
                <a:lnTo>
                  <a:pt x="3132773" y="1507808"/>
                </a:lnTo>
                <a:lnTo>
                  <a:pt x="3129916" y="1508125"/>
                </a:lnTo>
                <a:lnTo>
                  <a:pt x="3127693" y="1507808"/>
                </a:lnTo>
                <a:lnTo>
                  <a:pt x="3125471" y="1507490"/>
                </a:lnTo>
                <a:lnTo>
                  <a:pt x="3123566" y="1506537"/>
                </a:lnTo>
                <a:lnTo>
                  <a:pt x="3121661" y="1505902"/>
                </a:lnTo>
                <a:lnTo>
                  <a:pt x="3119756" y="1504314"/>
                </a:lnTo>
                <a:lnTo>
                  <a:pt x="3117851" y="1502726"/>
                </a:lnTo>
                <a:lnTo>
                  <a:pt x="3116263" y="1501138"/>
                </a:lnTo>
                <a:lnTo>
                  <a:pt x="3115311" y="1499232"/>
                </a:lnTo>
                <a:lnTo>
                  <a:pt x="3113088" y="1497009"/>
                </a:lnTo>
                <a:lnTo>
                  <a:pt x="3110866" y="1493833"/>
                </a:lnTo>
                <a:lnTo>
                  <a:pt x="3107373" y="1490657"/>
                </a:lnTo>
                <a:lnTo>
                  <a:pt x="3102611" y="1486529"/>
                </a:lnTo>
                <a:lnTo>
                  <a:pt x="3096261" y="1482717"/>
                </a:lnTo>
                <a:lnTo>
                  <a:pt x="3092451" y="1480812"/>
                </a:lnTo>
                <a:lnTo>
                  <a:pt x="3088323" y="1478906"/>
                </a:lnTo>
                <a:lnTo>
                  <a:pt x="3083878" y="1477636"/>
                </a:lnTo>
                <a:lnTo>
                  <a:pt x="3078481" y="1475731"/>
                </a:lnTo>
                <a:lnTo>
                  <a:pt x="3072448" y="1474143"/>
                </a:lnTo>
                <a:lnTo>
                  <a:pt x="3065781" y="1472554"/>
                </a:lnTo>
                <a:lnTo>
                  <a:pt x="3054986" y="1448417"/>
                </a:lnTo>
                <a:lnTo>
                  <a:pt x="3008948" y="1345198"/>
                </a:lnTo>
                <a:lnTo>
                  <a:pt x="3004186" y="1346151"/>
                </a:lnTo>
                <a:lnTo>
                  <a:pt x="3001963" y="1346786"/>
                </a:lnTo>
                <a:lnTo>
                  <a:pt x="2999741" y="1347104"/>
                </a:lnTo>
                <a:lnTo>
                  <a:pt x="2997201" y="1347104"/>
                </a:lnTo>
                <a:lnTo>
                  <a:pt x="2995296" y="1346151"/>
                </a:lnTo>
                <a:lnTo>
                  <a:pt x="2992121" y="1345516"/>
                </a:lnTo>
                <a:lnTo>
                  <a:pt x="2940051" y="1472554"/>
                </a:lnTo>
                <a:lnTo>
                  <a:pt x="2933066" y="1473825"/>
                </a:lnTo>
                <a:lnTo>
                  <a:pt x="2927033" y="1475731"/>
                </a:lnTo>
                <a:lnTo>
                  <a:pt x="2921636" y="1477001"/>
                </a:lnTo>
                <a:lnTo>
                  <a:pt x="2916873" y="1478906"/>
                </a:lnTo>
                <a:lnTo>
                  <a:pt x="2912428" y="1480812"/>
                </a:lnTo>
                <a:lnTo>
                  <a:pt x="2908618" y="1482717"/>
                </a:lnTo>
                <a:lnTo>
                  <a:pt x="2905126" y="1484623"/>
                </a:lnTo>
                <a:lnTo>
                  <a:pt x="2901951" y="1486529"/>
                </a:lnTo>
                <a:lnTo>
                  <a:pt x="2897506" y="1490657"/>
                </a:lnTo>
                <a:lnTo>
                  <a:pt x="2893696" y="1493833"/>
                </a:lnTo>
                <a:lnTo>
                  <a:pt x="2891473" y="1497327"/>
                </a:lnTo>
                <a:lnTo>
                  <a:pt x="2889568" y="1499550"/>
                </a:lnTo>
                <a:lnTo>
                  <a:pt x="2888298" y="1501456"/>
                </a:lnTo>
                <a:lnTo>
                  <a:pt x="2886711" y="1503044"/>
                </a:lnTo>
                <a:lnTo>
                  <a:pt x="2885123" y="1504632"/>
                </a:lnTo>
                <a:lnTo>
                  <a:pt x="2883218" y="1505902"/>
                </a:lnTo>
                <a:lnTo>
                  <a:pt x="2881313" y="1506537"/>
                </a:lnTo>
                <a:lnTo>
                  <a:pt x="2879408" y="1507490"/>
                </a:lnTo>
                <a:lnTo>
                  <a:pt x="2877503" y="1507808"/>
                </a:lnTo>
                <a:lnTo>
                  <a:pt x="2875281" y="1507808"/>
                </a:lnTo>
                <a:lnTo>
                  <a:pt x="2872106" y="1507490"/>
                </a:lnTo>
                <a:lnTo>
                  <a:pt x="2869248" y="1506537"/>
                </a:lnTo>
                <a:lnTo>
                  <a:pt x="2865121" y="1504949"/>
                </a:lnTo>
                <a:lnTo>
                  <a:pt x="2860041" y="1503996"/>
                </a:lnTo>
                <a:lnTo>
                  <a:pt x="2967356" y="1242297"/>
                </a:lnTo>
                <a:lnTo>
                  <a:pt x="2967356" y="1211808"/>
                </a:lnTo>
                <a:lnTo>
                  <a:pt x="2959418" y="1208949"/>
                </a:lnTo>
                <a:lnTo>
                  <a:pt x="2951481" y="1205774"/>
                </a:lnTo>
                <a:lnTo>
                  <a:pt x="2943861" y="1201962"/>
                </a:lnTo>
                <a:lnTo>
                  <a:pt x="2936558" y="1197834"/>
                </a:lnTo>
                <a:lnTo>
                  <a:pt x="2929573" y="1194022"/>
                </a:lnTo>
                <a:lnTo>
                  <a:pt x="2923223" y="1189259"/>
                </a:lnTo>
                <a:lnTo>
                  <a:pt x="2917508" y="1184812"/>
                </a:lnTo>
                <a:lnTo>
                  <a:pt x="2911793" y="1180048"/>
                </a:lnTo>
                <a:lnTo>
                  <a:pt x="2906396" y="1175602"/>
                </a:lnTo>
                <a:lnTo>
                  <a:pt x="2901633" y="1170520"/>
                </a:lnTo>
                <a:lnTo>
                  <a:pt x="2897188" y="1165756"/>
                </a:lnTo>
                <a:lnTo>
                  <a:pt x="2892743" y="1160675"/>
                </a:lnTo>
                <a:lnTo>
                  <a:pt x="2888933" y="1155593"/>
                </a:lnTo>
                <a:lnTo>
                  <a:pt x="2885123" y="1150829"/>
                </a:lnTo>
                <a:lnTo>
                  <a:pt x="2879091" y="1140666"/>
                </a:lnTo>
                <a:lnTo>
                  <a:pt x="2874011" y="1130821"/>
                </a:lnTo>
                <a:lnTo>
                  <a:pt x="2869883" y="1121611"/>
                </a:lnTo>
                <a:lnTo>
                  <a:pt x="2867026" y="1113353"/>
                </a:lnTo>
                <a:lnTo>
                  <a:pt x="2864486" y="1105095"/>
                </a:lnTo>
                <a:lnTo>
                  <a:pt x="2862581" y="1098744"/>
                </a:lnTo>
                <a:lnTo>
                  <a:pt x="2861628" y="1093027"/>
                </a:lnTo>
                <a:lnTo>
                  <a:pt x="2860676" y="1088898"/>
                </a:lnTo>
                <a:lnTo>
                  <a:pt x="2860358" y="1085404"/>
                </a:lnTo>
                <a:lnTo>
                  <a:pt x="2859723" y="1083499"/>
                </a:lnTo>
                <a:lnTo>
                  <a:pt x="2856866" y="1078417"/>
                </a:lnTo>
                <a:lnTo>
                  <a:pt x="2854643" y="1074924"/>
                </a:lnTo>
                <a:lnTo>
                  <a:pt x="2851151" y="1070477"/>
                </a:lnTo>
                <a:lnTo>
                  <a:pt x="2846706" y="1065078"/>
                </a:lnTo>
                <a:lnTo>
                  <a:pt x="2841308" y="1058409"/>
                </a:lnTo>
                <a:lnTo>
                  <a:pt x="2834323" y="1051739"/>
                </a:lnTo>
                <a:lnTo>
                  <a:pt x="2826068" y="1043482"/>
                </a:lnTo>
                <a:lnTo>
                  <a:pt x="2815908" y="1035224"/>
                </a:lnTo>
                <a:lnTo>
                  <a:pt x="2804161" y="1025696"/>
                </a:lnTo>
                <a:lnTo>
                  <a:pt x="2790826" y="1015216"/>
                </a:lnTo>
                <a:lnTo>
                  <a:pt x="2774951" y="1003782"/>
                </a:lnTo>
                <a:lnTo>
                  <a:pt x="2757171" y="992031"/>
                </a:lnTo>
                <a:lnTo>
                  <a:pt x="2737168" y="979010"/>
                </a:lnTo>
                <a:lnTo>
                  <a:pt x="2714943" y="965671"/>
                </a:lnTo>
                <a:lnTo>
                  <a:pt x="2689861" y="951062"/>
                </a:lnTo>
                <a:lnTo>
                  <a:pt x="2662238" y="935817"/>
                </a:lnTo>
                <a:lnTo>
                  <a:pt x="2631758" y="919619"/>
                </a:lnTo>
                <a:lnTo>
                  <a:pt x="2598420" y="902469"/>
                </a:lnTo>
                <a:lnTo>
                  <a:pt x="2561908" y="884684"/>
                </a:lnTo>
                <a:lnTo>
                  <a:pt x="2522220" y="865945"/>
                </a:lnTo>
                <a:lnTo>
                  <a:pt x="2479040" y="846572"/>
                </a:lnTo>
                <a:lnTo>
                  <a:pt x="2432368" y="826564"/>
                </a:lnTo>
                <a:lnTo>
                  <a:pt x="2382203" y="805602"/>
                </a:lnTo>
                <a:lnTo>
                  <a:pt x="2328228" y="783371"/>
                </a:lnTo>
                <a:lnTo>
                  <a:pt x="2270125" y="760821"/>
                </a:lnTo>
                <a:lnTo>
                  <a:pt x="2208213" y="737637"/>
                </a:lnTo>
                <a:lnTo>
                  <a:pt x="2142490" y="712864"/>
                </a:lnTo>
                <a:lnTo>
                  <a:pt x="2071688" y="687774"/>
                </a:lnTo>
                <a:lnTo>
                  <a:pt x="1997075" y="661731"/>
                </a:lnTo>
                <a:lnTo>
                  <a:pt x="1997075" y="460376"/>
                </a:lnTo>
                <a:close/>
                <a:moveTo>
                  <a:pt x="1840397" y="442815"/>
                </a:moveTo>
                <a:lnTo>
                  <a:pt x="1834372" y="443766"/>
                </a:lnTo>
                <a:lnTo>
                  <a:pt x="1828664" y="445353"/>
                </a:lnTo>
                <a:lnTo>
                  <a:pt x="1823273" y="447256"/>
                </a:lnTo>
                <a:lnTo>
                  <a:pt x="1818517" y="449477"/>
                </a:lnTo>
                <a:lnTo>
                  <a:pt x="1813444" y="452650"/>
                </a:lnTo>
                <a:lnTo>
                  <a:pt x="1809004" y="456140"/>
                </a:lnTo>
                <a:lnTo>
                  <a:pt x="1804565" y="459947"/>
                </a:lnTo>
                <a:lnTo>
                  <a:pt x="1800760" y="464071"/>
                </a:lnTo>
                <a:lnTo>
                  <a:pt x="1797589" y="468195"/>
                </a:lnTo>
                <a:lnTo>
                  <a:pt x="1794735" y="473271"/>
                </a:lnTo>
                <a:lnTo>
                  <a:pt x="1792198" y="478665"/>
                </a:lnTo>
                <a:lnTo>
                  <a:pt x="1790296" y="484058"/>
                </a:lnTo>
                <a:lnTo>
                  <a:pt x="1788710" y="489452"/>
                </a:lnTo>
                <a:lnTo>
                  <a:pt x="1787759" y="495479"/>
                </a:lnTo>
                <a:lnTo>
                  <a:pt x="1787442" y="501190"/>
                </a:lnTo>
                <a:lnTo>
                  <a:pt x="1787759" y="507218"/>
                </a:lnTo>
                <a:lnTo>
                  <a:pt x="1788710" y="512928"/>
                </a:lnTo>
                <a:lnTo>
                  <a:pt x="1790296" y="518639"/>
                </a:lnTo>
                <a:lnTo>
                  <a:pt x="1792198" y="524032"/>
                </a:lnTo>
                <a:lnTo>
                  <a:pt x="1794735" y="529426"/>
                </a:lnTo>
                <a:lnTo>
                  <a:pt x="1797589" y="533867"/>
                </a:lnTo>
                <a:lnTo>
                  <a:pt x="1800760" y="538626"/>
                </a:lnTo>
                <a:lnTo>
                  <a:pt x="1804565" y="542750"/>
                </a:lnTo>
                <a:lnTo>
                  <a:pt x="1809004" y="546557"/>
                </a:lnTo>
                <a:lnTo>
                  <a:pt x="1813444" y="550047"/>
                </a:lnTo>
                <a:lnTo>
                  <a:pt x="1818517" y="553220"/>
                </a:lnTo>
                <a:lnTo>
                  <a:pt x="1823273" y="555441"/>
                </a:lnTo>
                <a:lnTo>
                  <a:pt x="1828664" y="557344"/>
                </a:lnTo>
                <a:lnTo>
                  <a:pt x="1834372" y="558931"/>
                </a:lnTo>
                <a:lnTo>
                  <a:pt x="1840397" y="559565"/>
                </a:lnTo>
                <a:lnTo>
                  <a:pt x="1846421" y="559882"/>
                </a:lnTo>
                <a:lnTo>
                  <a:pt x="1852446" y="559565"/>
                </a:lnTo>
                <a:lnTo>
                  <a:pt x="1858154" y="558931"/>
                </a:lnTo>
                <a:lnTo>
                  <a:pt x="1863861" y="557344"/>
                </a:lnTo>
                <a:lnTo>
                  <a:pt x="1869252" y="555441"/>
                </a:lnTo>
                <a:lnTo>
                  <a:pt x="1874326" y="553220"/>
                </a:lnTo>
                <a:lnTo>
                  <a:pt x="1879082" y="550047"/>
                </a:lnTo>
                <a:lnTo>
                  <a:pt x="1883838" y="546557"/>
                </a:lnTo>
                <a:lnTo>
                  <a:pt x="1887961" y="542750"/>
                </a:lnTo>
                <a:lnTo>
                  <a:pt x="1891766" y="538626"/>
                </a:lnTo>
                <a:lnTo>
                  <a:pt x="1894937" y="533867"/>
                </a:lnTo>
                <a:lnTo>
                  <a:pt x="1897790" y="529426"/>
                </a:lnTo>
                <a:lnTo>
                  <a:pt x="1900644" y="524032"/>
                </a:lnTo>
                <a:lnTo>
                  <a:pt x="1902547" y="518639"/>
                </a:lnTo>
                <a:lnTo>
                  <a:pt x="1904132" y="512928"/>
                </a:lnTo>
                <a:lnTo>
                  <a:pt x="1904767" y="507218"/>
                </a:lnTo>
                <a:lnTo>
                  <a:pt x="1905084" y="501190"/>
                </a:lnTo>
                <a:lnTo>
                  <a:pt x="1904767" y="495479"/>
                </a:lnTo>
                <a:lnTo>
                  <a:pt x="1904132" y="489452"/>
                </a:lnTo>
                <a:lnTo>
                  <a:pt x="1902547" y="484058"/>
                </a:lnTo>
                <a:lnTo>
                  <a:pt x="1900644" y="478665"/>
                </a:lnTo>
                <a:lnTo>
                  <a:pt x="1897790" y="473271"/>
                </a:lnTo>
                <a:lnTo>
                  <a:pt x="1894937" y="468195"/>
                </a:lnTo>
                <a:lnTo>
                  <a:pt x="1891766" y="464071"/>
                </a:lnTo>
                <a:lnTo>
                  <a:pt x="1887961" y="459947"/>
                </a:lnTo>
                <a:lnTo>
                  <a:pt x="1883838" y="456140"/>
                </a:lnTo>
                <a:lnTo>
                  <a:pt x="1879082" y="452650"/>
                </a:lnTo>
                <a:lnTo>
                  <a:pt x="1874326" y="449477"/>
                </a:lnTo>
                <a:lnTo>
                  <a:pt x="1869252" y="447256"/>
                </a:lnTo>
                <a:lnTo>
                  <a:pt x="1863861" y="445353"/>
                </a:lnTo>
                <a:lnTo>
                  <a:pt x="1858154" y="443766"/>
                </a:lnTo>
                <a:lnTo>
                  <a:pt x="1852446" y="442815"/>
                </a:lnTo>
                <a:lnTo>
                  <a:pt x="1846421" y="442815"/>
                </a:lnTo>
                <a:lnTo>
                  <a:pt x="1840397" y="442815"/>
                </a:lnTo>
                <a:close/>
                <a:moveTo>
                  <a:pt x="1722438" y="315912"/>
                </a:moveTo>
                <a:lnTo>
                  <a:pt x="1970088" y="315912"/>
                </a:lnTo>
                <a:lnTo>
                  <a:pt x="1970088" y="728662"/>
                </a:lnTo>
                <a:lnTo>
                  <a:pt x="1722438" y="728662"/>
                </a:lnTo>
                <a:lnTo>
                  <a:pt x="1722438" y="315912"/>
                </a:lnTo>
                <a:close/>
                <a:moveTo>
                  <a:pt x="444817" y="252412"/>
                </a:moveTo>
                <a:lnTo>
                  <a:pt x="447675" y="252730"/>
                </a:lnTo>
                <a:lnTo>
                  <a:pt x="450215" y="253366"/>
                </a:lnTo>
                <a:lnTo>
                  <a:pt x="452755" y="254318"/>
                </a:lnTo>
                <a:lnTo>
                  <a:pt x="455295" y="255589"/>
                </a:lnTo>
                <a:lnTo>
                  <a:pt x="457517" y="257178"/>
                </a:lnTo>
                <a:lnTo>
                  <a:pt x="461327" y="259719"/>
                </a:lnTo>
                <a:lnTo>
                  <a:pt x="465137" y="263214"/>
                </a:lnTo>
                <a:lnTo>
                  <a:pt x="464502" y="266390"/>
                </a:lnTo>
                <a:lnTo>
                  <a:pt x="463550" y="269567"/>
                </a:lnTo>
                <a:lnTo>
                  <a:pt x="463232" y="274650"/>
                </a:lnTo>
                <a:lnTo>
                  <a:pt x="462915" y="280369"/>
                </a:lnTo>
                <a:lnTo>
                  <a:pt x="462915" y="287040"/>
                </a:lnTo>
                <a:lnTo>
                  <a:pt x="463232" y="294029"/>
                </a:lnTo>
                <a:lnTo>
                  <a:pt x="464502" y="302289"/>
                </a:lnTo>
                <a:lnTo>
                  <a:pt x="466725" y="310231"/>
                </a:lnTo>
                <a:lnTo>
                  <a:pt x="468312" y="314361"/>
                </a:lnTo>
                <a:lnTo>
                  <a:pt x="469900" y="318808"/>
                </a:lnTo>
                <a:lnTo>
                  <a:pt x="471805" y="322938"/>
                </a:lnTo>
                <a:lnTo>
                  <a:pt x="474027" y="327068"/>
                </a:lnTo>
                <a:lnTo>
                  <a:pt x="476567" y="331198"/>
                </a:lnTo>
                <a:lnTo>
                  <a:pt x="479742" y="335645"/>
                </a:lnTo>
                <a:lnTo>
                  <a:pt x="483235" y="339457"/>
                </a:lnTo>
                <a:lnTo>
                  <a:pt x="486727" y="343587"/>
                </a:lnTo>
                <a:lnTo>
                  <a:pt x="490855" y="347400"/>
                </a:lnTo>
                <a:lnTo>
                  <a:pt x="495300" y="351212"/>
                </a:lnTo>
                <a:lnTo>
                  <a:pt x="500697" y="354707"/>
                </a:lnTo>
                <a:lnTo>
                  <a:pt x="506095" y="358201"/>
                </a:lnTo>
                <a:lnTo>
                  <a:pt x="512127" y="361695"/>
                </a:lnTo>
                <a:lnTo>
                  <a:pt x="518795" y="364237"/>
                </a:lnTo>
                <a:lnTo>
                  <a:pt x="519112" y="361060"/>
                </a:lnTo>
                <a:lnTo>
                  <a:pt x="519747" y="358201"/>
                </a:lnTo>
                <a:lnTo>
                  <a:pt x="520700" y="355342"/>
                </a:lnTo>
                <a:lnTo>
                  <a:pt x="521652" y="352482"/>
                </a:lnTo>
                <a:lnTo>
                  <a:pt x="522922" y="349623"/>
                </a:lnTo>
                <a:lnTo>
                  <a:pt x="524510" y="347400"/>
                </a:lnTo>
                <a:lnTo>
                  <a:pt x="526415" y="344858"/>
                </a:lnTo>
                <a:lnTo>
                  <a:pt x="528637" y="342634"/>
                </a:lnTo>
                <a:lnTo>
                  <a:pt x="530542" y="340728"/>
                </a:lnTo>
                <a:lnTo>
                  <a:pt x="533400" y="338822"/>
                </a:lnTo>
                <a:lnTo>
                  <a:pt x="535622" y="337552"/>
                </a:lnTo>
                <a:lnTo>
                  <a:pt x="538162" y="336281"/>
                </a:lnTo>
                <a:lnTo>
                  <a:pt x="541337" y="335010"/>
                </a:lnTo>
                <a:lnTo>
                  <a:pt x="544195" y="334374"/>
                </a:lnTo>
                <a:lnTo>
                  <a:pt x="547370" y="334057"/>
                </a:lnTo>
                <a:lnTo>
                  <a:pt x="550545" y="334057"/>
                </a:lnTo>
                <a:lnTo>
                  <a:pt x="554037" y="334057"/>
                </a:lnTo>
                <a:lnTo>
                  <a:pt x="556895" y="334374"/>
                </a:lnTo>
                <a:lnTo>
                  <a:pt x="560070" y="335010"/>
                </a:lnTo>
                <a:lnTo>
                  <a:pt x="562927" y="336281"/>
                </a:lnTo>
                <a:lnTo>
                  <a:pt x="565785" y="337869"/>
                </a:lnTo>
                <a:lnTo>
                  <a:pt x="568325" y="339457"/>
                </a:lnTo>
                <a:lnTo>
                  <a:pt x="570865" y="341364"/>
                </a:lnTo>
                <a:lnTo>
                  <a:pt x="573087" y="343270"/>
                </a:lnTo>
                <a:lnTo>
                  <a:pt x="574992" y="345493"/>
                </a:lnTo>
                <a:lnTo>
                  <a:pt x="576897" y="347717"/>
                </a:lnTo>
                <a:lnTo>
                  <a:pt x="578485" y="350577"/>
                </a:lnTo>
                <a:lnTo>
                  <a:pt x="580072" y="353436"/>
                </a:lnTo>
                <a:lnTo>
                  <a:pt x="581025" y="356295"/>
                </a:lnTo>
                <a:lnTo>
                  <a:pt x="581977" y="359154"/>
                </a:lnTo>
                <a:lnTo>
                  <a:pt x="582295" y="362648"/>
                </a:lnTo>
                <a:lnTo>
                  <a:pt x="582295" y="365825"/>
                </a:lnTo>
                <a:lnTo>
                  <a:pt x="582295" y="372179"/>
                </a:lnTo>
                <a:lnTo>
                  <a:pt x="587692" y="371226"/>
                </a:lnTo>
                <a:lnTo>
                  <a:pt x="592455" y="369637"/>
                </a:lnTo>
                <a:lnTo>
                  <a:pt x="601980" y="366460"/>
                </a:lnTo>
                <a:lnTo>
                  <a:pt x="610870" y="362648"/>
                </a:lnTo>
                <a:lnTo>
                  <a:pt x="619442" y="358201"/>
                </a:lnTo>
                <a:lnTo>
                  <a:pt x="627380" y="353118"/>
                </a:lnTo>
                <a:lnTo>
                  <a:pt x="634682" y="347717"/>
                </a:lnTo>
                <a:lnTo>
                  <a:pt x="641032" y="342634"/>
                </a:lnTo>
                <a:lnTo>
                  <a:pt x="647382" y="336916"/>
                </a:lnTo>
                <a:lnTo>
                  <a:pt x="652462" y="332151"/>
                </a:lnTo>
                <a:lnTo>
                  <a:pt x="657542" y="327068"/>
                </a:lnTo>
                <a:lnTo>
                  <a:pt x="664845" y="318173"/>
                </a:lnTo>
                <a:lnTo>
                  <a:pt x="669290" y="312455"/>
                </a:lnTo>
                <a:lnTo>
                  <a:pt x="670877" y="310231"/>
                </a:lnTo>
                <a:lnTo>
                  <a:pt x="710247" y="304512"/>
                </a:lnTo>
                <a:lnTo>
                  <a:pt x="749617" y="299430"/>
                </a:lnTo>
                <a:lnTo>
                  <a:pt x="788670" y="295300"/>
                </a:lnTo>
                <a:lnTo>
                  <a:pt x="827722" y="291805"/>
                </a:lnTo>
                <a:lnTo>
                  <a:pt x="866140" y="289263"/>
                </a:lnTo>
                <a:lnTo>
                  <a:pt x="904240" y="287040"/>
                </a:lnTo>
                <a:lnTo>
                  <a:pt x="942340" y="285451"/>
                </a:lnTo>
                <a:lnTo>
                  <a:pt x="979170" y="284181"/>
                </a:lnTo>
                <a:lnTo>
                  <a:pt x="1016317" y="283863"/>
                </a:lnTo>
                <a:lnTo>
                  <a:pt x="1053147" y="284181"/>
                </a:lnTo>
                <a:lnTo>
                  <a:pt x="1089025" y="284498"/>
                </a:lnTo>
                <a:lnTo>
                  <a:pt x="1124902" y="285769"/>
                </a:lnTo>
                <a:lnTo>
                  <a:pt x="1160145" y="287358"/>
                </a:lnTo>
                <a:lnTo>
                  <a:pt x="1194752" y="289581"/>
                </a:lnTo>
                <a:lnTo>
                  <a:pt x="1228725" y="291805"/>
                </a:lnTo>
                <a:lnTo>
                  <a:pt x="1262380" y="294664"/>
                </a:lnTo>
                <a:lnTo>
                  <a:pt x="1295400" y="297523"/>
                </a:lnTo>
                <a:lnTo>
                  <a:pt x="1327467" y="301018"/>
                </a:lnTo>
                <a:lnTo>
                  <a:pt x="1358900" y="304830"/>
                </a:lnTo>
                <a:lnTo>
                  <a:pt x="1389697" y="308642"/>
                </a:lnTo>
                <a:lnTo>
                  <a:pt x="1419860" y="313090"/>
                </a:lnTo>
                <a:lnTo>
                  <a:pt x="1449070" y="317537"/>
                </a:lnTo>
                <a:lnTo>
                  <a:pt x="1477645" y="321985"/>
                </a:lnTo>
                <a:lnTo>
                  <a:pt x="1505585" y="326750"/>
                </a:lnTo>
                <a:lnTo>
                  <a:pt x="1532572" y="331833"/>
                </a:lnTo>
                <a:lnTo>
                  <a:pt x="1558607" y="336598"/>
                </a:lnTo>
                <a:lnTo>
                  <a:pt x="1608137" y="346764"/>
                </a:lnTo>
                <a:lnTo>
                  <a:pt x="1653857" y="356612"/>
                </a:lnTo>
                <a:lnTo>
                  <a:pt x="1695450" y="366460"/>
                </a:lnTo>
                <a:lnTo>
                  <a:pt x="1695450" y="563106"/>
                </a:lnTo>
                <a:lnTo>
                  <a:pt x="1614805" y="538645"/>
                </a:lnTo>
                <a:lnTo>
                  <a:pt x="1538605" y="516090"/>
                </a:lnTo>
                <a:lnTo>
                  <a:pt x="1466215" y="495440"/>
                </a:lnTo>
                <a:lnTo>
                  <a:pt x="1398270" y="476697"/>
                </a:lnTo>
                <a:lnTo>
                  <a:pt x="1334135" y="459860"/>
                </a:lnTo>
                <a:lnTo>
                  <a:pt x="1274127" y="444928"/>
                </a:lnTo>
                <a:lnTo>
                  <a:pt x="1217930" y="431586"/>
                </a:lnTo>
                <a:lnTo>
                  <a:pt x="1165225" y="419831"/>
                </a:lnTo>
                <a:lnTo>
                  <a:pt x="1116012" y="409348"/>
                </a:lnTo>
                <a:lnTo>
                  <a:pt x="1070292" y="400135"/>
                </a:lnTo>
                <a:lnTo>
                  <a:pt x="1027747" y="392511"/>
                </a:lnTo>
                <a:lnTo>
                  <a:pt x="988377" y="386157"/>
                </a:lnTo>
                <a:lnTo>
                  <a:pt x="952182" y="380756"/>
                </a:lnTo>
                <a:lnTo>
                  <a:pt x="918845" y="376626"/>
                </a:lnTo>
                <a:lnTo>
                  <a:pt x="888682" y="373450"/>
                </a:lnTo>
                <a:lnTo>
                  <a:pt x="860742" y="371226"/>
                </a:lnTo>
                <a:lnTo>
                  <a:pt x="835342" y="369320"/>
                </a:lnTo>
                <a:lnTo>
                  <a:pt x="812800" y="368367"/>
                </a:lnTo>
                <a:lnTo>
                  <a:pt x="792480" y="368367"/>
                </a:lnTo>
                <a:lnTo>
                  <a:pt x="774700" y="368684"/>
                </a:lnTo>
                <a:lnTo>
                  <a:pt x="758507" y="369637"/>
                </a:lnTo>
                <a:lnTo>
                  <a:pt x="744855" y="370590"/>
                </a:lnTo>
                <a:lnTo>
                  <a:pt x="732472" y="372179"/>
                </a:lnTo>
                <a:lnTo>
                  <a:pt x="722312" y="373767"/>
                </a:lnTo>
                <a:lnTo>
                  <a:pt x="713422" y="375673"/>
                </a:lnTo>
                <a:lnTo>
                  <a:pt x="706437" y="377262"/>
                </a:lnTo>
                <a:lnTo>
                  <a:pt x="700722" y="379168"/>
                </a:lnTo>
                <a:lnTo>
                  <a:pt x="696277" y="380756"/>
                </a:lnTo>
                <a:lnTo>
                  <a:pt x="690880" y="383298"/>
                </a:lnTo>
                <a:lnTo>
                  <a:pt x="689292" y="384569"/>
                </a:lnTo>
                <a:lnTo>
                  <a:pt x="687705" y="386475"/>
                </a:lnTo>
                <a:lnTo>
                  <a:pt x="682307" y="391240"/>
                </a:lnTo>
                <a:lnTo>
                  <a:pt x="678180" y="394734"/>
                </a:lnTo>
                <a:lnTo>
                  <a:pt x="673735" y="398546"/>
                </a:lnTo>
                <a:lnTo>
                  <a:pt x="668020" y="402994"/>
                </a:lnTo>
                <a:lnTo>
                  <a:pt x="661352" y="407124"/>
                </a:lnTo>
                <a:lnTo>
                  <a:pt x="654050" y="411571"/>
                </a:lnTo>
                <a:lnTo>
                  <a:pt x="646112" y="416019"/>
                </a:lnTo>
                <a:lnTo>
                  <a:pt x="637222" y="419831"/>
                </a:lnTo>
                <a:lnTo>
                  <a:pt x="627697" y="423644"/>
                </a:lnTo>
                <a:lnTo>
                  <a:pt x="617537" y="426503"/>
                </a:lnTo>
                <a:lnTo>
                  <a:pt x="606742" y="429362"/>
                </a:lnTo>
                <a:lnTo>
                  <a:pt x="601027" y="429997"/>
                </a:lnTo>
                <a:lnTo>
                  <a:pt x="594677" y="430950"/>
                </a:lnTo>
                <a:lnTo>
                  <a:pt x="588645" y="431586"/>
                </a:lnTo>
                <a:lnTo>
                  <a:pt x="582295" y="431586"/>
                </a:lnTo>
                <a:lnTo>
                  <a:pt x="582295" y="448105"/>
                </a:lnTo>
                <a:lnTo>
                  <a:pt x="1077277" y="1654666"/>
                </a:lnTo>
                <a:lnTo>
                  <a:pt x="1078230" y="1657843"/>
                </a:lnTo>
                <a:lnTo>
                  <a:pt x="1078865" y="1660384"/>
                </a:lnTo>
                <a:lnTo>
                  <a:pt x="1079182" y="1663243"/>
                </a:lnTo>
                <a:lnTo>
                  <a:pt x="1079500" y="1665785"/>
                </a:lnTo>
                <a:lnTo>
                  <a:pt x="1079500" y="1668644"/>
                </a:lnTo>
                <a:lnTo>
                  <a:pt x="1079182" y="1671185"/>
                </a:lnTo>
                <a:lnTo>
                  <a:pt x="1077595" y="1676586"/>
                </a:lnTo>
                <a:lnTo>
                  <a:pt x="1078865" y="1676586"/>
                </a:lnTo>
                <a:lnTo>
                  <a:pt x="1082992" y="1676586"/>
                </a:lnTo>
                <a:lnTo>
                  <a:pt x="1086802" y="1676904"/>
                </a:lnTo>
                <a:lnTo>
                  <a:pt x="1089977" y="1677857"/>
                </a:lnTo>
                <a:lnTo>
                  <a:pt x="1092835" y="1678810"/>
                </a:lnTo>
                <a:lnTo>
                  <a:pt x="1095692" y="1680080"/>
                </a:lnTo>
                <a:lnTo>
                  <a:pt x="1097597" y="1681669"/>
                </a:lnTo>
                <a:lnTo>
                  <a:pt x="1098867" y="1683575"/>
                </a:lnTo>
                <a:lnTo>
                  <a:pt x="1100137" y="1685481"/>
                </a:lnTo>
                <a:lnTo>
                  <a:pt x="1100455" y="1687705"/>
                </a:lnTo>
                <a:lnTo>
                  <a:pt x="1101090" y="1689929"/>
                </a:lnTo>
                <a:lnTo>
                  <a:pt x="1100455" y="1692788"/>
                </a:lnTo>
                <a:lnTo>
                  <a:pt x="1099820" y="1695329"/>
                </a:lnTo>
                <a:lnTo>
                  <a:pt x="1098232" y="1698188"/>
                </a:lnTo>
                <a:lnTo>
                  <a:pt x="1096327" y="1701048"/>
                </a:lnTo>
                <a:lnTo>
                  <a:pt x="1094105" y="1703907"/>
                </a:lnTo>
                <a:lnTo>
                  <a:pt x="1091247" y="1707084"/>
                </a:lnTo>
                <a:lnTo>
                  <a:pt x="938847" y="1859571"/>
                </a:lnTo>
                <a:lnTo>
                  <a:pt x="938212" y="1859889"/>
                </a:lnTo>
                <a:lnTo>
                  <a:pt x="936307" y="1861478"/>
                </a:lnTo>
                <a:lnTo>
                  <a:pt x="933132" y="1863701"/>
                </a:lnTo>
                <a:lnTo>
                  <a:pt x="927417" y="1866561"/>
                </a:lnTo>
                <a:lnTo>
                  <a:pt x="918845" y="1869737"/>
                </a:lnTo>
                <a:lnTo>
                  <a:pt x="907732" y="1873550"/>
                </a:lnTo>
                <a:lnTo>
                  <a:pt x="893445" y="1877997"/>
                </a:lnTo>
                <a:lnTo>
                  <a:pt x="875665" y="1882127"/>
                </a:lnTo>
                <a:lnTo>
                  <a:pt x="853440" y="1886257"/>
                </a:lnTo>
                <a:lnTo>
                  <a:pt x="840740" y="1888481"/>
                </a:lnTo>
                <a:lnTo>
                  <a:pt x="827087" y="1890704"/>
                </a:lnTo>
                <a:lnTo>
                  <a:pt x="812165" y="1892611"/>
                </a:lnTo>
                <a:lnTo>
                  <a:pt x="795972" y="1894517"/>
                </a:lnTo>
                <a:lnTo>
                  <a:pt x="778510" y="1896423"/>
                </a:lnTo>
                <a:lnTo>
                  <a:pt x="759460" y="1897693"/>
                </a:lnTo>
                <a:lnTo>
                  <a:pt x="739140" y="1899282"/>
                </a:lnTo>
                <a:lnTo>
                  <a:pt x="717550" y="1900870"/>
                </a:lnTo>
                <a:lnTo>
                  <a:pt x="694372" y="1902141"/>
                </a:lnTo>
                <a:lnTo>
                  <a:pt x="669290" y="1903094"/>
                </a:lnTo>
                <a:lnTo>
                  <a:pt x="643572" y="1904047"/>
                </a:lnTo>
                <a:lnTo>
                  <a:pt x="614997" y="1904365"/>
                </a:lnTo>
                <a:lnTo>
                  <a:pt x="585787" y="1904683"/>
                </a:lnTo>
                <a:lnTo>
                  <a:pt x="554355" y="1905000"/>
                </a:lnTo>
                <a:lnTo>
                  <a:pt x="522922" y="1904683"/>
                </a:lnTo>
                <a:lnTo>
                  <a:pt x="493077" y="1904365"/>
                </a:lnTo>
                <a:lnTo>
                  <a:pt x="465137" y="1904047"/>
                </a:lnTo>
                <a:lnTo>
                  <a:pt x="438785" y="1903094"/>
                </a:lnTo>
                <a:lnTo>
                  <a:pt x="414020" y="1902141"/>
                </a:lnTo>
                <a:lnTo>
                  <a:pt x="390207" y="1900870"/>
                </a:lnTo>
                <a:lnTo>
                  <a:pt x="368300" y="1899282"/>
                </a:lnTo>
                <a:lnTo>
                  <a:pt x="347662" y="1897693"/>
                </a:lnTo>
                <a:lnTo>
                  <a:pt x="328612" y="1896423"/>
                </a:lnTo>
                <a:lnTo>
                  <a:pt x="310832" y="1894517"/>
                </a:lnTo>
                <a:lnTo>
                  <a:pt x="294005" y="1892611"/>
                </a:lnTo>
                <a:lnTo>
                  <a:pt x="278765" y="1890704"/>
                </a:lnTo>
                <a:lnTo>
                  <a:pt x="251777" y="1886257"/>
                </a:lnTo>
                <a:lnTo>
                  <a:pt x="229235" y="1882127"/>
                </a:lnTo>
                <a:lnTo>
                  <a:pt x="210502" y="1877997"/>
                </a:lnTo>
                <a:lnTo>
                  <a:pt x="195580" y="1873550"/>
                </a:lnTo>
                <a:lnTo>
                  <a:pt x="183515" y="1869737"/>
                </a:lnTo>
                <a:lnTo>
                  <a:pt x="174942" y="1866561"/>
                </a:lnTo>
                <a:lnTo>
                  <a:pt x="168592" y="1863701"/>
                </a:lnTo>
                <a:lnTo>
                  <a:pt x="164782" y="1861478"/>
                </a:lnTo>
                <a:lnTo>
                  <a:pt x="161925" y="1859571"/>
                </a:lnTo>
                <a:lnTo>
                  <a:pt x="9525" y="1707084"/>
                </a:lnTo>
                <a:lnTo>
                  <a:pt x="6985" y="1703907"/>
                </a:lnTo>
                <a:lnTo>
                  <a:pt x="4445" y="1701048"/>
                </a:lnTo>
                <a:lnTo>
                  <a:pt x="2540" y="1698188"/>
                </a:lnTo>
                <a:lnTo>
                  <a:pt x="1270" y="1695329"/>
                </a:lnTo>
                <a:lnTo>
                  <a:pt x="317" y="1692788"/>
                </a:lnTo>
                <a:lnTo>
                  <a:pt x="0" y="1689929"/>
                </a:lnTo>
                <a:lnTo>
                  <a:pt x="0" y="1687705"/>
                </a:lnTo>
                <a:lnTo>
                  <a:pt x="635" y="1685481"/>
                </a:lnTo>
                <a:lnTo>
                  <a:pt x="1905" y="1683575"/>
                </a:lnTo>
                <a:lnTo>
                  <a:pt x="3492" y="1681669"/>
                </a:lnTo>
                <a:lnTo>
                  <a:pt x="5397" y="1680080"/>
                </a:lnTo>
                <a:lnTo>
                  <a:pt x="7937" y="1678810"/>
                </a:lnTo>
                <a:lnTo>
                  <a:pt x="11112" y="1677857"/>
                </a:lnTo>
                <a:lnTo>
                  <a:pt x="14287" y="1676904"/>
                </a:lnTo>
                <a:lnTo>
                  <a:pt x="18097" y="1676586"/>
                </a:lnTo>
                <a:lnTo>
                  <a:pt x="22542" y="1676586"/>
                </a:lnTo>
                <a:lnTo>
                  <a:pt x="23177" y="1676586"/>
                </a:lnTo>
                <a:lnTo>
                  <a:pt x="21907" y="1671185"/>
                </a:lnTo>
                <a:lnTo>
                  <a:pt x="21272" y="1668644"/>
                </a:lnTo>
                <a:lnTo>
                  <a:pt x="21272" y="1665785"/>
                </a:lnTo>
                <a:lnTo>
                  <a:pt x="21272" y="1663243"/>
                </a:lnTo>
                <a:lnTo>
                  <a:pt x="21907" y="1660384"/>
                </a:lnTo>
                <a:lnTo>
                  <a:pt x="22542" y="1657525"/>
                </a:lnTo>
                <a:lnTo>
                  <a:pt x="23812" y="1654666"/>
                </a:lnTo>
                <a:lnTo>
                  <a:pt x="518795" y="447787"/>
                </a:lnTo>
                <a:lnTo>
                  <a:pt x="518795" y="421738"/>
                </a:lnTo>
                <a:lnTo>
                  <a:pt x="509270" y="418243"/>
                </a:lnTo>
                <a:lnTo>
                  <a:pt x="500380" y="414113"/>
                </a:lnTo>
                <a:lnTo>
                  <a:pt x="492442" y="409666"/>
                </a:lnTo>
                <a:lnTo>
                  <a:pt x="484505" y="405218"/>
                </a:lnTo>
                <a:lnTo>
                  <a:pt x="477837" y="400453"/>
                </a:lnTo>
                <a:lnTo>
                  <a:pt x="471170" y="395687"/>
                </a:lnTo>
                <a:lnTo>
                  <a:pt x="465455" y="390287"/>
                </a:lnTo>
                <a:lnTo>
                  <a:pt x="460057" y="384569"/>
                </a:lnTo>
                <a:lnTo>
                  <a:pt x="455295" y="378850"/>
                </a:lnTo>
                <a:lnTo>
                  <a:pt x="450850" y="373132"/>
                </a:lnTo>
                <a:lnTo>
                  <a:pt x="446722" y="367414"/>
                </a:lnTo>
                <a:lnTo>
                  <a:pt x="443230" y="361060"/>
                </a:lnTo>
                <a:lnTo>
                  <a:pt x="440372" y="355024"/>
                </a:lnTo>
                <a:lnTo>
                  <a:pt x="437515" y="348988"/>
                </a:lnTo>
                <a:lnTo>
                  <a:pt x="435292" y="342634"/>
                </a:lnTo>
                <a:lnTo>
                  <a:pt x="433070" y="336598"/>
                </a:lnTo>
                <a:lnTo>
                  <a:pt x="431482" y="330563"/>
                </a:lnTo>
                <a:lnTo>
                  <a:pt x="430212" y="324526"/>
                </a:lnTo>
                <a:lnTo>
                  <a:pt x="429260" y="318173"/>
                </a:lnTo>
                <a:lnTo>
                  <a:pt x="428307" y="312455"/>
                </a:lnTo>
                <a:lnTo>
                  <a:pt x="427672" y="301336"/>
                </a:lnTo>
                <a:lnTo>
                  <a:pt x="427672" y="291170"/>
                </a:lnTo>
                <a:lnTo>
                  <a:pt x="427990" y="281957"/>
                </a:lnTo>
                <a:lnTo>
                  <a:pt x="429577" y="274015"/>
                </a:lnTo>
                <a:lnTo>
                  <a:pt x="431165" y="267344"/>
                </a:lnTo>
                <a:lnTo>
                  <a:pt x="432752" y="262260"/>
                </a:lnTo>
                <a:lnTo>
                  <a:pt x="434975" y="258448"/>
                </a:lnTo>
                <a:lnTo>
                  <a:pt x="437197" y="255907"/>
                </a:lnTo>
                <a:lnTo>
                  <a:pt x="439420" y="254001"/>
                </a:lnTo>
                <a:lnTo>
                  <a:pt x="442277" y="252730"/>
                </a:lnTo>
                <a:lnTo>
                  <a:pt x="444817" y="252412"/>
                </a:lnTo>
                <a:close/>
                <a:moveTo>
                  <a:pt x="1790298" y="0"/>
                </a:moveTo>
                <a:lnTo>
                  <a:pt x="1837220" y="0"/>
                </a:lnTo>
                <a:lnTo>
                  <a:pt x="1845780" y="0"/>
                </a:lnTo>
                <a:lnTo>
                  <a:pt x="1892702" y="0"/>
                </a:lnTo>
                <a:lnTo>
                  <a:pt x="1950721" y="33577"/>
                </a:lnTo>
                <a:lnTo>
                  <a:pt x="1951038" y="33577"/>
                </a:lnTo>
                <a:lnTo>
                  <a:pt x="1951038" y="87744"/>
                </a:lnTo>
                <a:lnTo>
                  <a:pt x="1949136" y="88694"/>
                </a:lnTo>
                <a:lnTo>
                  <a:pt x="1947233" y="90595"/>
                </a:lnTo>
                <a:lnTo>
                  <a:pt x="1944380" y="93445"/>
                </a:lnTo>
                <a:lnTo>
                  <a:pt x="1941210" y="97563"/>
                </a:lnTo>
                <a:lnTo>
                  <a:pt x="1937722" y="102948"/>
                </a:lnTo>
                <a:lnTo>
                  <a:pt x="1933918" y="109917"/>
                </a:lnTo>
                <a:lnTo>
                  <a:pt x="1929796" y="118470"/>
                </a:lnTo>
                <a:lnTo>
                  <a:pt x="1925992" y="129240"/>
                </a:lnTo>
                <a:lnTo>
                  <a:pt x="1922187" y="142227"/>
                </a:lnTo>
                <a:lnTo>
                  <a:pt x="1918383" y="157115"/>
                </a:lnTo>
                <a:lnTo>
                  <a:pt x="1916797" y="165351"/>
                </a:lnTo>
                <a:lnTo>
                  <a:pt x="1915212" y="174537"/>
                </a:lnTo>
                <a:lnTo>
                  <a:pt x="1913627" y="184356"/>
                </a:lnTo>
                <a:lnTo>
                  <a:pt x="1912676" y="194810"/>
                </a:lnTo>
                <a:lnTo>
                  <a:pt x="1911408" y="205896"/>
                </a:lnTo>
                <a:lnTo>
                  <a:pt x="1910140" y="217933"/>
                </a:lnTo>
                <a:lnTo>
                  <a:pt x="1909505" y="230287"/>
                </a:lnTo>
                <a:lnTo>
                  <a:pt x="1909188" y="243591"/>
                </a:lnTo>
                <a:lnTo>
                  <a:pt x="1908871" y="257846"/>
                </a:lnTo>
                <a:lnTo>
                  <a:pt x="1908871" y="273050"/>
                </a:lnTo>
                <a:lnTo>
                  <a:pt x="1845780" y="273050"/>
                </a:lnTo>
                <a:lnTo>
                  <a:pt x="1837220" y="273050"/>
                </a:lnTo>
                <a:lnTo>
                  <a:pt x="1774129" y="273050"/>
                </a:lnTo>
                <a:lnTo>
                  <a:pt x="1774129" y="257846"/>
                </a:lnTo>
                <a:lnTo>
                  <a:pt x="1773812" y="243591"/>
                </a:lnTo>
                <a:lnTo>
                  <a:pt x="1773178" y="230287"/>
                </a:lnTo>
                <a:lnTo>
                  <a:pt x="1772227" y="217933"/>
                </a:lnTo>
                <a:lnTo>
                  <a:pt x="1771593" y="205896"/>
                </a:lnTo>
                <a:lnTo>
                  <a:pt x="1770325" y="194810"/>
                </a:lnTo>
                <a:lnTo>
                  <a:pt x="1769374" y="184356"/>
                </a:lnTo>
                <a:lnTo>
                  <a:pt x="1767788" y="174537"/>
                </a:lnTo>
                <a:lnTo>
                  <a:pt x="1766203" y="165351"/>
                </a:lnTo>
                <a:lnTo>
                  <a:pt x="1764301" y="157115"/>
                </a:lnTo>
                <a:lnTo>
                  <a:pt x="1760813" y="142227"/>
                </a:lnTo>
                <a:lnTo>
                  <a:pt x="1757009" y="129240"/>
                </a:lnTo>
                <a:lnTo>
                  <a:pt x="1753204" y="118470"/>
                </a:lnTo>
                <a:lnTo>
                  <a:pt x="1749083" y="109917"/>
                </a:lnTo>
                <a:lnTo>
                  <a:pt x="1745278" y="102948"/>
                </a:lnTo>
                <a:lnTo>
                  <a:pt x="1741791" y="97563"/>
                </a:lnTo>
                <a:lnTo>
                  <a:pt x="1738304" y="93445"/>
                </a:lnTo>
                <a:lnTo>
                  <a:pt x="1735767" y="90595"/>
                </a:lnTo>
                <a:lnTo>
                  <a:pt x="1733865" y="88694"/>
                </a:lnTo>
                <a:lnTo>
                  <a:pt x="1731963" y="87744"/>
                </a:lnTo>
                <a:lnTo>
                  <a:pt x="1731963" y="33577"/>
                </a:lnTo>
                <a:lnTo>
                  <a:pt x="1732280" y="33577"/>
                </a:lnTo>
                <a:lnTo>
                  <a:pt x="1790298" y="0"/>
                </a:lnTo>
                <a:close/>
              </a:path>
            </a:pathLst>
          </a:custGeom>
          <a:solidFill>
            <a:srgbClr val="FF434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2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8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5" grpId="0"/>
      <p:bldP spid="16" grpId="0"/>
      <p:bldP spid="17" grpId="0"/>
      <p:bldP spid="18" grpId="0"/>
      <p:bldP spid="19" grpId="0"/>
      <p:bldP spid="20" grpId="0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3390174" y="1991277"/>
            <a:ext cx="2531705" cy="1771125"/>
          </a:xfrm>
          <a:custGeom>
            <a:avLst/>
            <a:gdLst>
              <a:gd name="T0" fmla="*/ 146 w 1002"/>
              <a:gd name="T1" fmla="*/ 238 h 700"/>
              <a:gd name="T2" fmla="*/ 20 w 1002"/>
              <a:gd name="T3" fmla="*/ 238 h 700"/>
              <a:gd name="T4" fmla="*/ 89 w 1002"/>
              <a:gd name="T5" fmla="*/ 64 h 700"/>
              <a:gd name="T6" fmla="*/ 254 w 1002"/>
              <a:gd name="T7" fmla="*/ 0 h 700"/>
              <a:gd name="T8" fmla="*/ 364 w 1002"/>
              <a:gd name="T9" fmla="*/ 27 h 700"/>
              <a:gd name="T10" fmla="*/ 440 w 1002"/>
              <a:gd name="T11" fmla="*/ 102 h 700"/>
              <a:gd name="T12" fmla="*/ 468 w 1002"/>
              <a:gd name="T13" fmla="*/ 203 h 700"/>
              <a:gd name="T14" fmla="*/ 434 w 1002"/>
              <a:gd name="T15" fmla="*/ 334 h 700"/>
              <a:gd name="T16" fmla="*/ 307 w 1002"/>
              <a:gd name="T17" fmla="*/ 499 h 700"/>
              <a:gd name="T18" fmla="*/ 230 w 1002"/>
              <a:gd name="T19" fmla="*/ 580 h 700"/>
              <a:gd name="T20" fmla="*/ 1002 w 1002"/>
              <a:gd name="T21" fmla="*/ 580 h 700"/>
              <a:gd name="T22" fmla="*/ 1002 w 1002"/>
              <a:gd name="T23" fmla="*/ 700 h 700"/>
              <a:gd name="T24" fmla="*/ 0 w 1002"/>
              <a:gd name="T25" fmla="*/ 700 h 700"/>
              <a:gd name="T26" fmla="*/ 0 w 1002"/>
              <a:gd name="T27" fmla="*/ 638 h 700"/>
              <a:gd name="T28" fmla="*/ 212 w 1002"/>
              <a:gd name="T29" fmla="*/ 422 h 700"/>
              <a:gd name="T30" fmla="*/ 313 w 1002"/>
              <a:gd name="T31" fmla="*/ 298 h 700"/>
              <a:gd name="T32" fmla="*/ 339 w 1002"/>
              <a:gd name="T33" fmla="*/ 213 h 700"/>
              <a:gd name="T34" fmla="*/ 313 w 1002"/>
              <a:gd name="T35" fmla="*/ 148 h 700"/>
              <a:gd name="T36" fmla="*/ 245 w 1002"/>
              <a:gd name="T37" fmla="*/ 122 h 700"/>
              <a:gd name="T38" fmla="*/ 175 w 1002"/>
              <a:gd name="T39" fmla="*/ 153 h 700"/>
              <a:gd name="T40" fmla="*/ 146 w 1002"/>
              <a:gd name="T41" fmla="*/ 238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2" h="700">
                <a:moveTo>
                  <a:pt x="146" y="238"/>
                </a:moveTo>
                <a:cubicBezTo>
                  <a:pt x="20" y="238"/>
                  <a:pt x="20" y="238"/>
                  <a:pt x="20" y="238"/>
                </a:cubicBezTo>
                <a:cubicBezTo>
                  <a:pt x="23" y="164"/>
                  <a:pt x="46" y="106"/>
                  <a:pt x="89" y="64"/>
                </a:cubicBezTo>
                <a:cubicBezTo>
                  <a:pt x="132" y="22"/>
                  <a:pt x="187" y="0"/>
                  <a:pt x="254" y="0"/>
                </a:cubicBezTo>
                <a:cubicBezTo>
                  <a:pt x="296" y="0"/>
                  <a:pt x="332" y="9"/>
                  <a:pt x="364" y="27"/>
                </a:cubicBezTo>
                <a:cubicBezTo>
                  <a:pt x="395" y="44"/>
                  <a:pt x="420" y="69"/>
                  <a:pt x="440" y="102"/>
                </a:cubicBezTo>
                <a:cubicBezTo>
                  <a:pt x="459" y="135"/>
                  <a:pt x="468" y="168"/>
                  <a:pt x="468" y="203"/>
                </a:cubicBezTo>
                <a:cubicBezTo>
                  <a:pt x="468" y="243"/>
                  <a:pt x="457" y="287"/>
                  <a:pt x="434" y="334"/>
                </a:cubicBezTo>
                <a:cubicBezTo>
                  <a:pt x="410" y="380"/>
                  <a:pt x="368" y="436"/>
                  <a:pt x="307" y="499"/>
                </a:cubicBezTo>
                <a:cubicBezTo>
                  <a:pt x="230" y="580"/>
                  <a:pt x="230" y="580"/>
                  <a:pt x="230" y="580"/>
                </a:cubicBezTo>
                <a:cubicBezTo>
                  <a:pt x="1002" y="580"/>
                  <a:pt x="1002" y="580"/>
                  <a:pt x="1002" y="580"/>
                </a:cubicBezTo>
                <a:cubicBezTo>
                  <a:pt x="1002" y="700"/>
                  <a:pt x="1002" y="700"/>
                  <a:pt x="1002" y="700"/>
                </a:cubicBezTo>
                <a:cubicBezTo>
                  <a:pt x="0" y="700"/>
                  <a:pt x="0" y="700"/>
                  <a:pt x="0" y="700"/>
                </a:cubicBezTo>
                <a:cubicBezTo>
                  <a:pt x="0" y="638"/>
                  <a:pt x="0" y="638"/>
                  <a:pt x="0" y="638"/>
                </a:cubicBezTo>
                <a:cubicBezTo>
                  <a:pt x="212" y="422"/>
                  <a:pt x="212" y="422"/>
                  <a:pt x="212" y="422"/>
                </a:cubicBezTo>
                <a:cubicBezTo>
                  <a:pt x="263" y="371"/>
                  <a:pt x="297" y="329"/>
                  <a:pt x="313" y="298"/>
                </a:cubicBezTo>
                <a:cubicBezTo>
                  <a:pt x="330" y="267"/>
                  <a:pt x="339" y="238"/>
                  <a:pt x="339" y="213"/>
                </a:cubicBezTo>
                <a:cubicBezTo>
                  <a:pt x="339" y="187"/>
                  <a:pt x="330" y="165"/>
                  <a:pt x="313" y="148"/>
                </a:cubicBezTo>
                <a:cubicBezTo>
                  <a:pt x="295" y="131"/>
                  <a:pt x="273" y="122"/>
                  <a:pt x="245" y="122"/>
                </a:cubicBezTo>
                <a:cubicBezTo>
                  <a:pt x="217" y="122"/>
                  <a:pt x="194" y="133"/>
                  <a:pt x="175" y="153"/>
                </a:cubicBezTo>
                <a:cubicBezTo>
                  <a:pt x="157" y="174"/>
                  <a:pt x="147" y="203"/>
                  <a:pt x="146" y="238"/>
                </a:cubicBezTo>
                <a:close/>
              </a:path>
            </a:pathLst>
          </a:custGeom>
          <a:solidFill>
            <a:srgbClr val="FF4349"/>
          </a:solidFill>
          <a:ln>
            <a:noFill/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solidFill>
                <a:schemeClr val="lt1"/>
              </a:solidFill>
            </a:endParaRPr>
          </a:p>
        </p:txBody>
      </p:sp>
      <p:sp>
        <p:nvSpPr>
          <p:cNvPr id="3" name="Freeform 8"/>
          <p:cNvSpPr>
            <a:spLocks/>
          </p:cNvSpPr>
          <p:nvPr/>
        </p:nvSpPr>
        <p:spPr bwMode="auto">
          <a:xfrm>
            <a:off x="4408197" y="735039"/>
            <a:ext cx="2973952" cy="3027363"/>
          </a:xfrm>
          <a:custGeom>
            <a:avLst/>
            <a:gdLst>
              <a:gd name="T0" fmla="*/ 599 w 1177"/>
              <a:gd name="T1" fmla="*/ 1197 h 1197"/>
              <a:gd name="T2" fmla="*/ 1011 w 1177"/>
              <a:gd name="T3" fmla="*/ 1033 h 1197"/>
              <a:gd name="T4" fmla="*/ 1011 w 1177"/>
              <a:gd name="T5" fmla="*/ 798 h 1197"/>
              <a:gd name="T6" fmla="*/ 599 w 1177"/>
              <a:gd name="T7" fmla="*/ 1056 h 1197"/>
              <a:gd name="T8" fmla="*/ 141 w 1177"/>
              <a:gd name="T9" fmla="*/ 598 h 1197"/>
              <a:gd name="T10" fmla="*/ 599 w 1177"/>
              <a:gd name="T11" fmla="*/ 140 h 1197"/>
              <a:gd name="T12" fmla="*/ 1029 w 1177"/>
              <a:gd name="T13" fmla="*/ 439 h 1197"/>
              <a:gd name="T14" fmla="*/ 1177 w 1177"/>
              <a:gd name="T15" fmla="*/ 439 h 1197"/>
              <a:gd name="T16" fmla="*/ 599 w 1177"/>
              <a:gd name="T17" fmla="*/ 0 h 1197"/>
              <a:gd name="T18" fmla="*/ 0 w 1177"/>
              <a:gd name="T19" fmla="*/ 598 h 1197"/>
              <a:gd name="T20" fmla="*/ 599 w 1177"/>
              <a:gd name="T21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7" h="1197">
                <a:moveTo>
                  <a:pt x="599" y="1197"/>
                </a:moveTo>
                <a:cubicBezTo>
                  <a:pt x="759" y="1197"/>
                  <a:pt x="904" y="1134"/>
                  <a:pt x="1011" y="1033"/>
                </a:cubicBezTo>
                <a:cubicBezTo>
                  <a:pt x="1011" y="798"/>
                  <a:pt x="1011" y="798"/>
                  <a:pt x="1011" y="798"/>
                </a:cubicBezTo>
                <a:cubicBezTo>
                  <a:pt x="937" y="951"/>
                  <a:pt x="781" y="1056"/>
                  <a:pt x="599" y="1056"/>
                </a:cubicBezTo>
                <a:cubicBezTo>
                  <a:pt x="346" y="1056"/>
                  <a:pt x="141" y="851"/>
                  <a:pt x="141" y="598"/>
                </a:cubicBezTo>
                <a:cubicBezTo>
                  <a:pt x="141" y="345"/>
                  <a:pt x="346" y="140"/>
                  <a:pt x="599" y="140"/>
                </a:cubicBezTo>
                <a:cubicBezTo>
                  <a:pt x="796" y="140"/>
                  <a:pt x="965" y="265"/>
                  <a:pt x="1029" y="439"/>
                </a:cubicBezTo>
                <a:cubicBezTo>
                  <a:pt x="1177" y="439"/>
                  <a:pt x="1177" y="439"/>
                  <a:pt x="1177" y="439"/>
                </a:cubicBezTo>
                <a:cubicBezTo>
                  <a:pt x="1107" y="186"/>
                  <a:pt x="875" y="0"/>
                  <a:pt x="599" y="0"/>
                </a:cubicBezTo>
                <a:cubicBezTo>
                  <a:pt x="269" y="0"/>
                  <a:pt x="0" y="267"/>
                  <a:pt x="0" y="598"/>
                </a:cubicBezTo>
                <a:cubicBezTo>
                  <a:pt x="0" y="929"/>
                  <a:pt x="269" y="1197"/>
                  <a:pt x="599" y="1197"/>
                </a:cubicBezTo>
                <a:close/>
              </a:path>
            </a:pathLst>
          </a:custGeom>
          <a:solidFill>
            <a:srgbClr val="FF4349"/>
          </a:solidFill>
          <a:ln>
            <a:noFill/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solidFill>
                <a:schemeClr val="lt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772529" y="1099370"/>
            <a:ext cx="2298700" cy="2298700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28575">
            <a:gradFill flip="none" rotWithShape="1">
              <a:gsLst>
                <a:gs pos="0">
                  <a:srgbClr val="FDFDFD"/>
                </a:gs>
                <a:gs pos="100000">
                  <a:srgbClr val="E6E6E6"/>
                </a:gs>
              </a:gsLst>
              <a:lin ang="5400000" scaled="1"/>
              <a:tileRect/>
            </a:gradFill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rgbClr val="FF4349"/>
                    </a:gs>
                  </a:gsLst>
                  <a:lin ang="5400000" scaled="1"/>
                </a:gradFill>
              </a:rPr>
              <a:t>THANKS</a:t>
            </a:r>
            <a:endParaRPr lang="zh-CN" altLang="en-US" sz="2800" dirty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rgbClr val="FF4349"/>
                  </a:gs>
                </a:gsLst>
                <a:lin ang="5400000" scaled="1"/>
              </a:gradFill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758303" y="2035075"/>
            <a:ext cx="666575" cy="1727328"/>
          </a:xfrm>
          <a:custGeom>
            <a:avLst/>
            <a:gdLst>
              <a:gd name="T0" fmla="*/ 232 w 624"/>
              <a:gd name="T1" fmla="*/ 0 h 1617"/>
              <a:gd name="T2" fmla="*/ 624 w 624"/>
              <a:gd name="T3" fmla="*/ 0 h 1617"/>
              <a:gd name="T4" fmla="*/ 624 w 624"/>
              <a:gd name="T5" fmla="*/ 1617 h 1617"/>
              <a:gd name="T6" fmla="*/ 319 w 624"/>
              <a:gd name="T7" fmla="*/ 1617 h 1617"/>
              <a:gd name="T8" fmla="*/ 319 w 624"/>
              <a:gd name="T9" fmla="*/ 288 h 1617"/>
              <a:gd name="T10" fmla="*/ 0 w 624"/>
              <a:gd name="T11" fmla="*/ 288 h 1617"/>
              <a:gd name="T12" fmla="*/ 232 w 624"/>
              <a:gd name="T13" fmla="*/ 0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1617">
                <a:moveTo>
                  <a:pt x="232" y="0"/>
                </a:moveTo>
                <a:lnTo>
                  <a:pt x="624" y="0"/>
                </a:lnTo>
                <a:lnTo>
                  <a:pt x="624" y="1617"/>
                </a:lnTo>
                <a:lnTo>
                  <a:pt x="319" y="1617"/>
                </a:lnTo>
                <a:lnTo>
                  <a:pt x="319" y="288"/>
                </a:lnTo>
                <a:lnTo>
                  <a:pt x="0" y="288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95300" dist="228600" dir="5400000" algn="t" rotWithShape="0">
              <a:schemeClr val="accent5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solidFill>
                <a:schemeClr val="lt1"/>
              </a:solidFill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670571" y="2035075"/>
            <a:ext cx="1131256" cy="1727328"/>
          </a:xfrm>
          <a:custGeom>
            <a:avLst/>
            <a:gdLst>
              <a:gd name="T0" fmla="*/ 0 w 1059"/>
              <a:gd name="T1" fmla="*/ 0 h 1617"/>
              <a:gd name="T2" fmla="*/ 1059 w 1059"/>
              <a:gd name="T3" fmla="*/ 0 h 1617"/>
              <a:gd name="T4" fmla="*/ 1059 w 1059"/>
              <a:gd name="T5" fmla="*/ 161 h 1617"/>
              <a:gd name="T6" fmla="*/ 352 w 1059"/>
              <a:gd name="T7" fmla="*/ 1617 h 1617"/>
              <a:gd name="T8" fmla="*/ 33 w 1059"/>
              <a:gd name="T9" fmla="*/ 1617 h 1617"/>
              <a:gd name="T10" fmla="*/ 678 w 1059"/>
              <a:gd name="T11" fmla="*/ 288 h 1617"/>
              <a:gd name="T12" fmla="*/ 0 w 1059"/>
              <a:gd name="T13" fmla="*/ 288 h 1617"/>
              <a:gd name="T14" fmla="*/ 0 w 1059"/>
              <a:gd name="T15" fmla="*/ 0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9" h="1617">
                <a:moveTo>
                  <a:pt x="0" y="0"/>
                </a:moveTo>
                <a:lnTo>
                  <a:pt x="1059" y="0"/>
                </a:lnTo>
                <a:lnTo>
                  <a:pt x="1059" y="161"/>
                </a:lnTo>
                <a:lnTo>
                  <a:pt x="352" y="1617"/>
                </a:lnTo>
                <a:lnTo>
                  <a:pt x="33" y="1617"/>
                </a:lnTo>
                <a:lnTo>
                  <a:pt x="678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95300" dist="228600" dir="5400000" algn="t" rotWithShape="0">
              <a:schemeClr val="accent5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solidFill>
                <a:schemeClr val="l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43200" y="4344062"/>
            <a:ext cx="6705600" cy="910771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5400000" scaled="1"/>
              <a:tileRect/>
            </a:gradFill>
          </a:ln>
          <a:effectLst>
            <a:outerShdw blurRad="635000" dist="381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pc="300" dirty="0" smtClean="0">
                <a:solidFill>
                  <a:schemeClr val="bg1">
                    <a:lumMod val="50000"/>
                  </a:schemeClr>
                </a:solidFill>
              </a:rPr>
              <a:t>感谢您的观看</a:t>
            </a:r>
            <a:endParaRPr lang="zh-CN" altLang="en-US" sz="3600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0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2" name="直接连接符 1041"/>
          <p:cNvCxnSpPr/>
          <p:nvPr/>
        </p:nvCxnSpPr>
        <p:spPr>
          <a:xfrm>
            <a:off x="5053322" y="1303569"/>
            <a:ext cx="2071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996297" y="2342964"/>
            <a:ext cx="2071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053322" y="3457165"/>
            <a:ext cx="2071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996297" y="4528057"/>
            <a:ext cx="2071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53322" y="5555640"/>
            <a:ext cx="20713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Freeform 33"/>
          <p:cNvSpPr>
            <a:spLocks/>
          </p:cNvSpPr>
          <p:nvPr/>
        </p:nvSpPr>
        <p:spPr bwMode="auto">
          <a:xfrm>
            <a:off x="3695022" y="4812512"/>
            <a:ext cx="1484289" cy="1486257"/>
          </a:xfrm>
          <a:custGeom>
            <a:avLst/>
            <a:gdLst>
              <a:gd name="T0" fmla="*/ 305 w 318"/>
              <a:gd name="T1" fmla="*/ 136 h 319"/>
              <a:gd name="T2" fmla="*/ 305 w 318"/>
              <a:gd name="T3" fmla="*/ 183 h 319"/>
              <a:gd name="T4" fmla="*/ 183 w 318"/>
              <a:gd name="T5" fmla="*/ 305 h 319"/>
              <a:gd name="T6" fmla="*/ 135 w 318"/>
              <a:gd name="T7" fmla="*/ 305 h 319"/>
              <a:gd name="T8" fmla="*/ 13 w 318"/>
              <a:gd name="T9" fmla="*/ 183 h 319"/>
              <a:gd name="T10" fmla="*/ 13 w 318"/>
              <a:gd name="T11" fmla="*/ 136 h 319"/>
              <a:gd name="T12" fmla="*/ 135 w 318"/>
              <a:gd name="T13" fmla="*/ 13 h 319"/>
              <a:gd name="T14" fmla="*/ 183 w 318"/>
              <a:gd name="T15" fmla="*/ 13 h 319"/>
              <a:gd name="T16" fmla="*/ 305 w 318"/>
              <a:gd name="T17" fmla="*/ 136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" h="319">
                <a:moveTo>
                  <a:pt x="305" y="136"/>
                </a:moveTo>
                <a:cubicBezTo>
                  <a:pt x="318" y="149"/>
                  <a:pt x="318" y="170"/>
                  <a:pt x="305" y="183"/>
                </a:cubicBezTo>
                <a:cubicBezTo>
                  <a:pt x="183" y="305"/>
                  <a:pt x="183" y="305"/>
                  <a:pt x="183" y="305"/>
                </a:cubicBezTo>
                <a:cubicBezTo>
                  <a:pt x="170" y="319"/>
                  <a:pt x="148" y="319"/>
                  <a:pt x="135" y="305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0" y="170"/>
                  <a:pt x="0" y="149"/>
                  <a:pt x="13" y="136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48" y="0"/>
                  <a:pt x="170" y="0"/>
                  <a:pt x="183" y="13"/>
                </a:cubicBezTo>
                <a:lnTo>
                  <a:pt x="305" y="136"/>
                </a:ln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5" name="Freeform 34"/>
          <p:cNvSpPr>
            <a:spLocks/>
          </p:cNvSpPr>
          <p:nvPr/>
        </p:nvSpPr>
        <p:spPr bwMode="auto">
          <a:xfrm>
            <a:off x="4754103" y="3786897"/>
            <a:ext cx="1490195" cy="1482320"/>
          </a:xfrm>
          <a:custGeom>
            <a:avLst/>
            <a:gdLst>
              <a:gd name="T0" fmla="*/ 306 w 319"/>
              <a:gd name="T1" fmla="*/ 136 h 318"/>
              <a:gd name="T2" fmla="*/ 306 w 319"/>
              <a:gd name="T3" fmla="*/ 183 h 318"/>
              <a:gd name="T4" fmla="*/ 183 w 319"/>
              <a:gd name="T5" fmla="*/ 305 h 318"/>
              <a:gd name="T6" fmla="*/ 136 w 319"/>
              <a:gd name="T7" fmla="*/ 305 h 318"/>
              <a:gd name="T8" fmla="*/ 14 w 319"/>
              <a:gd name="T9" fmla="*/ 183 h 318"/>
              <a:gd name="T10" fmla="*/ 14 w 319"/>
              <a:gd name="T11" fmla="*/ 136 h 318"/>
              <a:gd name="T12" fmla="*/ 136 w 319"/>
              <a:gd name="T13" fmla="*/ 13 h 318"/>
              <a:gd name="T14" fmla="*/ 183 w 319"/>
              <a:gd name="T15" fmla="*/ 13 h 318"/>
              <a:gd name="T16" fmla="*/ 306 w 319"/>
              <a:gd name="T17" fmla="*/ 13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9" h="318">
                <a:moveTo>
                  <a:pt x="306" y="136"/>
                </a:moveTo>
                <a:cubicBezTo>
                  <a:pt x="319" y="149"/>
                  <a:pt x="319" y="170"/>
                  <a:pt x="306" y="183"/>
                </a:cubicBezTo>
                <a:cubicBezTo>
                  <a:pt x="183" y="305"/>
                  <a:pt x="183" y="305"/>
                  <a:pt x="183" y="305"/>
                </a:cubicBezTo>
                <a:cubicBezTo>
                  <a:pt x="170" y="318"/>
                  <a:pt x="149" y="318"/>
                  <a:pt x="136" y="305"/>
                </a:cubicBezTo>
                <a:cubicBezTo>
                  <a:pt x="14" y="183"/>
                  <a:pt x="14" y="183"/>
                  <a:pt x="14" y="183"/>
                </a:cubicBezTo>
                <a:cubicBezTo>
                  <a:pt x="0" y="170"/>
                  <a:pt x="0" y="149"/>
                  <a:pt x="14" y="136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49" y="0"/>
                  <a:pt x="170" y="0"/>
                  <a:pt x="183" y="13"/>
                </a:cubicBezTo>
                <a:lnTo>
                  <a:pt x="306" y="136"/>
                </a:ln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6" name="Freeform 35"/>
          <p:cNvSpPr>
            <a:spLocks/>
          </p:cNvSpPr>
          <p:nvPr/>
        </p:nvSpPr>
        <p:spPr bwMode="auto">
          <a:xfrm>
            <a:off x="3724550" y="562409"/>
            <a:ext cx="1482321" cy="1482320"/>
          </a:xfrm>
          <a:custGeom>
            <a:avLst/>
            <a:gdLst>
              <a:gd name="T0" fmla="*/ 305 w 318"/>
              <a:gd name="T1" fmla="*/ 135 h 318"/>
              <a:gd name="T2" fmla="*/ 305 w 318"/>
              <a:gd name="T3" fmla="*/ 183 h 318"/>
              <a:gd name="T4" fmla="*/ 183 w 318"/>
              <a:gd name="T5" fmla="*/ 305 h 318"/>
              <a:gd name="T6" fmla="*/ 135 w 318"/>
              <a:gd name="T7" fmla="*/ 305 h 318"/>
              <a:gd name="T8" fmla="*/ 13 w 318"/>
              <a:gd name="T9" fmla="*/ 183 h 318"/>
              <a:gd name="T10" fmla="*/ 13 w 318"/>
              <a:gd name="T11" fmla="*/ 135 h 318"/>
              <a:gd name="T12" fmla="*/ 135 w 318"/>
              <a:gd name="T13" fmla="*/ 13 h 318"/>
              <a:gd name="T14" fmla="*/ 183 w 318"/>
              <a:gd name="T15" fmla="*/ 13 h 318"/>
              <a:gd name="T16" fmla="*/ 305 w 318"/>
              <a:gd name="T17" fmla="*/ 135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" h="318">
                <a:moveTo>
                  <a:pt x="305" y="135"/>
                </a:moveTo>
                <a:cubicBezTo>
                  <a:pt x="318" y="148"/>
                  <a:pt x="318" y="169"/>
                  <a:pt x="305" y="183"/>
                </a:cubicBezTo>
                <a:cubicBezTo>
                  <a:pt x="183" y="305"/>
                  <a:pt x="183" y="305"/>
                  <a:pt x="183" y="305"/>
                </a:cubicBezTo>
                <a:cubicBezTo>
                  <a:pt x="169" y="318"/>
                  <a:pt x="148" y="318"/>
                  <a:pt x="135" y="305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0" y="169"/>
                  <a:pt x="0" y="148"/>
                  <a:pt x="13" y="135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48" y="0"/>
                  <a:pt x="169" y="0"/>
                  <a:pt x="183" y="13"/>
                </a:cubicBezTo>
                <a:lnTo>
                  <a:pt x="305" y="135"/>
                </a:ln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7" name="Freeform 36"/>
          <p:cNvSpPr>
            <a:spLocks/>
          </p:cNvSpPr>
          <p:nvPr/>
        </p:nvSpPr>
        <p:spPr bwMode="auto">
          <a:xfrm>
            <a:off x="4716700" y="1601804"/>
            <a:ext cx="1484289" cy="1482320"/>
          </a:xfrm>
          <a:custGeom>
            <a:avLst/>
            <a:gdLst>
              <a:gd name="T0" fmla="*/ 305 w 318"/>
              <a:gd name="T1" fmla="*/ 135 h 318"/>
              <a:gd name="T2" fmla="*/ 305 w 318"/>
              <a:gd name="T3" fmla="*/ 182 h 318"/>
              <a:gd name="T4" fmla="*/ 182 w 318"/>
              <a:gd name="T5" fmla="*/ 305 h 318"/>
              <a:gd name="T6" fmla="*/ 135 w 318"/>
              <a:gd name="T7" fmla="*/ 305 h 318"/>
              <a:gd name="T8" fmla="*/ 13 w 318"/>
              <a:gd name="T9" fmla="*/ 182 h 318"/>
              <a:gd name="T10" fmla="*/ 13 w 318"/>
              <a:gd name="T11" fmla="*/ 135 h 318"/>
              <a:gd name="T12" fmla="*/ 135 w 318"/>
              <a:gd name="T13" fmla="*/ 13 h 318"/>
              <a:gd name="T14" fmla="*/ 182 w 318"/>
              <a:gd name="T15" fmla="*/ 13 h 318"/>
              <a:gd name="T16" fmla="*/ 305 w 318"/>
              <a:gd name="T17" fmla="*/ 135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" h="318">
                <a:moveTo>
                  <a:pt x="305" y="135"/>
                </a:moveTo>
                <a:cubicBezTo>
                  <a:pt x="318" y="148"/>
                  <a:pt x="318" y="169"/>
                  <a:pt x="305" y="182"/>
                </a:cubicBezTo>
                <a:cubicBezTo>
                  <a:pt x="182" y="305"/>
                  <a:pt x="182" y="305"/>
                  <a:pt x="182" y="305"/>
                </a:cubicBezTo>
                <a:cubicBezTo>
                  <a:pt x="169" y="318"/>
                  <a:pt x="148" y="318"/>
                  <a:pt x="135" y="305"/>
                </a:cubicBezTo>
                <a:cubicBezTo>
                  <a:pt x="13" y="182"/>
                  <a:pt x="13" y="182"/>
                  <a:pt x="13" y="182"/>
                </a:cubicBezTo>
                <a:cubicBezTo>
                  <a:pt x="0" y="169"/>
                  <a:pt x="0" y="148"/>
                  <a:pt x="13" y="135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48" y="0"/>
                  <a:pt x="169" y="0"/>
                  <a:pt x="182" y="13"/>
                </a:cubicBezTo>
                <a:lnTo>
                  <a:pt x="305" y="135"/>
                </a:ln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8" name="Freeform 37"/>
          <p:cNvSpPr>
            <a:spLocks/>
          </p:cNvSpPr>
          <p:nvPr/>
        </p:nvSpPr>
        <p:spPr bwMode="auto">
          <a:xfrm>
            <a:off x="3738330" y="2716005"/>
            <a:ext cx="1482321" cy="1482320"/>
          </a:xfrm>
          <a:custGeom>
            <a:avLst/>
            <a:gdLst>
              <a:gd name="T0" fmla="*/ 305 w 318"/>
              <a:gd name="T1" fmla="*/ 135 h 318"/>
              <a:gd name="T2" fmla="*/ 305 w 318"/>
              <a:gd name="T3" fmla="*/ 182 h 318"/>
              <a:gd name="T4" fmla="*/ 182 w 318"/>
              <a:gd name="T5" fmla="*/ 305 h 318"/>
              <a:gd name="T6" fmla="*/ 135 w 318"/>
              <a:gd name="T7" fmla="*/ 305 h 318"/>
              <a:gd name="T8" fmla="*/ 13 w 318"/>
              <a:gd name="T9" fmla="*/ 182 h 318"/>
              <a:gd name="T10" fmla="*/ 13 w 318"/>
              <a:gd name="T11" fmla="*/ 135 h 318"/>
              <a:gd name="T12" fmla="*/ 135 w 318"/>
              <a:gd name="T13" fmla="*/ 13 h 318"/>
              <a:gd name="T14" fmla="*/ 182 w 318"/>
              <a:gd name="T15" fmla="*/ 13 h 318"/>
              <a:gd name="T16" fmla="*/ 305 w 318"/>
              <a:gd name="T17" fmla="*/ 135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" h="318">
                <a:moveTo>
                  <a:pt x="305" y="135"/>
                </a:moveTo>
                <a:cubicBezTo>
                  <a:pt x="318" y="148"/>
                  <a:pt x="318" y="169"/>
                  <a:pt x="305" y="182"/>
                </a:cubicBezTo>
                <a:cubicBezTo>
                  <a:pt x="182" y="305"/>
                  <a:pt x="182" y="305"/>
                  <a:pt x="182" y="305"/>
                </a:cubicBezTo>
                <a:cubicBezTo>
                  <a:pt x="169" y="318"/>
                  <a:pt x="148" y="318"/>
                  <a:pt x="135" y="305"/>
                </a:cubicBezTo>
                <a:cubicBezTo>
                  <a:pt x="13" y="182"/>
                  <a:pt x="13" y="182"/>
                  <a:pt x="13" y="182"/>
                </a:cubicBezTo>
                <a:cubicBezTo>
                  <a:pt x="0" y="169"/>
                  <a:pt x="0" y="148"/>
                  <a:pt x="13" y="135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48" y="0"/>
                  <a:pt x="169" y="0"/>
                  <a:pt x="182" y="13"/>
                </a:cubicBezTo>
                <a:lnTo>
                  <a:pt x="305" y="135"/>
                </a:ln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Freeform 31"/>
          <p:cNvSpPr>
            <a:spLocks/>
          </p:cNvSpPr>
          <p:nvPr/>
        </p:nvSpPr>
        <p:spPr bwMode="auto">
          <a:xfrm>
            <a:off x="5220650" y="2104770"/>
            <a:ext cx="476388" cy="476388"/>
          </a:xfrm>
          <a:custGeom>
            <a:avLst/>
            <a:gdLst/>
            <a:ahLst/>
            <a:cxnLst/>
            <a:rect l="l" t="t" r="r" b="b"/>
            <a:pathLst>
              <a:path w="243007" h="243008">
                <a:moveTo>
                  <a:pt x="106443" y="1610"/>
                </a:moveTo>
                <a:cubicBezTo>
                  <a:pt x="106443" y="1610"/>
                  <a:pt x="106443" y="1610"/>
                  <a:pt x="106443" y="136565"/>
                </a:cubicBezTo>
                <a:lnTo>
                  <a:pt x="241398" y="136565"/>
                </a:lnTo>
                <a:cubicBezTo>
                  <a:pt x="233795" y="197390"/>
                  <a:pt x="182474" y="243008"/>
                  <a:pt x="121649" y="243008"/>
                </a:cubicBezTo>
                <a:cubicBezTo>
                  <a:pt x="53222" y="243008"/>
                  <a:pt x="0" y="187886"/>
                  <a:pt x="0" y="121359"/>
                </a:cubicBezTo>
                <a:cubicBezTo>
                  <a:pt x="0" y="58633"/>
                  <a:pt x="45619" y="9213"/>
                  <a:pt x="106443" y="1610"/>
                </a:cubicBezTo>
                <a:close/>
                <a:moveTo>
                  <a:pt x="121503" y="0"/>
                </a:moveTo>
                <a:cubicBezTo>
                  <a:pt x="187951" y="0"/>
                  <a:pt x="243007" y="55057"/>
                  <a:pt x="243007" y="121504"/>
                </a:cubicBezTo>
                <a:cubicBezTo>
                  <a:pt x="243007" y="121504"/>
                  <a:pt x="243007" y="121504"/>
                  <a:pt x="121503" y="121504"/>
                </a:cubicBezTo>
                <a:close/>
              </a:path>
            </a:pathLst>
          </a:custGeom>
          <a:solidFill>
            <a:srgbClr val="FF43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MyriadSetPro-Semibold" panose="02000400000000000000" pitchFamily="2" charset="0"/>
            </a:endParaRPr>
          </a:p>
        </p:txBody>
      </p:sp>
      <p:sp>
        <p:nvSpPr>
          <p:cNvPr id="57" name="Freeform 181"/>
          <p:cNvSpPr>
            <a:spLocks noEditPoints="1"/>
          </p:cNvSpPr>
          <p:nvPr/>
        </p:nvSpPr>
        <p:spPr bwMode="auto">
          <a:xfrm>
            <a:off x="5261726" y="4290583"/>
            <a:ext cx="474949" cy="474949"/>
          </a:xfrm>
          <a:custGeom>
            <a:avLst/>
            <a:gdLst>
              <a:gd name="T0" fmla="*/ 120 w 240"/>
              <a:gd name="T1" fmla="*/ 0 h 240"/>
              <a:gd name="T2" fmla="*/ 0 w 240"/>
              <a:gd name="T3" fmla="*/ 120 h 240"/>
              <a:gd name="T4" fmla="*/ 120 w 240"/>
              <a:gd name="T5" fmla="*/ 240 h 240"/>
              <a:gd name="T6" fmla="*/ 240 w 240"/>
              <a:gd name="T7" fmla="*/ 120 h 240"/>
              <a:gd name="T8" fmla="*/ 120 w 240"/>
              <a:gd name="T9" fmla="*/ 0 h 240"/>
              <a:gd name="T10" fmla="*/ 232 w 240"/>
              <a:gd name="T11" fmla="*/ 120 h 240"/>
              <a:gd name="T12" fmla="*/ 223 w 240"/>
              <a:gd name="T13" fmla="*/ 164 h 240"/>
              <a:gd name="T14" fmla="*/ 189 w 240"/>
              <a:gd name="T15" fmla="*/ 148 h 240"/>
              <a:gd name="T16" fmla="*/ 195 w 240"/>
              <a:gd name="T17" fmla="*/ 120 h 240"/>
              <a:gd name="T18" fmla="*/ 125 w 240"/>
              <a:gd name="T19" fmla="*/ 45 h 240"/>
              <a:gd name="T20" fmla="*/ 125 w 240"/>
              <a:gd name="T21" fmla="*/ 8 h 240"/>
              <a:gd name="T22" fmla="*/ 232 w 240"/>
              <a:gd name="T23" fmla="*/ 120 h 240"/>
              <a:gd name="T24" fmla="*/ 120 w 240"/>
              <a:gd name="T25" fmla="*/ 53 h 240"/>
              <a:gd name="T26" fmla="*/ 186 w 240"/>
              <a:gd name="T27" fmla="*/ 120 h 240"/>
              <a:gd name="T28" fmla="*/ 120 w 240"/>
              <a:gd name="T29" fmla="*/ 186 h 240"/>
              <a:gd name="T30" fmla="*/ 54 w 240"/>
              <a:gd name="T31" fmla="*/ 120 h 240"/>
              <a:gd name="T32" fmla="*/ 120 w 240"/>
              <a:gd name="T33" fmla="*/ 53 h 240"/>
              <a:gd name="T34" fmla="*/ 115 w 240"/>
              <a:gd name="T35" fmla="*/ 8 h 240"/>
              <a:gd name="T36" fmla="*/ 115 w 240"/>
              <a:gd name="T37" fmla="*/ 45 h 240"/>
              <a:gd name="T38" fmla="*/ 45 w 240"/>
              <a:gd name="T39" fmla="*/ 120 h 240"/>
              <a:gd name="T40" fmla="*/ 58 w 240"/>
              <a:gd name="T41" fmla="*/ 162 h 240"/>
              <a:gd name="T42" fmla="*/ 29 w 240"/>
              <a:gd name="T43" fmla="*/ 185 h 240"/>
              <a:gd name="T44" fmla="*/ 9 w 240"/>
              <a:gd name="T45" fmla="*/ 120 h 240"/>
              <a:gd name="T46" fmla="*/ 115 w 240"/>
              <a:gd name="T4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0" h="240">
                <a:moveTo>
                  <a:pt x="120" y="0"/>
                </a:moveTo>
                <a:cubicBezTo>
                  <a:pt x="54" y="0"/>
                  <a:pt x="0" y="54"/>
                  <a:pt x="0" y="120"/>
                </a:cubicBezTo>
                <a:cubicBezTo>
                  <a:pt x="0" y="186"/>
                  <a:pt x="54" y="240"/>
                  <a:pt x="120" y="240"/>
                </a:cubicBezTo>
                <a:cubicBezTo>
                  <a:pt x="186" y="240"/>
                  <a:pt x="240" y="186"/>
                  <a:pt x="240" y="120"/>
                </a:cubicBezTo>
                <a:cubicBezTo>
                  <a:pt x="240" y="54"/>
                  <a:pt x="186" y="0"/>
                  <a:pt x="120" y="0"/>
                </a:cubicBezTo>
                <a:close/>
                <a:moveTo>
                  <a:pt x="232" y="120"/>
                </a:moveTo>
                <a:cubicBezTo>
                  <a:pt x="232" y="135"/>
                  <a:pt x="228" y="150"/>
                  <a:pt x="223" y="164"/>
                </a:cubicBezTo>
                <a:cubicBezTo>
                  <a:pt x="189" y="148"/>
                  <a:pt x="189" y="148"/>
                  <a:pt x="189" y="148"/>
                </a:cubicBezTo>
                <a:cubicBezTo>
                  <a:pt x="193" y="139"/>
                  <a:pt x="195" y="130"/>
                  <a:pt x="195" y="120"/>
                </a:cubicBezTo>
                <a:cubicBezTo>
                  <a:pt x="195" y="80"/>
                  <a:pt x="164" y="48"/>
                  <a:pt x="125" y="45"/>
                </a:cubicBezTo>
                <a:cubicBezTo>
                  <a:pt x="125" y="8"/>
                  <a:pt x="125" y="8"/>
                  <a:pt x="125" y="8"/>
                </a:cubicBezTo>
                <a:cubicBezTo>
                  <a:pt x="184" y="11"/>
                  <a:pt x="232" y="60"/>
                  <a:pt x="232" y="120"/>
                </a:cubicBezTo>
                <a:close/>
                <a:moveTo>
                  <a:pt x="120" y="53"/>
                </a:moveTo>
                <a:cubicBezTo>
                  <a:pt x="157" y="53"/>
                  <a:pt x="186" y="83"/>
                  <a:pt x="186" y="120"/>
                </a:cubicBezTo>
                <a:cubicBezTo>
                  <a:pt x="186" y="156"/>
                  <a:pt x="157" y="186"/>
                  <a:pt x="120" y="186"/>
                </a:cubicBezTo>
                <a:cubicBezTo>
                  <a:pt x="83" y="186"/>
                  <a:pt x="54" y="156"/>
                  <a:pt x="54" y="120"/>
                </a:cubicBezTo>
                <a:cubicBezTo>
                  <a:pt x="54" y="83"/>
                  <a:pt x="83" y="53"/>
                  <a:pt x="120" y="53"/>
                </a:cubicBezTo>
                <a:close/>
                <a:moveTo>
                  <a:pt x="115" y="8"/>
                </a:moveTo>
                <a:cubicBezTo>
                  <a:pt x="115" y="45"/>
                  <a:pt x="115" y="45"/>
                  <a:pt x="115" y="45"/>
                </a:cubicBezTo>
                <a:cubicBezTo>
                  <a:pt x="76" y="48"/>
                  <a:pt x="45" y="80"/>
                  <a:pt x="45" y="120"/>
                </a:cubicBezTo>
                <a:cubicBezTo>
                  <a:pt x="45" y="135"/>
                  <a:pt x="50" y="150"/>
                  <a:pt x="58" y="162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16" y="166"/>
                  <a:pt x="9" y="144"/>
                  <a:pt x="9" y="120"/>
                </a:cubicBezTo>
                <a:cubicBezTo>
                  <a:pt x="9" y="60"/>
                  <a:pt x="56" y="11"/>
                  <a:pt x="115" y="8"/>
                </a:cubicBezTo>
                <a:close/>
              </a:path>
            </a:pathLst>
          </a:custGeom>
          <a:solidFill>
            <a:srgbClr val="FF434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MyriadSetPro-Semibold" panose="02000400000000000000" pitchFamily="2" charset="0"/>
            </a:endParaRPr>
          </a:p>
        </p:txBody>
      </p:sp>
      <p:sp>
        <p:nvSpPr>
          <p:cNvPr id="58" name="Freeform 182"/>
          <p:cNvSpPr>
            <a:spLocks noEditPoints="1"/>
          </p:cNvSpPr>
          <p:nvPr/>
        </p:nvSpPr>
        <p:spPr bwMode="auto">
          <a:xfrm>
            <a:off x="4174778" y="5359043"/>
            <a:ext cx="524777" cy="393194"/>
          </a:xfrm>
          <a:custGeom>
            <a:avLst/>
            <a:gdLst>
              <a:gd name="T0" fmla="*/ 175 w 678"/>
              <a:gd name="T1" fmla="*/ 118 h 508"/>
              <a:gd name="T2" fmla="*/ 350 w 678"/>
              <a:gd name="T3" fmla="*/ 305 h 508"/>
              <a:gd name="T4" fmla="*/ 255 w 678"/>
              <a:gd name="T5" fmla="*/ 305 h 508"/>
              <a:gd name="T6" fmla="*/ 255 w 678"/>
              <a:gd name="T7" fmla="*/ 508 h 508"/>
              <a:gd name="T8" fmla="*/ 94 w 678"/>
              <a:gd name="T9" fmla="*/ 508 h 508"/>
              <a:gd name="T10" fmla="*/ 94 w 678"/>
              <a:gd name="T11" fmla="*/ 305 h 508"/>
              <a:gd name="T12" fmla="*/ 0 w 678"/>
              <a:gd name="T13" fmla="*/ 303 h 508"/>
              <a:gd name="T14" fmla="*/ 175 w 678"/>
              <a:gd name="T15" fmla="*/ 118 h 508"/>
              <a:gd name="T16" fmla="*/ 503 w 678"/>
              <a:gd name="T17" fmla="*/ 0 h 508"/>
              <a:gd name="T18" fmla="*/ 328 w 678"/>
              <a:gd name="T19" fmla="*/ 184 h 508"/>
              <a:gd name="T20" fmla="*/ 423 w 678"/>
              <a:gd name="T21" fmla="*/ 184 h 508"/>
              <a:gd name="T22" fmla="*/ 423 w 678"/>
              <a:gd name="T23" fmla="*/ 508 h 508"/>
              <a:gd name="T24" fmla="*/ 584 w 678"/>
              <a:gd name="T25" fmla="*/ 508 h 508"/>
              <a:gd name="T26" fmla="*/ 584 w 678"/>
              <a:gd name="T27" fmla="*/ 187 h 508"/>
              <a:gd name="T28" fmla="*/ 678 w 678"/>
              <a:gd name="T29" fmla="*/ 187 h 508"/>
              <a:gd name="T30" fmla="*/ 503 w 678"/>
              <a:gd name="T31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8" h="508">
                <a:moveTo>
                  <a:pt x="175" y="118"/>
                </a:moveTo>
                <a:lnTo>
                  <a:pt x="350" y="305"/>
                </a:lnTo>
                <a:lnTo>
                  <a:pt x="255" y="305"/>
                </a:lnTo>
                <a:lnTo>
                  <a:pt x="255" y="508"/>
                </a:lnTo>
                <a:lnTo>
                  <a:pt x="94" y="508"/>
                </a:lnTo>
                <a:lnTo>
                  <a:pt x="94" y="305"/>
                </a:lnTo>
                <a:lnTo>
                  <a:pt x="0" y="303"/>
                </a:lnTo>
                <a:lnTo>
                  <a:pt x="175" y="118"/>
                </a:lnTo>
                <a:close/>
                <a:moveTo>
                  <a:pt x="503" y="0"/>
                </a:moveTo>
                <a:lnTo>
                  <a:pt x="328" y="184"/>
                </a:lnTo>
                <a:lnTo>
                  <a:pt x="423" y="184"/>
                </a:lnTo>
                <a:lnTo>
                  <a:pt x="423" y="508"/>
                </a:lnTo>
                <a:lnTo>
                  <a:pt x="584" y="508"/>
                </a:lnTo>
                <a:lnTo>
                  <a:pt x="584" y="187"/>
                </a:lnTo>
                <a:lnTo>
                  <a:pt x="678" y="187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MyriadSetPro-Semibold" panose="02000400000000000000" pitchFamily="2" charset="0"/>
            </a:endParaRPr>
          </a:p>
        </p:txBody>
      </p:sp>
      <p:sp>
        <p:nvSpPr>
          <p:cNvPr id="59" name="Freeform 201"/>
          <p:cNvSpPr>
            <a:spLocks noEditPoints="1"/>
          </p:cNvSpPr>
          <p:nvPr/>
        </p:nvSpPr>
        <p:spPr bwMode="auto">
          <a:xfrm>
            <a:off x="4259158" y="3260663"/>
            <a:ext cx="440664" cy="393004"/>
          </a:xfrm>
          <a:custGeom>
            <a:avLst/>
            <a:gdLst>
              <a:gd name="T0" fmla="*/ 54 w 223"/>
              <a:gd name="T1" fmla="*/ 107 h 199"/>
              <a:gd name="T2" fmla="*/ 54 w 223"/>
              <a:gd name="T3" fmla="*/ 178 h 199"/>
              <a:gd name="T4" fmla="*/ 34 w 223"/>
              <a:gd name="T5" fmla="*/ 199 h 199"/>
              <a:gd name="T6" fmla="*/ 20 w 223"/>
              <a:gd name="T7" fmla="*/ 199 h 199"/>
              <a:gd name="T8" fmla="*/ 0 w 223"/>
              <a:gd name="T9" fmla="*/ 178 h 199"/>
              <a:gd name="T10" fmla="*/ 0 w 223"/>
              <a:gd name="T11" fmla="*/ 107 h 199"/>
              <a:gd name="T12" fmla="*/ 20 w 223"/>
              <a:gd name="T13" fmla="*/ 86 h 199"/>
              <a:gd name="T14" fmla="*/ 34 w 223"/>
              <a:gd name="T15" fmla="*/ 86 h 199"/>
              <a:gd name="T16" fmla="*/ 54 w 223"/>
              <a:gd name="T17" fmla="*/ 107 h 199"/>
              <a:gd name="T18" fmla="*/ 118 w 223"/>
              <a:gd name="T19" fmla="*/ 43 h 199"/>
              <a:gd name="T20" fmla="*/ 105 w 223"/>
              <a:gd name="T21" fmla="*/ 43 h 199"/>
              <a:gd name="T22" fmla="*/ 85 w 223"/>
              <a:gd name="T23" fmla="*/ 63 h 199"/>
              <a:gd name="T24" fmla="*/ 85 w 223"/>
              <a:gd name="T25" fmla="*/ 178 h 199"/>
              <a:gd name="T26" fmla="*/ 105 w 223"/>
              <a:gd name="T27" fmla="*/ 199 h 199"/>
              <a:gd name="T28" fmla="*/ 118 w 223"/>
              <a:gd name="T29" fmla="*/ 199 h 199"/>
              <a:gd name="T30" fmla="*/ 139 w 223"/>
              <a:gd name="T31" fmla="*/ 178 h 199"/>
              <a:gd name="T32" fmla="*/ 139 w 223"/>
              <a:gd name="T33" fmla="*/ 63 h 199"/>
              <a:gd name="T34" fmla="*/ 118 w 223"/>
              <a:gd name="T35" fmla="*/ 43 h 199"/>
              <a:gd name="T36" fmla="*/ 203 w 223"/>
              <a:gd name="T37" fmla="*/ 0 h 199"/>
              <a:gd name="T38" fmla="*/ 190 w 223"/>
              <a:gd name="T39" fmla="*/ 0 h 199"/>
              <a:gd name="T40" fmla="*/ 169 w 223"/>
              <a:gd name="T41" fmla="*/ 20 h 199"/>
              <a:gd name="T42" fmla="*/ 169 w 223"/>
              <a:gd name="T43" fmla="*/ 178 h 199"/>
              <a:gd name="T44" fmla="*/ 190 w 223"/>
              <a:gd name="T45" fmla="*/ 199 h 199"/>
              <a:gd name="T46" fmla="*/ 203 w 223"/>
              <a:gd name="T47" fmla="*/ 199 h 199"/>
              <a:gd name="T48" fmla="*/ 223 w 223"/>
              <a:gd name="T49" fmla="*/ 178 h 199"/>
              <a:gd name="T50" fmla="*/ 223 w 223"/>
              <a:gd name="T51" fmla="*/ 20 h 199"/>
              <a:gd name="T52" fmla="*/ 203 w 223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3" h="199">
                <a:moveTo>
                  <a:pt x="54" y="107"/>
                </a:moveTo>
                <a:cubicBezTo>
                  <a:pt x="54" y="178"/>
                  <a:pt x="54" y="178"/>
                  <a:pt x="54" y="178"/>
                </a:cubicBezTo>
                <a:cubicBezTo>
                  <a:pt x="54" y="190"/>
                  <a:pt x="45" y="199"/>
                  <a:pt x="34" y="199"/>
                </a:cubicBezTo>
                <a:cubicBezTo>
                  <a:pt x="20" y="199"/>
                  <a:pt x="20" y="199"/>
                  <a:pt x="20" y="199"/>
                </a:cubicBezTo>
                <a:cubicBezTo>
                  <a:pt x="9" y="199"/>
                  <a:pt x="0" y="190"/>
                  <a:pt x="0" y="17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95"/>
                  <a:pt x="9" y="86"/>
                  <a:pt x="20" y="86"/>
                </a:cubicBezTo>
                <a:cubicBezTo>
                  <a:pt x="34" y="86"/>
                  <a:pt x="34" y="86"/>
                  <a:pt x="34" y="86"/>
                </a:cubicBezTo>
                <a:cubicBezTo>
                  <a:pt x="45" y="86"/>
                  <a:pt x="54" y="95"/>
                  <a:pt x="54" y="107"/>
                </a:cubicBezTo>
                <a:close/>
                <a:moveTo>
                  <a:pt x="118" y="43"/>
                </a:moveTo>
                <a:cubicBezTo>
                  <a:pt x="105" y="43"/>
                  <a:pt x="105" y="43"/>
                  <a:pt x="105" y="43"/>
                </a:cubicBezTo>
                <a:cubicBezTo>
                  <a:pt x="94" y="43"/>
                  <a:pt x="85" y="52"/>
                  <a:pt x="85" y="6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5" y="190"/>
                  <a:pt x="94" y="199"/>
                  <a:pt x="105" y="199"/>
                </a:cubicBezTo>
                <a:cubicBezTo>
                  <a:pt x="118" y="199"/>
                  <a:pt x="118" y="199"/>
                  <a:pt x="118" y="199"/>
                </a:cubicBezTo>
                <a:cubicBezTo>
                  <a:pt x="129" y="199"/>
                  <a:pt x="139" y="190"/>
                  <a:pt x="139" y="178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52"/>
                  <a:pt x="129" y="43"/>
                  <a:pt x="118" y="43"/>
                </a:cubicBezTo>
                <a:close/>
                <a:moveTo>
                  <a:pt x="203" y="0"/>
                </a:moveTo>
                <a:cubicBezTo>
                  <a:pt x="190" y="0"/>
                  <a:pt x="190" y="0"/>
                  <a:pt x="190" y="0"/>
                </a:cubicBezTo>
                <a:cubicBezTo>
                  <a:pt x="178" y="0"/>
                  <a:pt x="169" y="9"/>
                  <a:pt x="169" y="20"/>
                </a:cubicBezTo>
                <a:cubicBezTo>
                  <a:pt x="169" y="178"/>
                  <a:pt x="169" y="178"/>
                  <a:pt x="169" y="178"/>
                </a:cubicBezTo>
                <a:cubicBezTo>
                  <a:pt x="169" y="190"/>
                  <a:pt x="178" y="199"/>
                  <a:pt x="190" y="199"/>
                </a:cubicBezTo>
                <a:cubicBezTo>
                  <a:pt x="203" y="199"/>
                  <a:pt x="203" y="199"/>
                  <a:pt x="203" y="199"/>
                </a:cubicBezTo>
                <a:cubicBezTo>
                  <a:pt x="214" y="199"/>
                  <a:pt x="223" y="190"/>
                  <a:pt x="223" y="178"/>
                </a:cubicBezTo>
                <a:cubicBezTo>
                  <a:pt x="223" y="20"/>
                  <a:pt x="223" y="20"/>
                  <a:pt x="223" y="20"/>
                </a:cubicBezTo>
                <a:cubicBezTo>
                  <a:pt x="223" y="9"/>
                  <a:pt x="214" y="0"/>
                  <a:pt x="203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MyriadSetPro-Semibold" panose="02000400000000000000" pitchFamily="2" charset="0"/>
            </a:endParaRPr>
          </a:p>
        </p:txBody>
      </p:sp>
      <p:sp>
        <p:nvSpPr>
          <p:cNvPr id="60" name="Freeform 223"/>
          <p:cNvSpPr>
            <a:spLocks noEditPoints="1"/>
          </p:cNvSpPr>
          <p:nvPr/>
        </p:nvSpPr>
        <p:spPr bwMode="auto">
          <a:xfrm>
            <a:off x="4295548" y="1069021"/>
            <a:ext cx="340325" cy="469096"/>
          </a:xfrm>
          <a:custGeom>
            <a:avLst/>
            <a:gdLst>
              <a:gd name="T0" fmla="*/ 172 w 172"/>
              <a:gd name="T1" fmla="*/ 51 h 237"/>
              <a:gd name="T2" fmla="*/ 172 w 172"/>
              <a:gd name="T3" fmla="*/ 216 h 237"/>
              <a:gd name="T4" fmla="*/ 150 w 172"/>
              <a:gd name="T5" fmla="*/ 237 h 237"/>
              <a:gd name="T6" fmla="*/ 22 w 172"/>
              <a:gd name="T7" fmla="*/ 237 h 237"/>
              <a:gd name="T8" fmla="*/ 0 w 172"/>
              <a:gd name="T9" fmla="*/ 216 h 237"/>
              <a:gd name="T10" fmla="*/ 0 w 172"/>
              <a:gd name="T11" fmla="*/ 51 h 237"/>
              <a:gd name="T12" fmla="*/ 22 w 172"/>
              <a:gd name="T13" fmla="*/ 30 h 237"/>
              <a:gd name="T14" fmla="*/ 44 w 172"/>
              <a:gd name="T15" fmla="*/ 30 h 237"/>
              <a:gd name="T16" fmla="*/ 29 w 172"/>
              <a:gd name="T17" fmla="*/ 53 h 237"/>
              <a:gd name="T18" fmla="*/ 21 w 172"/>
              <a:gd name="T19" fmla="*/ 53 h 237"/>
              <a:gd name="T20" fmla="*/ 21 w 172"/>
              <a:gd name="T21" fmla="*/ 215 h 237"/>
              <a:gd name="T22" fmla="*/ 151 w 172"/>
              <a:gd name="T23" fmla="*/ 215 h 237"/>
              <a:gd name="T24" fmla="*/ 151 w 172"/>
              <a:gd name="T25" fmla="*/ 53 h 237"/>
              <a:gd name="T26" fmla="*/ 143 w 172"/>
              <a:gd name="T27" fmla="*/ 53 h 237"/>
              <a:gd name="T28" fmla="*/ 128 w 172"/>
              <a:gd name="T29" fmla="*/ 30 h 237"/>
              <a:gd name="T30" fmla="*/ 150 w 172"/>
              <a:gd name="T31" fmla="*/ 30 h 237"/>
              <a:gd name="T32" fmla="*/ 172 w 172"/>
              <a:gd name="T33" fmla="*/ 51 h 237"/>
              <a:gd name="T34" fmla="*/ 43 w 172"/>
              <a:gd name="T35" fmla="*/ 53 h 237"/>
              <a:gd name="T36" fmla="*/ 59 w 172"/>
              <a:gd name="T37" fmla="*/ 30 h 237"/>
              <a:gd name="T38" fmla="*/ 67 w 172"/>
              <a:gd name="T39" fmla="*/ 18 h 237"/>
              <a:gd name="T40" fmla="*/ 67 w 172"/>
              <a:gd name="T41" fmla="*/ 18 h 237"/>
              <a:gd name="T42" fmla="*/ 86 w 172"/>
              <a:gd name="T43" fmla="*/ 0 h 237"/>
              <a:gd name="T44" fmla="*/ 105 w 172"/>
              <a:gd name="T45" fmla="*/ 18 h 237"/>
              <a:gd name="T46" fmla="*/ 105 w 172"/>
              <a:gd name="T47" fmla="*/ 18 h 237"/>
              <a:gd name="T48" fmla="*/ 113 w 172"/>
              <a:gd name="T49" fmla="*/ 30 h 237"/>
              <a:gd name="T50" fmla="*/ 129 w 172"/>
              <a:gd name="T51" fmla="*/ 53 h 237"/>
              <a:gd name="T52" fmla="*/ 133 w 172"/>
              <a:gd name="T53" fmla="*/ 60 h 237"/>
              <a:gd name="T54" fmla="*/ 86 w 172"/>
              <a:gd name="T55" fmla="*/ 60 h 237"/>
              <a:gd name="T56" fmla="*/ 39 w 172"/>
              <a:gd name="T57" fmla="*/ 60 h 237"/>
              <a:gd name="T58" fmla="*/ 43 w 172"/>
              <a:gd name="T59" fmla="*/ 53 h 237"/>
              <a:gd name="T60" fmla="*/ 79 w 172"/>
              <a:gd name="T61" fmla="*/ 18 h 237"/>
              <a:gd name="T62" fmla="*/ 86 w 172"/>
              <a:gd name="T63" fmla="*/ 25 h 237"/>
              <a:gd name="T64" fmla="*/ 92 w 172"/>
              <a:gd name="T65" fmla="*/ 18 h 237"/>
              <a:gd name="T66" fmla="*/ 86 w 172"/>
              <a:gd name="T67" fmla="*/ 12 h 237"/>
              <a:gd name="T68" fmla="*/ 79 w 172"/>
              <a:gd name="T69" fmla="*/ 18 h 237"/>
              <a:gd name="T70" fmla="*/ 45 w 172"/>
              <a:gd name="T71" fmla="*/ 106 h 237"/>
              <a:gd name="T72" fmla="*/ 91 w 172"/>
              <a:gd name="T73" fmla="*/ 106 h 237"/>
              <a:gd name="T74" fmla="*/ 100 w 172"/>
              <a:gd name="T75" fmla="*/ 97 h 237"/>
              <a:gd name="T76" fmla="*/ 100 w 172"/>
              <a:gd name="T77" fmla="*/ 96 h 237"/>
              <a:gd name="T78" fmla="*/ 91 w 172"/>
              <a:gd name="T79" fmla="*/ 87 h 237"/>
              <a:gd name="T80" fmla="*/ 45 w 172"/>
              <a:gd name="T81" fmla="*/ 87 h 237"/>
              <a:gd name="T82" fmla="*/ 36 w 172"/>
              <a:gd name="T83" fmla="*/ 96 h 237"/>
              <a:gd name="T84" fmla="*/ 36 w 172"/>
              <a:gd name="T85" fmla="*/ 97 h 237"/>
              <a:gd name="T86" fmla="*/ 45 w 172"/>
              <a:gd name="T87" fmla="*/ 106 h 237"/>
              <a:gd name="T88" fmla="*/ 137 w 172"/>
              <a:gd name="T89" fmla="*/ 133 h 237"/>
              <a:gd name="T90" fmla="*/ 129 w 172"/>
              <a:gd name="T91" fmla="*/ 125 h 237"/>
              <a:gd name="T92" fmla="*/ 45 w 172"/>
              <a:gd name="T93" fmla="*/ 125 h 237"/>
              <a:gd name="T94" fmla="*/ 36 w 172"/>
              <a:gd name="T95" fmla="*/ 133 h 237"/>
              <a:gd name="T96" fmla="*/ 36 w 172"/>
              <a:gd name="T97" fmla="*/ 135 h 237"/>
              <a:gd name="T98" fmla="*/ 45 w 172"/>
              <a:gd name="T99" fmla="*/ 143 h 237"/>
              <a:gd name="T100" fmla="*/ 129 w 172"/>
              <a:gd name="T101" fmla="*/ 143 h 237"/>
              <a:gd name="T102" fmla="*/ 137 w 172"/>
              <a:gd name="T103" fmla="*/ 135 h 237"/>
              <a:gd name="T104" fmla="*/ 137 w 172"/>
              <a:gd name="T105" fmla="*/ 133 h 237"/>
              <a:gd name="T106" fmla="*/ 129 w 172"/>
              <a:gd name="T107" fmla="*/ 162 h 237"/>
              <a:gd name="T108" fmla="*/ 45 w 172"/>
              <a:gd name="T109" fmla="*/ 162 h 237"/>
              <a:gd name="T110" fmla="*/ 36 w 172"/>
              <a:gd name="T111" fmla="*/ 171 h 237"/>
              <a:gd name="T112" fmla="*/ 36 w 172"/>
              <a:gd name="T113" fmla="*/ 172 h 237"/>
              <a:gd name="T114" fmla="*/ 45 w 172"/>
              <a:gd name="T115" fmla="*/ 181 h 237"/>
              <a:gd name="T116" fmla="*/ 129 w 172"/>
              <a:gd name="T117" fmla="*/ 181 h 237"/>
              <a:gd name="T118" fmla="*/ 137 w 172"/>
              <a:gd name="T119" fmla="*/ 172 h 237"/>
              <a:gd name="T120" fmla="*/ 137 w 172"/>
              <a:gd name="T121" fmla="*/ 171 h 237"/>
              <a:gd name="T122" fmla="*/ 129 w 172"/>
              <a:gd name="T123" fmla="*/ 16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2" h="237">
                <a:moveTo>
                  <a:pt x="172" y="51"/>
                </a:moveTo>
                <a:cubicBezTo>
                  <a:pt x="172" y="216"/>
                  <a:pt x="172" y="216"/>
                  <a:pt x="172" y="216"/>
                </a:cubicBezTo>
                <a:cubicBezTo>
                  <a:pt x="172" y="228"/>
                  <a:pt x="162" y="237"/>
                  <a:pt x="150" y="237"/>
                </a:cubicBezTo>
                <a:cubicBezTo>
                  <a:pt x="22" y="237"/>
                  <a:pt x="22" y="237"/>
                  <a:pt x="22" y="237"/>
                </a:cubicBezTo>
                <a:cubicBezTo>
                  <a:pt x="10" y="237"/>
                  <a:pt x="0" y="228"/>
                  <a:pt x="0" y="216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0"/>
                  <a:pt x="10" y="30"/>
                  <a:pt x="22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29" y="53"/>
                  <a:pt x="29" y="53"/>
                  <a:pt x="29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215"/>
                  <a:pt x="21" y="215"/>
                  <a:pt x="21" y="215"/>
                </a:cubicBezTo>
                <a:cubicBezTo>
                  <a:pt x="151" y="215"/>
                  <a:pt x="151" y="215"/>
                  <a:pt x="151" y="215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43" y="53"/>
                  <a:pt x="143" y="53"/>
                  <a:pt x="143" y="53"/>
                </a:cubicBezTo>
                <a:cubicBezTo>
                  <a:pt x="128" y="30"/>
                  <a:pt x="128" y="30"/>
                  <a:pt x="128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62" y="30"/>
                  <a:pt x="172" y="40"/>
                  <a:pt x="172" y="51"/>
                </a:cubicBezTo>
                <a:close/>
                <a:moveTo>
                  <a:pt x="43" y="53"/>
                </a:moveTo>
                <a:cubicBezTo>
                  <a:pt x="59" y="30"/>
                  <a:pt x="59" y="30"/>
                  <a:pt x="59" y="30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8"/>
                  <a:pt x="76" y="0"/>
                  <a:pt x="86" y="0"/>
                </a:cubicBezTo>
                <a:cubicBezTo>
                  <a:pt x="96" y="0"/>
                  <a:pt x="105" y="8"/>
                  <a:pt x="105" y="18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39" y="60"/>
                  <a:pt x="39" y="60"/>
                  <a:pt x="39" y="60"/>
                </a:cubicBezTo>
                <a:lnTo>
                  <a:pt x="43" y="53"/>
                </a:lnTo>
                <a:close/>
                <a:moveTo>
                  <a:pt x="79" y="18"/>
                </a:moveTo>
                <a:cubicBezTo>
                  <a:pt x="79" y="22"/>
                  <a:pt x="82" y="25"/>
                  <a:pt x="86" y="25"/>
                </a:cubicBezTo>
                <a:cubicBezTo>
                  <a:pt x="90" y="25"/>
                  <a:pt x="92" y="22"/>
                  <a:pt x="92" y="18"/>
                </a:cubicBezTo>
                <a:cubicBezTo>
                  <a:pt x="92" y="15"/>
                  <a:pt x="90" y="12"/>
                  <a:pt x="86" y="12"/>
                </a:cubicBezTo>
                <a:cubicBezTo>
                  <a:pt x="82" y="12"/>
                  <a:pt x="79" y="15"/>
                  <a:pt x="79" y="18"/>
                </a:cubicBezTo>
                <a:close/>
                <a:moveTo>
                  <a:pt x="45" y="106"/>
                </a:moveTo>
                <a:cubicBezTo>
                  <a:pt x="91" y="106"/>
                  <a:pt x="91" y="106"/>
                  <a:pt x="91" y="106"/>
                </a:cubicBezTo>
                <a:cubicBezTo>
                  <a:pt x="96" y="106"/>
                  <a:pt x="100" y="102"/>
                  <a:pt x="100" y="97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100" y="91"/>
                  <a:pt x="96" y="87"/>
                  <a:pt x="91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0" y="87"/>
                  <a:pt x="36" y="91"/>
                  <a:pt x="36" y="96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102"/>
                  <a:pt x="40" y="106"/>
                  <a:pt x="45" y="106"/>
                </a:cubicBezTo>
                <a:close/>
                <a:moveTo>
                  <a:pt x="137" y="133"/>
                </a:moveTo>
                <a:cubicBezTo>
                  <a:pt x="137" y="129"/>
                  <a:pt x="133" y="125"/>
                  <a:pt x="129" y="125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40" y="125"/>
                  <a:pt x="36" y="129"/>
                  <a:pt x="36" y="133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36" y="139"/>
                  <a:pt x="40" y="143"/>
                  <a:pt x="45" y="143"/>
                </a:cubicBezTo>
                <a:cubicBezTo>
                  <a:pt x="129" y="143"/>
                  <a:pt x="129" y="143"/>
                  <a:pt x="129" y="143"/>
                </a:cubicBezTo>
                <a:cubicBezTo>
                  <a:pt x="133" y="143"/>
                  <a:pt x="137" y="139"/>
                  <a:pt x="137" y="135"/>
                </a:cubicBezTo>
                <a:lnTo>
                  <a:pt x="137" y="133"/>
                </a:lnTo>
                <a:close/>
                <a:moveTo>
                  <a:pt x="129" y="162"/>
                </a:moveTo>
                <a:cubicBezTo>
                  <a:pt x="45" y="162"/>
                  <a:pt x="45" y="162"/>
                  <a:pt x="45" y="162"/>
                </a:cubicBezTo>
                <a:cubicBezTo>
                  <a:pt x="40" y="162"/>
                  <a:pt x="36" y="166"/>
                  <a:pt x="36" y="171"/>
                </a:cubicBezTo>
                <a:cubicBezTo>
                  <a:pt x="36" y="172"/>
                  <a:pt x="36" y="172"/>
                  <a:pt x="36" y="172"/>
                </a:cubicBezTo>
                <a:cubicBezTo>
                  <a:pt x="36" y="177"/>
                  <a:pt x="40" y="181"/>
                  <a:pt x="45" y="181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33" y="181"/>
                  <a:pt x="137" y="177"/>
                  <a:pt x="137" y="172"/>
                </a:cubicBezTo>
                <a:cubicBezTo>
                  <a:pt x="137" y="171"/>
                  <a:pt x="137" y="171"/>
                  <a:pt x="137" y="171"/>
                </a:cubicBezTo>
                <a:cubicBezTo>
                  <a:pt x="137" y="166"/>
                  <a:pt x="133" y="162"/>
                  <a:pt x="129" y="16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MyriadSetPro-Semibold" panose="02000400000000000000" pitchFamily="2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628650" y="1118903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工作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概述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8571625" y="2181921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完成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情况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628650" y="3244939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展示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571625" y="4307957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不足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28650" y="537097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工作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计划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566245" y="2933698"/>
            <a:ext cx="1128515" cy="89255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06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95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6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nimBg="1"/>
      <p:bldP spid="1035" grpId="0" animBg="1"/>
      <p:bldP spid="1036" grpId="0" animBg="1"/>
      <p:bldP spid="1037" grpId="0" animBg="1"/>
      <p:bldP spid="1038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工作概述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152525" y="1297371"/>
            <a:ext cx="4941888" cy="2006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94413" y="1297371"/>
            <a:ext cx="4941888" cy="2006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108575" y="1297371"/>
            <a:ext cx="2006600" cy="2006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95300" dist="228600" dir="5400000" algn="t" rotWithShape="0">
              <a:schemeClr val="accent5">
                <a:lumMod val="75000"/>
                <a:alpha val="25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理工大校友会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校友信息平台</a:t>
            </a:r>
            <a:endParaRPr lang="zh-CN" altLang="en-US" sz="2000" dirty="0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219200" y="3706303"/>
            <a:ext cx="723900" cy="723900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54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spc="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6426233" y="3752566"/>
            <a:ext cx="719138" cy="723900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spc="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2063692" y="3706303"/>
            <a:ext cx="18466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800" dirty="0" smtClean="0"/>
              <a:t>理工大基金会网站</a:t>
            </a:r>
            <a:endParaRPr lang="zh-CN" altLang="en-US" sz="1800" dirty="0"/>
          </a:p>
        </p:txBody>
      </p:sp>
      <p:sp>
        <p:nvSpPr>
          <p:cNvPr id="11" name="TextBox 40"/>
          <p:cNvSpPr txBox="1"/>
          <p:nvPr/>
        </p:nvSpPr>
        <p:spPr>
          <a:xfrm>
            <a:off x="2063692" y="4107996"/>
            <a:ext cx="3743482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理工</a:t>
            </a:r>
            <a:r>
              <a:rPr lang="zh-CN" altLang="en-US" sz="1400" dirty="0" smtClean="0"/>
              <a:t>大基金会网站，是校友会信息的网络发布平台。包括校友捐赠相关信息的发布、校友会信息发布和校友查询入口等功能。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网站有独立的页面展示和后台界面，允许网站管理员自由地添加文章，更改标识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目前已经使用成熟的</a:t>
            </a:r>
            <a:r>
              <a:rPr lang="en-US" altLang="zh-CN" sz="1400" dirty="0" err="1" smtClean="0"/>
              <a:t>php</a:t>
            </a:r>
            <a:r>
              <a:rPr lang="zh-CN" altLang="en-US" sz="1400" dirty="0" smtClean="0"/>
              <a:t>建站工具搭建完毕。</a:t>
            </a:r>
            <a:endParaRPr lang="en-US" altLang="zh-CN" sz="1400" dirty="0" smtClean="0"/>
          </a:p>
        </p:txBody>
      </p:sp>
      <p:sp>
        <p:nvSpPr>
          <p:cNvPr id="16" name="TextBox 45"/>
          <p:cNvSpPr txBox="1"/>
          <p:nvPr/>
        </p:nvSpPr>
        <p:spPr>
          <a:xfrm>
            <a:off x="7292819" y="3745581"/>
            <a:ext cx="25391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1800" dirty="0" smtClean="0"/>
              <a:t>校友信息数据库管理平台</a:t>
            </a:r>
            <a:endParaRPr lang="zh-CN" altLang="en-US" sz="1800" dirty="0"/>
          </a:p>
        </p:txBody>
      </p:sp>
      <p:sp>
        <p:nvSpPr>
          <p:cNvPr id="17" name="TextBox 46"/>
          <p:cNvSpPr txBox="1"/>
          <p:nvPr/>
        </p:nvSpPr>
        <p:spPr>
          <a:xfrm>
            <a:off x="7292819" y="4147274"/>
            <a:ext cx="3743482" cy="1754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校友信息数据库，是保存校友信息的重要数据库，与之配套的还有其</a:t>
            </a:r>
            <a:r>
              <a:rPr lang="en-US" altLang="zh-CN" sz="1400" dirty="0"/>
              <a:t>web</a:t>
            </a:r>
            <a:r>
              <a:rPr lang="zh-CN" altLang="en-US" sz="1400" dirty="0"/>
              <a:t>管理平台，拥有校友信息查询、校友信息管理、校友组织管理、系统权限管理、校友统计等诸多功能。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目前已使用</a:t>
            </a:r>
            <a:r>
              <a:rPr lang="en-US" altLang="zh-CN" sz="1400" dirty="0" err="1"/>
              <a:t>python+mysql+angularjs</a:t>
            </a:r>
            <a:r>
              <a:rPr lang="zh-CN" altLang="en-US" sz="1400" dirty="0"/>
              <a:t>的技术方案完成了主体平台的搭建，尚有部分功能模块未完成。</a:t>
            </a:r>
            <a:endParaRPr lang="en-US" altLang="zh-CN" sz="1400" dirty="0"/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1411380" y="3904991"/>
            <a:ext cx="339540" cy="326524"/>
          </a:xfrm>
          <a:custGeom>
            <a:avLst/>
            <a:gdLst/>
            <a:ahLst/>
            <a:cxnLst/>
            <a:rect l="0" t="0" r="r" b="b"/>
            <a:pathLst>
              <a:path w="2217738" h="2133600">
                <a:moveTo>
                  <a:pt x="264726" y="2054225"/>
                </a:moveTo>
                <a:lnTo>
                  <a:pt x="1954996" y="2054225"/>
                </a:lnTo>
                <a:lnTo>
                  <a:pt x="1960156" y="2054622"/>
                </a:lnTo>
                <a:lnTo>
                  <a:pt x="1964920" y="2055019"/>
                </a:lnTo>
                <a:lnTo>
                  <a:pt x="1969286" y="2056210"/>
                </a:lnTo>
                <a:lnTo>
                  <a:pt x="1973653" y="2057400"/>
                </a:lnTo>
                <a:lnTo>
                  <a:pt x="1978019" y="2058988"/>
                </a:lnTo>
                <a:lnTo>
                  <a:pt x="1981989" y="2061369"/>
                </a:lnTo>
                <a:lnTo>
                  <a:pt x="1985959" y="2063353"/>
                </a:lnTo>
                <a:lnTo>
                  <a:pt x="1989134" y="2066131"/>
                </a:lnTo>
                <a:lnTo>
                  <a:pt x="1992310" y="2068910"/>
                </a:lnTo>
                <a:lnTo>
                  <a:pt x="1995089" y="2071688"/>
                </a:lnTo>
                <a:lnTo>
                  <a:pt x="1997470" y="2074863"/>
                </a:lnTo>
                <a:lnTo>
                  <a:pt x="1999455" y="2078435"/>
                </a:lnTo>
                <a:lnTo>
                  <a:pt x="2001440" y="2082403"/>
                </a:lnTo>
                <a:lnTo>
                  <a:pt x="2002631" y="2085975"/>
                </a:lnTo>
                <a:lnTo>
                  <a:pt x="2003028" y="2089944"/>
                </a:lnTo>
                <a:lnTo>
                  <a:pt x="2003425" y="2093913"/>
                </a:lnTo>
                <a:lnTo>
                  <a:pt x="2003028" y="2098278"/>
                </a:lnTo>
                <a:lnTo>
                  <a:pt x="2002631" y="2101850"/>
                </a:lnTo>
                <a:lnTo>
                  <a:pt x="2001440" y="2105819"/>
                </a:lnTo>
                <a:lnTo>
                  <a:pt x="1999455" y="2108994"/>
                </a:lnTo>
                <a:lnTo>
                  <a:pt x="1997470" y="2112566"/>
                </a:lnTo>
                <a:lnTo>
                  <a:pt x="1995089" y="2116138"/>
                </a:lnTo>
                <a:lnTo>
                  <a:pt x="1992310" y="2119313"/>
                </a:lnTo>
                <a:lnTo>
                  <a:pt x="1989134" y="2122091"/>
                </a:lnTo>
                <a:lnTo>
                  <a:pt x="1985959" y="2124472"/>
                </a:lnTo>
                <a:lnTo>
                  <a:pt x="1981989" y="2126853"/>
                </a:lnTo>
                <a:lnTo>
                  <a:pt x="1978019" y="2128838"/>
                </a:lnTo>
                <a:lnTo>
                  <a:pt x="1973653" y="2130822"/>
                </a:lnTo>
                <a:lnTo>
                  <a:pt x="1969286" y="2132013"/>
                </a:lnTo>
                <a:lnTo>
                  <a:pt x="1964920" y="2132806"/>
                </a:lnTo>
                <a:lnTo>
                  <a:pt x="1960156" y="2133203"/>
                </a:lnTo>
                <a:lnTo>
                  <a:pt x="1954996" y="2133600"/>
                </a:lnTo>
                <a:lnTo>
                  <a:pt x="264726" y="2133600"/>
                </a:lnTo>
                <a:lnTo>
                  <a:pt x="259566" y="2133203"/>
                </a:lnTo>
                <a:lnTo>
                  <a:pt x="254802" y="2132806"/>
                </a:lnTo>
                <a:lnTo>
                  <a:pt x="250436" y="2132013"/>
                </a:lnTo>
                <a:lnTo>
                  <a:pt x="246069" y="2130822"/>
                </a:lnTo>
                <a:lnTo>
                  <a:pt x="241306" y="2128838"/>
                </a:lnTo>
                <a:lnTo>
                  <a:pt x="237733" y="2126853"/>
                </a:lnTo>
                <a:lnTo>
                  <a:pt x="233763" y="2124472"/>
                </a:lnTo>
                <a:lnTo>
                  <a:pt x="230588" y="2122091"/>
                </a:lnTo>
                <a:lnTo>
                  <a:pt x="227015" y="2119313"/>
                </a:lnTo>
                <a:lnTo>
                  <a:pt x="224236" y="2116138"/>
                </a:lnTo>
                <a:lnTo>
                  <a:pt x="222251" y="2112566"/>
                </a:lnTo>
                <a:lnTo>
                  <a:pt x="219870" y="2108994"/>
                </a:lnTo>
                <a:lnTo>
                  <a:pt x="218282" y="2105819"/>
                </a:lnTo>
                <a:lnTo>
                  <a:pt x="217091" y="2101850"/>
                </a:lnTo>
                <a:lnTo>
                  <a:pt x="216297" y="2098278"/>
                </a:lnTo>
                <a:lnTo>
                  <a:pt x="215900" y="2093913"/>
                </a:lnTo>
                <a:lnTo>
                  <a:pt x="216297" y="2089944"/>
                </a:lnTo>
                <a:lnTo>
                  <a:pt x="217091" y="2085975"/>
                </a:lnTo>
                <a:lnTo>
                  <a:pt x="218282" y="2082403"/>
                </a:lnTo>
                <a:lnTo>
                  <a:pt x="219870" y="2078435"/>
                </a:lnTo>
                <a:lnTo>
                  <a:pt x="222251" y="2074863"/>
                </a:lnTo>
                <a:lnTo>
                  <a:pt x="224236" y="2071688"/>
                </a:lnTo>
                <a:lnTo>
                  <a:pt x="227015" y="2068910"/>
                </a:lnTo>
                <a:lnTo>
                  <a:pt x="230588" y="2066131"/>
                </a:lnTo>
                <a:lnTo>
                  <a:pt x="233763" y="2063353"/>
                </a:lnTo>
                <a:lnTo>
                  <a:pt x="237733" y="2061369"/>
                </a:lnTo>
                <a:lnTo>
                  <a:pt x="241306" y="2058988"/>
                </a:lnTo>
                <a:lnTo>
                  <a:pt x="246069" y="2057400"/>
                </a:lnTo>
                <a:lnTo>
                  <a:pt x="250436" y="2056210"/>
                </a:lnTo>
                <a:lnTo>
                  <a:pt x="254802" y="2055019"/>
                </a:lnTo>
                <a:lnTo>
                  <a:pt x="259566" y="2054622"/>
                </a:lnTo>
                <a:lnTo>
                  <a:pt x="264726" y="2054225"/>
                </a:lnTo>
                <a:close/>
                <a:moveTo>
                  <a:pt x="259566" y="1952625"/>
                </a:moveTo>
                <a:lnTo>
                  <a:pt x="264726" y="1952625"/>
                </a:lnTo>
                <a:lnTo>
                  <a:pt x="1954996" y="1952625"/>
                </a:lnTo>
                <a:lnTo>
                  <a:pt x="1960156" y="1952625"/>
                </a:lnTo>
                <a:lnTo>
                  <a:pt x="1964920" y="1953423"/>
                </a:lnTo>
                <a:lnTo>
                  <a:pt x="1969286" y="1954220"/>
                </a:lnTo>
                <a:lnTo>
                  <a:pt x="1973653" y="1955417"/>
                </a:lnTo>
                <a:lnTo>
                  <a:pt x="1978019" y="1957411"/>
                </a:lnTo>
                <a:lnTo>
                  <a:pt x="1981989" y="1959007"/>
                </a:lnTo>
                <a:lnTo>
                  <a:pt x="1985959" y="1961799"/>
                </a:lnTo>
                <a:lnTo>
                  <a:pt x="1989134" y="1963793"/>
                </a:lnTo>
                <a:lnTo>
                  <a:pt x="1992310" y="1966984"/>
                </a:lnTo>
                <a:lnTo>
                  <a:pt x="1995089" y="1970175"/>
                </a:lnTo>
                <a:lnTo>
                  <a:pt x="1997470" y="1973366"/>
                </a:lnTo>
                <a:lnTo>
                  <a:pt x="1999455" y="1976956"/>
                </a:lnTo>
                <a:lnTo>
                  <a:pt x="2001440" y="1980147"/>
                </a:lnTo>
                <a:lnTo>
                  <a:pt x="2002631" y="1984136"/>
                </a:lnTo>
                <a:lnTo>
                  <a:pt x="2003028" y="1988124"/>
                </a:lnTo>
                <a:lnTo>
                  <a:pt x="2003425" y="1992113"/>
                </a:lnTo>
                <a:lnTo>
                  <a:pt x="2003028" y="1996501"/>
                </a:lnTo>
                <a:lnTo>
                  <a:pt x="2002631" y="2000489"/>
                </a:lnTo>
                <a:lnTo>
                  <a:pt x="2001440" y="2004079"/>
                </a:lnTo>
                <a:lnTo>
                  <a:pt x="1999455" y="2007669"/>
                </a:lnTo>
                <a:lnTo>
                  <a:pt x="1997470" y="2011259"/>
                </a:lnTo>
                <a:lnTo>
                  <a:pt x="1995089" y="2014848"/>
                </a:lnTo>
                <a:lnTo>
                  <a:pt x="1992310" y="2017641"/>
                </a:lnTo>
                <a:lnTo>
                  <a:pt x="1989134" y="2020433"/>
                </a:lnTo>
                <a:lnTo>
                  <a:pt x="1985959" y="2023225"/>
                </a:lnTo>
                <a:lnTo>
                  <a:pt x="1981989" y="2025219"/>
                </a:lnTo>
                <a:lnTo>
                  <a:pt x="1978019" y="2027612"/>
                </a:lnTo>
                <a:lnTo>
                  <a:pt x="1973653" y="2028809"/>
                </a:lnTo>
                <a:lnTo>
                  <a:pt x="1969286" y="2030006"/>
                </a:lnTo>
                <a:lnTo>
                  <a:pt x="1964920" y="2031601"/>
                </a:lnTo>
                <a:lnTo>
                  <a:pt x="1960156" y="2032000"/>
                </a:lnTo>
                <a:lnTo>
                  <a:pt x="1954996" y="2032000"/>
                </a:lnTo>
                <a:lnTo>
                  <a:pt x="264726" y="2032000"/>
                </a:lnTo>
                <a:lnTo>
                  <a:pt x="259566" y="2032000"/>
                </a:lnTo>
                <a:lnTo>
                  <a:pt x="254802" y="2031601"/>
                </a:lnTo>
                <a:lnTo>
                  <a:pt x="250436" y="2030006"/>
                </a:lnTo>
                <a:lnTo>
                  <a:pt x="246069" y="2028809"/>
                </a:lnTo>
                <a:lnTo>
                  <a:pt x="241306" y="2027612"/>
                </a:lnTo>
                <a:lnTo>
                  <a:pt x="237733" y="2025219"/>
                </a:lnTo>
                <a:lnTo>
                  <a:pt x="233763" y="2023225"/>
                </a:lnTo>
                <a:lnTo>
                  <a:pt x="230588" y="2020433"/>
                </a:lnTo>
                <a:lnTo>
                  <a:pt x="227015" y="2017641"/>
                </a:lnTo>
                <a:lnTo>
                  <a:pt x="224236" y="2014848"/>
                </a:lnTo>
                <a:lnTo>
                  <a:pt x="222251" y="2011259"/>
                </a:lnTo>
                <a:lnTo>
                  <a:pt x="219870" y="2007669"/>
                </a:lnTo>
                <a:lnTo>
                  <a:pt x="218282" y="2004079"/>
                </a:lnTo>
                <a:lnTo>
                  <a:pt x="217091" y="2000489"/>
                </a:lnTo>
                <a:lnTo>
                  <a:pt x="216297" y="1996501"/>
                </a:lnTo>
                <a:lnTo>
                  <a:pt x="215900" y="1992113"/>
                </a:lnTo>
                <a:lnTo>
                  <a:pt x="216297" y="1988124"/>
                </a:lnTo>
                <a:lnTo>
                  <a:pt x="217091" y="1984136"/>
                </a:lnTo>
                <a:lnTo>
                  <a:pt x="218282" y="1980147"/>
                </a:lnTo>
                <a:lnTo>
                  <a:pt x="219870" y="1976956"/>
                </a:lnTo>
                <a:lnTo>
                  <a:pt x="222251" y="1973366"/>
                </a:lnTo>
                <a:lnTo>
                  <a:pt x="224236" y="1970175"/>
                </a:lnTo>
                <a:lnTo>
                  <a:pt x="227015" y="1966984"/>
                </a:lnTo>
                <a:lnTo>
                  <a:pt x="230588" y="1963793"/>
                </a:lnTo>
                <a:lnTo>
                  <a:pt x="233763" y="1961799"/>
                </a:lnTo>
                <a:lnTo>
                  <a:pt x="237733" y="1959007"/>
                </a:lnTo>
                <a:lnTo>
                  <a:pt x="241306" y="1957411"/>
                </a:lnTo>
                <a:lnTo>
                  <a:pt x="246069" y="1955417"/>
                </a:lnTo>
                <a:lnTo>
                  <a:pt x="250436" y="1954220"/>
                </a:lnTo>
                <a:lnTo>
                  <a:pt x="254802" y="1953423"/>
                </a:lnTo>
                <a:lnTo>
                  <a:pt x="259566" y="1952625"/>
                </a:lnTo>
                <a:close/>
                <a:moveTo>
                  <a:pt x="259566" y="1851025"/>
                </a:moveTo>
                <a:lnTo>
                  <a:pt x="264726" y="1851025"/>
                </a:lnTo>
                <a:lnTo>
                  <a:pt x="1954996" y="1851025"/>
                </a:lnTo>
                <a:lnTo>
                  <a:pt x="1960156" y="1851025"/>
                </a:lnTo>
                <a:lnTo>
                  <a:pt x="1964920" y="1851823"/>
                </a:lnTo>
                <a:lnTo>
                  <a:pt x="1969286" y="1853019"/>
                </a:lnTo>
                <a:lnTo>
                  <a:pt x="1973653" y="1854216"/>
                </a:lnTo>
                <a:lnTo>
                  <a:pt x="1978019" y="1855811"/>
                </a:lnTo>
                <a:lnTo>
                  <a:pt x="1981989" y="1857806"/>
                </a:lnTo>
                <a:lnTo>
                  <a:pt x="1985959" y="1860199"/>
                </a:lnTo>
                <a:lnTo>
                  <a:pt x="1989134" y="1862592"/>
                </a:lnTo>
                <a:lnTo>
                  <a:pt x="1992310" y="1865783"/>
                </a:lnTo>
                <a:lnTo>
                  <a:pt x="1995089" y="1868575"/>
                </a:lnTo>
                <a:lnTo>
                  <a:pt x="1997470" y="1871766"/>
                </a:lnTo>
                <a:lnTo>
                  <a:pt x="1999455" y="1875356"/>
                </a:lnTo>
                <a:lnTo>
                  <a:pt x="2001440" y="1878946"/>
                </a:lnTo>
                <a:lnTo>
                  <a:pt x="2002631" y="1882934"/>
                </a:lnTo>
                <a:lnTo>
                  <a:pt x="2003028" y="1886923"/>
                </a:lnTo>
                <a:lnTo>
                  <a:pt x="2003425" y="1890912"/>
                </a:lnTo>
                <a:lnTo>
                  <a:pt x="2003028" y="1895299"/>
                </a:lnTo>
                <a:lnTo>
                  <a:pt x="2002631" y="1898889"/>
                </a:lnTo>
                <a:lnTo>
                  <a:pt x="2001440" y="1902878"/>
                </a:lnTo>
                <a:lnTo>
                  <a:pt x="1999455" y="1906069"/>
                </a:lnTo>
                <a:lnTo>
                  <a:pt x="1997470" y="1909659"/>
                </a:lnTo>
                <a:lnTo>
                  <a:pt x="1995089" y="1913248"/>
                </a:lnTo>
                <a:lnTo>
                  <a:pt x="1992310" y="1916439"/>
                </a:lnTo>
                <a:lnTo>
                  <a:pt x="1989134" y="1918833"/>
                </a:lnTo>
                <a:lnTo>
                  <a:pt x="1985959" y="1921625"/>
                </a:lnTo>
                <a:lnTo>
                  <a:pt x="1981989" y="1924018"/>
                </a:lnTo>
                <a:lnTo>
                  <a:pt x="1978019" y="1926012"/>
                </a:lnTo>
                <a:lnTo>
                  <a:pt x="1973653" y="1927209"/>
                </a:lnTo>
                <a:lnTo>
                  <a:pt x="1969286" y="1928804"/>
                </a:lnTo>
                <a:lnTo>
                  <a:pt x="1964920" y="1930001"/>
                </a:lnTo>
                <a:lnTo>
                  <a:pt x="1960156" y="1930400"/>
                </a:lnTo>
                <a:lnTo>
                  <a:pt x="1954996" y="1930400"/>
                </a:lnTo>
                <a:lnTo>
                  <a:pt x="264726" y="1930400"/>
                </a:lnTo>
                <a:lnTo>
                  <a:pt x="259566" y="1930400"/>
                </a:lnTo>
                <a:lnTo>
                  <a:pt x="254802" y="1930001"/>
                </a:lnTo>
                <a:lnTo>
                  <a:pt x="250436" y="1928804"/>
                </a:lnTo>
                <a:lnTo>
                  <a:pt x="246069" y="1927209"/>
                </a:lnTo>
                <a:lnTo>
                  <a:pt x="241306" y="1926012"/>
                </a:lnTo>
                <a:lnTo>
                  <a:pt x="237733" y="1924018"/>
                </a:lnTo>
                <a:lnTo>
                  <a:pt x="233763" y="1921625"/>
                </a:lnTo>
                <a:lnTo>
                  <a:pt x="230588" y="1918833"/>
                </a:lnTo>
                <a:lnTo>
                  <a:pt x="227015" y="1916439"/>
                </a:lnTo>
                <a:lnTo>
                  <a:pt x="224236" y="1913248"/>
                </a:lnTo>
                <a:lnTo>
                  <a:pt x="222251" y="1909659"/>
                </a:lnTo>
                <a:lnTo>
                  <a:pt x="219870" y="1906069"/>
                </a:lnTo>
                <a:lnTo>
                  <a:pt x="218282" y="1902878"/>
                </a:lnTo>
                <a:lnTo>
                  <a:pt x="217091" y="1898889"/>
                </a:lnTo>
                <a:lnTo>
                  <a:pt x="216297" y="1895299"/>
                </a:lnTo>
                <a:lnTo>
                  <a:pt x="215900" y="1890912"/>
                </a:lnTo>
                <a:lnTo>
                  <a:pt x="216297" y="1886923"/>
                </a:lnTo>
                <a:lnTo>
                  <a:pt x="217091" y="1882934"/>
                </a:lnTo>
                <a:lnTo>
                  <a:pt x="218282" y="1878946"/>
                </a:lnTo>
                <a:lnTo>
                  <a:pt x="219870" y="1875356"/>
                </a:lnTo>
                <a:lnTo>
                  <a:pt x="222251" y="1871766"/>
                </a:lnTo>
                <a:lnTo>
                  <a:pt x="224236" y="1868575"/>
                </a:lnTo>
                <a:lnTo>
                  <a:pt x="227015" y="1865783"/>
                </a:lnTo>
                <a:lnTo>
                  <a:pt x="230588" y="1862592"/>
                </a:lnTo>
                <a:lnTo>
                  <a:pt x="233763" y="1860199"/>
                </a:lnTo>
                <a:lnTo>
                  <a:pt x="237733" y="1857806"/>
                </a:lnTo>
                <a:lnTo>
                  <a:pt x="241306" y="1855811"/>
                </a:lnTo>
                <a:lnTo>
                  <a:pt x="246069" y="1854216"/>
                </a:lnTo>
                <a:lnTo>
                  <a:pt x="250436" y="1853019"/>
                </a:lnTo>
                <a:lnTo>
                  <a:pt x="254802" y="1851823"/>
                </a:lnTo>
                <a:lnTo>
                  <a:pt x="259566" y="1851025"/>
                </a:lnTo>
                <a:close/>
                <a:moveTo>
                  <a:pt x="558571" y="627063"/>
                </a:moveTo>
                <a:lnTo>
                  <a:pt x="563363" y="627063"/>
                </a:lnTo>
                <a:lnTo>
                  <a:pt x="568555" y="627063"/>
                </a:lnTo>
                <a:lnTo>
                  <a:pt x="573348" y="627461"/>
                </a:lnTo>
                <a:lnTo>
                  <a:pt x="578140" y="627858"/>
                </a:lnTo>
                <a:lnTo>
                  <a:pt x="582932" y="629449"/>
                </a:lnTo>
                <a:lnTo>
                  <a:pt x="591719" y="631835"/>
                </a:lnTo>
                <a:lnTo>
                  <a:pt x="600505" y="635413"/>
                </a:lnTo>
                <a:lnTo>
                  <a:pt x="608892" y="639787"/>
                </a:lnTo>
                <a:lnTo>
                  <a:pt x="616879" y="645354"/>
                </a:lnTo>
                <a:lnTo>
                  <a:pt x="624068" y="651318"/>
                </a:lnTo>
                <a:lnTo>
                  <a:pt x="631256" y="658475"/>
                </a:lnTo>
                <a:lnTo>
                  <a:pt x="637247" y="666030"/>
                </a:lnTo>
                <a:lnTo>
                  <a:pt x="642439" y="673584"/>
                </a:lnTo>
                <a:lnTo>
                  <a:pt x="647631" y="682730"/>
                </a:lnTo>
                <a:lnTo>
                  <a:pt x="651624" y="692272"/>
                </a:lnTo>
                <a:lnTo>
                  <a:pt x="654420" y="701815"/>
                </a:lnTo>
                <a:lnTo>
                  <a:pt x="656816" y="712153"/>
                </a:lnTo>
                <a:lnTo>
                  <a:pt x="658414" y="722491"/>
                </a:lnTo>
                <a:lnTo>
                  <a:pt x="658813" y="733625"/>
                </a:lnTo>
                <a:lnTo>
                  <a:pt x="658414" y="743962"/>
                </a:lnTo>
                <a:lnTo>
                  <a:pt x="656816" y="754698"/>
                </a:lnTo>
                <a:lnTo>
                  <a:pt x="654420" y="765036"/>
                </a:lnTo>
                <a:lnTo>
                  <a:pt x="651624" y="774976"/>
                </a:lnTo>
                <a:lnTo>
                  <a:pt x="647631" y="784122"/>
                </a:lnTo>
                <a:lnTo>
                  <a:pt x="642439" y="792869"/>
                </a:lnTo>
                <a:lnTo>
                  <a:pt x="637247" y="801219"/>
                </a:lnTo>
                <a:lnTo>
                  <a:pt x="631256" y="808774"/>
                </a:lnTo>
                <a:lnTo>
                  <a:pt x="624068" y="815533"/>
                </a:lnTo>
                <a:lnTo>
                  <a:pt x="616879" y="821498"/>
                </a:lnTo>
                <a:lnTo>
                  <a:pt x="608892" y="826667"/>
                </a:lnTo>
                <a:lnTo>
                  <a:pt x="600505" y="831438"/>
                </a:lnTo>
                <a:lnTo>
                  <a:pt x="591719" y="835017"/>
                </a:lnTo>
                <a:lnTo>
                  <a:pt x="582932" y="837800"/>
                </a:lnTo>
                <a:lnTo>
                  <a:pt x="578140" y="838595"/>
                </a:lnTo>
                <a:lnTo>
                  <a:pt x="573348" y="838993"/>
                </a:lnTo>
                <a:lnTo>
                  <a:pt x="568555" y="839390"/>
                </a:lnTo>
                <a:lnTo>
                  <a:pt x="563363" y="839788"/>
                </a:lnTo>
                <a:lnTo>
                  <a:pt x="558571" y="839390"/>
                </a:lnTo>
                <a:lnTo>
                  <a:pt x="553778" y="838993"/>
                </a:lnTo>
                <a:lnTo>
                  <a:pt x="548986" y="838595"/>
                </a:lnTo>
                <a:lnTo>
                  <a:pt x="544593" y="837800"/>
                </a:lnTo>
                <a:lnTo>
                  <a:pt x="535407" y="835017"/>
                </a:lnTo>
                <a:lnTo>
                  <a:pt x="526621" y="831438"/>
                </a:lnTo>
                <a:lnTo>
                  <a:pt x="518234" y="826667"/>
                </a:lnTo>
                <a:lnTo>
                  <a:pt x="510646" y="821498"/>
                </a:lnTo>
                <a:lnTo>
                  <a:pt x="503058" y="815533"/>
                </a:lnTo>
                <a:lnTo>
                  <a:pt x="496269" y="808774"/>
                </a:lnTo>
                <a:lnTo>
                  <a:pt x="492126" y="803549"/>
                </a:lnTo>
                <a:lnTo>
                  <a:pt x="492126" y="1749822"/>
                </a:lnTo>
                <a:lnTo>
                  <a:pt x="491728" y="1754982"/>
                </a:lnTo>
                <a:lnTo>
                  <a:pt x="491331" y="1760141"/>
                </a:lnTo>
                <a:lnTo>
                  <a:pt x="490138" y="1764904"/>
                </a:lnTo>
                <a:lnTo>
                  <a:pt x="488548" y="1769666"/>
                </a:lnTo>
                <a:lnTo>
                  <a:pt x="486957" y="1774825"/>
                </a:lnTo>
                <a:lnTo>
                  <a:pt x="484174" y="1778794"/>
                </a:lnTo>
                <a:lnTo>
                  <a:pt x="482186" y="1783160"/>
                </a:lnTo>
                <a:lnTo>
                  <a:pt x="479006" y="1786732"/>
                </a:lnTo>
                <a:lnTo>
                  <a:pt x="475825" y="1789907"/>
                </a:lnTo>
                <a:lnTo>
                  <a:pt x="472246" y="1793082"/>
                </a:lnTo>
                <a:lnTo>
                  <a:pt x="468271" y="1795860"/>
                </a:lnTo>
                <a:lnTo>
                  <a:pt x="464295" y="1797844"/>
                </a:lnTo>
                <a:lnTo>
                  <a:pt x="460716" y="1799828"/>
                </a:lnTo>
                <a:lnTo>
                  <a:pt x="455945" y="1801019"/>
                </a:lnTo>
                <a:lnTo>
                  <a:pt x="451572" y="1801416"/>
                </a:lnTo>
                <a:lnTo>
                  <a:pt x="446801" y="1801813"/>
                </a:lnTo>
                <a:lnTo>
                  <a:pt x="316391" y="1801813"/>
                </a:lnTo>
                <a:lnTo>
                  <a:pt x="312017" y="1801416"/>
                </a:lnTo>
                <a:lnTo>
                  <a:pt x="307644" y="1801019"/>
                </a:lnTo>
                <a:lnTo>
                  <a:pt x="303270" y="1799828"/>
                </a:lnTo>
                <a:lnTo>
                  <a:pt x="298499" y="1797844"/>
                </a:lnTo>
                <a:lnTo>
                  <a:pt x="294921" y="1795860"/>
                </a:lnTo>
                <a:lnTo>
                  <a:pt x="291343" y="1793082"/>
                </a:lnTo>
                <a:lnTo>
                  <a:pt x="287764" y="1789907"/>
                </a:lnTo>
                <a:lnTo>
                  <a:pt x="284584" y="1786732"/>
                </a:lnTo>
                <a:lnTo>
                  <a:pt x="281403" y="1783160"/>
                </a:lnTo>
                <a:lnTo>
                  <a:pt x="279017" y="1778794"/>
                </a:lnTo>
                <a:lnTo>
                  <a:pt x="276632" y="1774825"/>
                </a:lnTo>
                <a:lnTo>
                  <a:pt x="275041" y="1769666"/>
                </a:lnTo>
                <a:lnTo>
                  <a:pt x="273053" y="1764904"/>
                </a:lnTo>
                <a:lnTo>
                  <a:pt x="272258" y="1760141"/>
                </a:lnTo>
                <a:lnTo>
                  <a:pt x="271463" y="1754982"/>
                </a:lnTo>
                <a:lnTo>
                  <a:pt x="271463" y="1749822"/>
                </a:lnTo>
                <a:lnTo>
                  <a:pt x="271463" y="803989"/>
                </a:lnTo>
                <a:lnTo>
                  <a:pt x="267660" y="808774"/>
                </a:lnTo>
                <a:lnTo>
                  <a:pt x="260857" y="815533"/>
                </a:lnTo>
                <a:lnTo>
                  <a:pt x="253253" y="821498"/>
                </a:lnTo>
                <a:lnTo>
                  <a:pt x="245249" y="826667"/>
                </a:lnTo>
                <a:lnTo>
                  <a:pt x="237645" y="831438"/>
                </a:lnTo>
                <a:lnTo>
                  <a:pt x="228440" y="835017"/>
                </a:lnTo>
                <a:lnTo>
                  <a:pt x="219235" y="837800"/>
                </a:lnTo>
                <a:lnTo>
                  <a:pt x="214433" y="838595"/>
                </a:lnTo>
                <a:lnTo>
                  <a:pt x="210030" y="838993"/>
                </a:lnTo>
                <a:lnTo>
                  <a:pt x="205228" y="839390"/>
                </a:lnTo>
                <a:lnTo>
                  <a:pt x="200425" y="839788"/>
                </a:lnTo>
                <a:lnTo>
                  <a:pt x="195222" y="839390"/>
                </a:lnTo>
                <a:lnTo>
                  <a:pt x="190420" y="838993"/>
                </a:lnTo>
                <a:lnTo>
                  <a:pt x="185617" y="838595"/>
                </a:lnTo>
                <a:lnTo>
                  <a:pt x="180815" y="837800"/>
                </a:lnTo>
                <a:lnTo>
                  <a:pt x="171610" y="835017"/>
                </a:lnTo>
                <a:lnTo>
                  <a:pt x="163206" y="831438"/>
                </a:lnTo>
                <a:lnTo>
                  <a:pt x="154801" y="826667"/>
                </a:lnTo>
                <a:lnTo>
                  <a:pt x="146797" y="821498"/>
                </a:lnTo>
                <a:lnTo>
                  <a:pt x="139193" y="815533"/>
                </a:lnTo>
                <a:lnTo>
                  <a:pt x="132389" y="808774"/>
                </a:lnTo>
                <a:lnTo>
                  <a:pt x="126386" y="801219"/>
                </a:lnTo>
                <a:lnTo>
                  <a:pt x="121184" y="792869"/>
                </a:lnTo>
                <a:lnTo>
                  <a:pt x="115981" y="784122"/>
                </a:lnTo>
                <a:lnTo>
                  <a:pt x="112379" y="774976"/>
                </a:lnTo>
                <a:lnTo>
                  <a:pt x="109177" y="765036"/>
                </a:lnTo>
                <a:lnTo>
                  <a:pt x="106376" y="754698"/>
                </a:lnTo>
                <a:lnTo>
                  <a:pt x="105175" y="743962"/>
                </a:lnTo>
                <a:lnTo>
                  <a:pt x="104775" y="733625"/>
                </a:lnTo>
                <a:lnTo>
                  <a:pt x="105175" y="722491"/>
                </a:lnTo>
                <a:lnTo>
                  <a:pt x="106376" y="712153"/>
                </a:lnTo>
                <a:lnTo>
                  <a:pt x="109177" y="701815"/>
                </a:lnTo>
                <a:lnTo>
                  <a:pt x="112379" y="692273"/>
                </a:lnTo>
                <a:lnTo>
                  <a:pt x="115981" y="682730"/>
                </a:lnTo>
                <a:lnTo>
                  <a:pt x="121184" y="673585"/>
                </a:lnTo>
                <a:lnTo>
                  <a:pt x="126386" y="666030"/>
                </a:lnTo>
                <a:lnTo>
                  <a:pt x="132389" y="658475"/>
                </a:lnTo>
                <a:lnTo>
                  <a:pt x="139193" y="651318"/>
                </a:lnTo>
                <a:lnTo>
                  <a:pt x="146797" y="645354"/>
                </a:lnTo>
                <a:lnTo>
                  <a:pt x="154801" y="639787"/>
                </a:lnTo>
                <a:lnTo>
                  <a:pt x="163206" y="635413"/>
                </a:lnTo>
                <a:lnTo>
                  <a:pt x="171610" y="631835"/>
                </a:lnTo>
                <a:lnTo>
                  <a:pt x="180815" y="629449"/>
                </a:lnTo>
                <a:lnTo>
                  <a:pt x="185617" y="627859"/>
                </a:lnTo>
                <a:lnTo>
                  <a:pt x="190420" y="627461"/>
                </a:lnTo>
                <a:lnTo>
                  <a:pt x="195222" y="627063"/>
                </a:lnTo>
                <a:lnTo>
                  <a:pt x="197222" y="627063"/>
                </a:lnTo>
                <a:lnTo>
                  <a:pt x="200394" y="627063"/>
                </a:lnTo>
                <a:lnTo>
                  <a:pt x="200425" y="627063"/>
                </a:lnTo>
                <a:lnTo>
                  <a:pt x="205228" y="627063"/>
                </a:lnTo>
                <a:lnTo>
                  <a:pt x="558570" y="627063"/>
                </a:lnTo>
                <a:lnTo>
                  <a:pt x="558571" y="627063"/>
                </a:lnTo>
                <a:close/>
                <a:moveTo>
                  <a:pt x="922944" y="627063"/>
                </a:moveTo>
                <a:lnTo>
                  <a:pt x="927696" y="627063"/>
                </a:lnTo>
                <a:lnTo>
                  <a:pt x="932449" y="627063"/>
                </a:lnTo>
                <a:lnTo>
                  <a:pt x="932450" y="627063"/>
                </a:lnTo>
                <a:lnTo>
                  <a:pt x="1286688" y="627063"/>
                </a:lnTo>
                <a:lnTo>
                  <a:pt x="1286689" y="627063"/>
                </a:lnTo>
                <a:lnTo>
                  <a:pt x="1291432" y="627063"/>
                </a:lnTo>
                <a:lnTo>
                  <a:pt x="1296174" y="627063"/>
                </a:lnTo>
                <a:lnTo>
                  <a:pt x="1300917" y="627461"/>
                </a:lnTo>
                <a:lnTo>
                  <a:pt x="1306054" y="627858"/>
                </a:lnTo>
                <a:lnTo>
                  <a:pt x="1310402" y="629449"/>
                </a:lnTo>
                <a:lnTo>
                  <a:pt x="1319492" y="631835"/>
                </a:lnTo>
                <a:lnTo>
                  <a:pt x="1328187" y="635413"/>
                </a:lnTo>
                <a:lnTo>
                  <a:pt x="1336486" y="639787"/>
                </a:lnTo>
                <a:lnTo>
                  <a:pt x="1343995" y="645353"/>
                </a:lnTo>
                <a:lnTo>
                  <a:pt x="1351504" y="651318"/>
                </a:lnTo>
                <a:lnTo>
                  <a:pt x="1357828" y="658475"/>
                </a:lnTo>
                <a:lnTo>
                  <a:pt x="1364151" y="666030"/>
                </a:lnTo>
                <a:lnTo>
                  <a:pt x="1369684" y="673584"/>
                </a:lnTo>
                <a:lnTo>
                  <a:pt x="1374427" y="682729"/>
                </a:lnTo>
                <a:lnTo>
                  <a:pt x="1378379" y="692272"/>
                </a:lnTo>
                <a:lnTo>
                  <a:pt x="1381541" y="701815"/>
                </a:lnTo>
                <a:lnTo>
                  <a:pt x="1383912" y="712153"/>
                </a:lnTo>
                <a:lnTo>
                  <a:pt x="1385493" y="722491"/>
                </a:lnTo>
                <a:lnTo>
                  <a:pt x="1385888" y="733624"/>
                </a:lnTo>
                <a:lnTo>
                  <a:pt x="1385493" y="743962"/>
                </a:lnTo>
                <a:lnTo>
                  <a:pt x="1383912" y="754698"/>
                </a:lnTo>
                <a:lnTo>
                  <a:pt x="1381541" y="765036"/>
                </a:lnTo>
                <a:lnTo>
                  <a:pt x="1378379" y="774976"/>
                </a:lnTo>
                <a:lnTo>
                  <a:pt x="1374427" y="784122"/>
                </a:lnTo>
                <a:lnTo>
                  <a:pt x="1369684" y="792869"/>
                </a:lnTo>
                <a:lnTo>
                  <a:pt x="1364151" y="801219"/>
                </a:lnTo>
                <a:lnTo>
                  <a:pt x="1357828" y="808774"/>
                </a:lnTo>
                <a:lnTo>
                  <a:pt x="1351504" y="815533"/>
                </a:lnTo>
                <a:lnTo>
                  <a:pt x="1343995" y="821498"/>
                </a:lnTo>
                <a:lnTo>
                  <a:pt x="1336486" y="826667"/>
                </a:lnTo>
                <a:lnTo>
                  <a:pt x="1328187" y="831438"/>
                </a:lnTo>
                <a:lnTo>
                  <a:pt x="1319492" y="835017"/>
                </a:lnTo>
                <a:lnTo>
                  <a:pt x="1310402" y="837800"/>
                </a:lnTo>
                <a:lnTo>
                  <a:pt x="1306054" y="838595"/>
                </a:lnTo>
                <a:lnTo>
                  <a:pt x="1300917" y="838993"/>
                </a:lnTo>
                <a:lnTo>
                  <a:pt x="1296174" y="839390"/>
                </a:lnTo>
                <a:lnTo>
                  <a:pt x="1291432" y="839788"/>
                </a:lnTo>
                <a:lnTo>
                  <a:pt x="1286689" y="839390"/>
                </a:lnTo>
                <a:lnTo>
                  <a:pt x="1281946" y="838993"/>
                </a:lnTo>
                <a:lnTo>
                  <a:pt x="1277204" y="838595"/>
                </a:lnTo>
                <a:lnTo>
                  <a:pt x="1272066" y="837800"/>
                </a:lnTo>
                <a:lnTo>
                  <a:pt x="1263371" y="835017"/>
                </a:lnTo>
                <a:lnTo>
                  <a:pt x="1254676" y="831438"/>
                </a:lnTo>
                <a:lnTo>
                  <a:pt x="1246377" y="826667"/>
                </a:lnTo>
                <a:lnTo>
                  <a:pt x="1238473" y="821498"/>
                </a:lnTo>
                <a:lnTo>
                  <a:pt x="1231754" y="815533"/>
                </a:lnTo>
                <a:lnTo>
                  <a:pt x="1224640" y="808774"/>
                </a:lnTo>
                <a:lnTo>
                  <a:pt x="1219201" y="802275"/>
                </a:lnTo>
                <a:lnTo>
                  <a:pt x="1219201" y="1749822"/>
                </a:lnTo>
                <a:lnTo>
                  <a:pt x="1218804" y="1754982"/>
                </a:lnTo>
                <a:lnTo>
                  <a:pt x="1218407" y="1760141"/>
                </a:lnTo>
                <a:lnTo>
                  <a:pt x="1216820" y="1764904"/>
                </a:lnTo>
                <a:lnTo>
                  <a:pt x="1215629" y="1769666"/>
                </a:lnTo>
                <a:lnTo>
                  <a:pt x="1213248" y="1774825"/>
                </a:lnTo>
                <a:lnTo>
                  <a:pt x="1211263" y="1778794"/>
                </a:lnTo>
                <a:lnTo>
                  <a:pt x="1208485" y="1783160"/>
                </a:lnTo>
                <a:lnTo>
                  <a:pt x="1206104" y="1786732"/>
                </a:lnTo>
                <a:lnTo>
                  <a:pt x="1202532" y="1789907"/>
                </a:lnTo>
                <a:lnTo>
                  <a:pt x="1198960" y="1793082"/>
                </a:lnTo>
                <a:lnTo>
                  <a:pt x="1195388" y="1795860"/>
                </a:lnTo>
                <a:lnTo>
                  <a:pt x="1191420" y="1797844"/>
                </a:lnTo>
                <a:lnTo>
                  <a:pt x="1187451" y="1799828"/>
                </a:lnTo>
                <a:lnTo>
                  <a:pt x="1183085" y="1801019"/>
                </a:lnTo>
                <a:lnTo>
                  <a:pt x="1178720" y="1801416"/>
                </a:lnTo>
                <a:lnTo>
                  <a:pt x="1173957" y="1801813"/>
                </a:lnTo>
                <a:lnTo>
                  <a:pt x="1043385" y="1801813"/>
                </a:lnTo>
                <a:lnTo>
                  <a:pt x="1038622" y="1801416"/>
                </a:lnTo>
                <a:lnTo>
                  <a:pt x="1034257" y="1801019"/>
                </a:lnTo>
                <a:lnTo>
                  <a:pt x="1030288" y="1799828"/>
                </a:lnTo>
                <a:lnTo>
                  <a:pt x="1025922" y="1797844"/>
                </a:lnTo>
                <a:lnTo>
                  <a:pt x="1021954" y="1795860"/>
                </a:lnTo>
                <a:lnTo>
                  <a:pt x="1018382" y="1793082"/>
                </a:lnTo>
                <a:lnTo>
                  <a:pt x="1015207" y="1789907"/>
                </a:lnTo>
                <a:lnTo>
                  <a:pt x="1012032" y="1786732"/>
                </a:lnTo>
                <a:lnTo>
                  <a:pt x="1008857" y="1783160"/>
                </a:lnTo>
                <a:lnTo>
                  <a:pt x="1006079" y="1778794"/>
                </a:lnTo>
                <a:lnTo>
                  <a:pt x="1004094" y="1774825"/>
                </a:lnTo>
                <a:lnTo>
                  <a:pt x="1002110" y="1769666"/>
                </a:lnTo>
                <a:lnTo>
                  <a:pt x="1000522" y="1764904"/>
                </a:lnTo>
                <a:lnTo>
                  <a:pt x="999729" y="1760141"/>
                </a:lnTo>
                <a:lnTo>
                  <a:pt x="998935" y="1754982"/>
                </a:lnTo>
                <a:lnTo>
                  <a:pt x="998538" y="1749822"/>
                </a:lnTo>
                <a:lnTo>
                  <a:pt x="998538" y="804112"/>
                </a:lnTo>
                <a:lnTo>
                  <a:pt x="994628" y="808774"/>
                </a:lnTo>
                <a:lnTo>
                  <a:pt x="987895" y="815533"/>
                </a:lnTo>
                <a:lnTo>
                  <a:pt x="980766" y="821498"/>
                </a:lnTo>
                <a:lnTo>
                  <a:pt x="972846" y="826667"/>
                </a:lnTo>
                <a:lnTo>
                  <a:pt x="964529" y="831438"/>
                </a:lnTo>
                <a:lnTo>
                  <a:pt x="955816" y="835017"/>
                </a:lnTo>
                <a:lnTo>
                  <a:pt x="947103" y="837800"/>
                </a:lnTo>
                <a:lnTo>
                  <a:pt x="942350" y="838595"/>
                </a:lnTo>
                <a:lnTo>
                  <a:pt x="937598" y="838993"/>
                </a:lnTo>
                <a:lnTo>
                  <a:pt x="932449" y="839390"/>
                </a:lnTo>
                <a:lnTo>
                  <a:pt x="927696" y="839788"/>
                </a:lnTo>
                <a:lnTo>
                  <a:pt x="922944" y="839390"/>
                </a:lnTo>
                <a:lnTo>
                  <a:pt x="918191" y="838993"/>
                </a:lnTo>
                <a:lnTo>
                  <a:pt x="913439" y="838595"/>
                </a:lnTo>
                <a:lnTo>
                  <a:pt x="909082" y="837800"/>
                </a:lnTo>
                <a:lnTo>
                  <a:pt x="899577" y="835017"/>
                </a:lnTo>
                <a:lnTo>
                  <a:pt x="890864" y="831438"/>
                </a:lnTo>
                <a:lnTo>
                  <a:pt x="882547" y="826667"/>
                </a:lnTo>
                <a:lnTo>
                  <a:pt x="875419" y="821498"/>
                </a:lnTo>
                <a:lnTo>
                  <a:pt x="867894" y="815533"/>
                </a:lnTo>
                <a:lnTo>
                  <a:pt x="861161" y="808774"/>
                </a:lnTo>
                <a:lnTo>
                  <a:pt x="855220" y="801219"/>
                </a:lnTo>
                <a:lnTo>
                  <a:pt x="849280" y="792869"/>
                </a:lnTo>
                <a:lnTo>
                  <a:pt x="844923" y="784122"/>
                </a:lnTo>
                <a:lnTo>
                  <a:pt x="840567" y="774976"/>
                </a:lnTo>
                <a:lnTo>
                  <a:pt x="837398" y="765036"/>
                </a:lnTo>
                <a:lnTo>
                  <a:pt x="835418" y="754698"/>
                </a:lnTo>
                <a:lnTo>
                  <a:pt x="834230" y="743962"/>
                </a:lnTo>
                <a:lnTo>
                  <a:pt x="833438" y="733625"/>
                </a:lnTo>
                <a:lnTo>
                  <a:pt x="834230" y="722491"/>
                </a:lnTo>
                <a:lnTo>
                  <a:pt x="835418" y="712153"/>
                </a:lnTo>
                <a:lnTo>
                  <a:pt x="837398" y="701815"/>
                </a:lnTo>
                <a:lnTo>
                  <a:pt x="840567" y="692272"/>
                </a:lnTo>
                <a:lnTo>
                  <a:pt x="844923" y="682729"/>
                </a:lnTo>
                <a:lnTo>
                  <a:pt x="849280" y="673584"/>
                </a:lnTo>
                <a:lnTo>
                  <a:pt x="855220" y="666030"/>
                </a:lnTo>
                <a:lnTo>
                  <a:pt x="861161" y="658475"/>
                </a:lnTo>
                <a:lnTo>
                  <a:pt x="867894" y="651318"/>
                </a:lnTo>
                <a:lnTo>
                  <a:pt x="875419" y="645354"/>
                </a:lnTo>
                <a:lnTo>
                  <a:pt x="882547" y="639787"/>
                </a:lnTo>
                <a:lnTo>
                  <a:pt x="890864" y="635413"/>
                </a:lnTo>
                <a:lnTo>
                  <a:pt x="899577" y="631835"/>
                </a:lnTo>
                <a:lnTo>
                  <a:pt x="909082" y="629449"/>
                </a:lnTo>
                <a:lnTo>
                  <a:pt x="913439" y="627858"/>
                </a:lnTo>
                <a:lnTo>
                  <a:pt x="918191" y="627461"/>
                </a:lnTo>
                <a:lnTo>
                  <a:pt x="922944" y="627063"/>
                </a:lnTo>
                <a:close/>
                <a:moveTo>
                  <a:pt x="1650227" y="627063"/>
                </a:moveTo>
                <a:lnTo>
                  <a:pt x="1654970" y="627063"/>
                </a:lnTo>
                <a:lnTo>
                  <a:pt x="1659712" y="627063"/>
                </a:lnTo>
                <a:lnTo>
                  <a:pt x="1659713" y="627063"/>
                </a:lnTo>
                <a:lnTo>
                  <a:pt x="2013555" y="627063"/>
                </a:lnTo>
                <a:lnTo>
                  <a:pt x="2013556" y="627063"/>
                </a:lnTo>
                <a:lnTo>
                  <a:pt x="2018705" y="627063"/>
                </a:lnTo>
                <a:lnTo>
                  <a:pt x="2023457" y="627063"/>
                </a:lnTo>
                <a:lnTo>
                  <a:pt x="2028210" y="627461"/>
                </a:lnTo>
                <a:lnTo>
                  <a:pt x="2032566" y="627858"/>
                </a:lnTo>
                <a:lnTo>
                  <a:pt x="2037319" y="629449"/>
                </a:lnTo>
                <a:lnTo>
                  <a:pt x="2046824" y="631834"/>
                </a:lnTo>
                <a:lnTo>
                  <a:pt x="2055141" y="635413"/>
                </a:lnTo>
                <a:lnTo>
                  <a:pt x="2063458" y="639787"/>
                </a:lnTo>
                <a:lnTo>
                  <a:pt x="2071378" y="645353"/>
                </a:lnTo>
                <a:lnTo>
                  <a:pt x="2078507" y="651318"/>
                </a:lnTo>
                <a:lnTo>
                  <a:pt x="2085240" y="658475"/>
                </a:lnTo>
                <a:lnTo>
                  <a:pt x="2091181" y="666029"/>
                </a:lnTo>
                <a:lnTo>
                  <a:pt x="2096725" y="673584"/>
                </a:lnTo>
                <a:lnTo>
                  <a:pt x="2101478" y="682729"/>
                </a:lnTo>
                <a:lnTo>
                  <a:pt x="2105438" y="692272"/>
                </a:lnTo>
                <a:lnTo>
                  <a:pt x="2109003" y="701815"/>
                </a:lnTo>
                <a:lnTo>
                  <a:pt x="2110983" y="712153"/>
                </a:lnTo>
                <a:lnTo>
                  <a:pt x="2112567" y="722491"/>
                </a:lnTo>
                <a:lnTo>
                  <a:pt x="2112963" y="733624"/>
                </a:lnTo>
                <a:lnTo>
                  <a:pt x="2112567" y="743962"/>
                </a:lnTo>
                <a:lnTo>
                  <a:pt x="2110983" y="754698"/>
                </a:lnTo>
                <a:lnTo>
                  <a:pt x="2109003" y="765036"/>
                </a:lnTo>
                <a:lnTo>
                  <a:pt x="2105438" y="774976"/>
                </a:lnTo>
                <a:lnTo>
                  <a:pt x="2101478" y="784122"/>
                </a:lnTo>
                <a:lnTo>
                  <a:pt x="2096725" y="792869"/>
                </a:lnTo>
                <a:lnTo>
                  <a:pt x="2091181" y="801219"/>
                </a:lnTo>
                <a:lnTo>
                  <a:pt x="2085240" y="808774"/>
                </a:lnTo>
                <a:lnTo>
                  <a:pt x="2078507" y="815533"/>
                </a:lnTo>
                <a:lnTo>
                  <a:pt x="2071378" y="821498"/>
                </a:lnTo>
                <a:lnTo>
                  <a:pt x="2063458" y="826667"/>
                </a:lnTo>
                <a:lnTo>
                  <a:pt x="2055141" y="831438"/>
                </a:lnTo>
                <a:lnTo>
                  <a:pt x="2046824" y="835017"/>
                </a:lnTo>
                <a:lnTo>
                  <a:pt x="2037319" y="837800"/>
                </a:lnTo>
                <a:lnTo>
                  <a:pt x="2032566" y="838595"/>
                </a:lnTo>
                <a:lnTo>
                  <a:pt x="2028210" y="838993"/>
                </a:lnTo>
                <a:lnTo>
                  <a:pt x="2023457" y="839390"/>
                </a:lnTo>
                <a:lnTo>
                  <a:pt x="2018705" y="839788"/>
                </a:lnTo>
                <a:lnTo>
                  <a:pt x="2013556" y="839390"/>
                </a:lnTo>
                <a:lnTo>
                  <a:pt x="2008407" y="838993"/>
                </a:lnTo>
                <a:lnTo>
                  <a:pt x="2004051" y="838595"/>
                </a:lnTo>
                <a:lnTo>
                  <a:pt x="1999298" y="837800"/>
                </a:lnTo>
                <a:lnTo>
                  <a:pt x="1990189" y="835017"/>
                </a:lnTo>
                <a:lnTo>
                  <a:pt x="1981872" y="831438"/>
                </a:lnTo>
                <a:lnTo>
                  <a:pt x="1973556" y="826667"/>
                </a:lnTo>
                <a:lnTo>
                  <a:pt x="1965635" y="821498"/>
                </a:lnTo>
                <a:lnTo>
                  <a:pt x="1958110" y="815533"/>
                </a:lnTo>
                <a:lnTo>
                  <a:pt x="1951773" y="808774"/>
                </a:lnTo>
                <a:lnTo>
                  <a:pt x="1946276" y="802221"/>
                </a:lnTo>
                <a:lnTo>
                  <a:pt x="1946276" y="1749822"/>
                </a:lnTo>
                <a:lnTo>
                  <a:pt x="1946276" y="1754982"/>
                </a:lnTo>
                <a:lnTo>
                  <a:pt x="1945481" y="1760141"/>
                </a:lnTo>
                <a:lnTo>
                  <a:pt x="1944686" y="1764904"/>
                </a:lnTo>
                <a:lnTo>
                  <a:pt x="1943095" y="1769666"/>
                </a:lnTo>
                <a:lnTo>
                  <a:pt x="1941107" y="1774825"/>
                </a:lnTo>
                <a:lnTo>
                  <a:pt x="1939119" y="1778794"/>
                </a:lnTo>
                <a:lnTo>
                  <a:pt x="1936336" y="1783160"/>
                </a:lnTo>
                <a:lnTo>
                  <a:pt x="1933156" y="1786732"/>
                </a:lnTo>
                <a:lnTo>
                  <a:pt x="1930372" y="1789907"/>
                </a:lnTo>
                <a:lnTo>
                  <a:pt x="1926794" y="1793082"/>
                </a:lnTo>
                <a:lnTo>
                  <a:pt x="1923216" y="1795860"/>
                </a:lnTo>
                <a:lnTo>
                  <a:pt x="1919240" y="1797844"/>
                </a:lnTo>
                <a:lnTo>
                  <a:pt x="1914866" y="1799828"/>
                </a:lnTo>
                <a:lnTo>
                  <a:pt x="1910493" y="1801019"/>
                </a:lnTo>
                <a:lnTo>
                  <a:pt x="1906119" y="1801416"/>
                </a:lnTo>
                <a:lnTo>
                  <a:pt x="1901746" y="1801813"/>
                </a:lnTo>
                <a:lnTo>
                  <a:pt x="1770541" y="1801813"/>
                </a:lnTo>
                <a:lnTo>
                  <a:pt x="1766167" y="1801416"/>
                </a:lnTo>
                <a:lnTo>
                  <a:pt x="1761794" y="1801019"/>
                </a:lnTo>
                <a:lnTo>
                  <a:pt x="1757420" y="1799828"/>
                </a:lnTo>
                <a:lnTo>
                  <a:pt x="1753444" y="1797844"/>
                </a:lnTo>
                <a:lnTo>
                  <a:pt x="1749468" y="1795860"/>
                </a:lnTo>
                <a:lnTo>
                  <a:pt x="1745493" y="1793082"/>
                </a:lnTo>
                <a:lnTo>
                  <a:pt x="1741914" y="1789907"/>
                </a:lnTo>
                <a:lnTo>
                  <a:pt x="1738734" y="1786732"/>
                </a:lnTo>
                <a:lnTo>
                  <a:pt x="1735950" y="1783160"/>
                </a:lnTo>
                <a:lnTo>
                  <a:pt x="1733565" y="1778794"/>
                </a:lnTo>
                <a:lnTo>
                  <a:pt x="1731179" y="1774825"/>
                </a:lnTo>
                <a:lnTo>
                  <a:pt x="1729191" y="1769666"/>
                </a:lnTo>
                <a:lnTo>
                  <a:pt x="1727999" y="1764904"/>
                </a:lnTo>
                <a:lnTo>
                  <a:pt x="1726408" y="1760141"/>
                </a:lnTo>
                <a:lnTo>
                  <a:pt x="1726011" y="1754982"/>
                </a:lnTo>
                <a:lnTo>
                  <a:pt x="1725613" y="1749822"/>
                </a:lnTo>
                <a:lnTo>
                  <a:pt x="1725613" y="803700"/>
                </a:lnTo>
                <a:lnTo>
                  <a:pt x="1721366" y="808774"/>
                </a:lnTo>
                <a:lnTo>
                  <a:pt x="1714647" y="815533"/>
                </a:lnTo>
                <a:lnTo>
                  <a:pt x="1707928" y="821498"/>
                </a:lnTo>
                <a:lnTo>
                  <a:pt x="1700024" y="826667"/>
                </a:lnTo>
                <a:lnTo>
                  <a:pt x="1691725" y="831438"/>
                </a:lnTo>
                <a:lnTo>
                  <a:pt x="1683030" y="835017"/>
                </a:lnTo>
                <a:lnTo>
                  <a:pt x="1673940" y="837800"/>
                </a:lnTo>
                <a:lnTo>
                  <a:pt x="1669197" y="838595"/>
                </a:lnTo>
                <a:lnTo>
                  <a:pt x="1664455" y="838993"/>
                </a:lnTo>
                <a:lnTo>
                  <a:pt x="1659712" y="839390"/>
                </a:lnTo>
                <a:lnTo>
                  <a:pt x="1654970" y="839788"/>
                </a:lnTo>
                <a:lnTo>
                  <a:pt x="1650227" y="839390"/>
                </a:lnTo>
                <a:lnTo>
                  <a:pt x="1645484" y="838993"/>
                </a:lnTo>
                <a:lnTo>
                  <a:pt x="1640347" y="838595"/>
                </a:lnTo>
                <a:lnTo>
                  <a:pt x="1635604" y="837800"/>
                </a:lnTo>
                <a:lnTo>
                  <a:pt x="1626909" y="835017"/>
                </a:lnTo>
                <a:lnTo>
                  <a:pt x="1618214" y="831438"/>
                </a:lnTo>
                <a:lnTo>
                  <a:pt x="1609915" y="826667"/>
                </a:lnTo>
                <a:lnTo>
                  <a:pt x="1602011" y="821498"/>
                </a:lnTo>
                <a:lnTo>
                  <a:pt x="1594897" y="815533"/>
                </a:lnTo>
                <a:lnTo>
                  <a:pt x="1588178" y="808774"/>
                </a:lnTo>
                <a:lnTo>
                  <a:pt x="1581855" y="801219"/>
                </a:lnTo>
                <a:lnTo>
                  <a:pt x="1576717" y="792869"/>
                </a:lnTo>
                <a:lnTo>
                  <a:pt x="1571974" y="784122"/>
                </a:lnTo>
                <a:lnTo>
                  <a:pt x="1568022" y="774976"/>
                </a:lnTo>
                <a:lnTo>
                  <a:pt x="1564860" y="765036"/>
                </a:lnTo>
                <a:lnTo>
                  <a:pt x="1562094" y="754698"/>
                </a:lnTo>
                <a:lnTo>
                  <a:pt x="1560908" y="743962"/>
                </a:lnTo>
                <a:lnTo>
                  <a:pt x="1560513" y="733624"/>
                </a:lnTo>
                <a:lnTo>
                  <a:pt x="1560908" y="722491"/>
                </a:lnTo>
                <a:lnTo>
                  <a:pt x="1562094" y="712153"/>
                </a:lnTo>
                <a:lnTo>
                  <a:pt x="1564860" y="701815"/>
                </a:lnTo>
                <a:lnTo>
                  <a:pt x="1568022" y="692272"/>
                </a:lnTo>
                <a:lnTo>
                  <a:pt x="1571974" y="682729"/>
                </a:lnTo>
                <a:lnTo>
                  <a:pt x="1576717" y="673584"/>
                </a:lnTo>
                <a:lnTo>
                  <a:pt x="1581855" y="666029"/>
                </a:lnTo>
                <a:lnTo>
                  <a:pt x="1588178" y="658475"/>
                </a:lnTo>
                <a:lnTo>
                  <a:pt x="1594897" y="651318"/>
                </a:lnTo>
                <a:lnTo>
                  <a:pt x="1602011" y="645353"/>
                </a:lnTo>
                <a:lnTo>
                  <a:pt x="1609915" y="639787"/>
                </a:lnTo>
                <a:lnTo>
                  <a:pt x="1618214" y="635413"/>
                </a:lnTo>
                <a:lnTo>
                  <a:pt x="1626909" y="631834"/>
                </a:lnTo>
                <a:lnTo>
                  <a:pt x="1635604" y="629449"/>
                </a:lnTo>
                <a:lnTo>
                  <a:pt x="1640347" y="627858"/>
                </a:lnTo>
                <a:lnTo>
                  <a:pt x="1645484" y="627461"/>
                </a:lnTo>
                <a:lnTo>
                  <a:pt x="1650227" y="627063"/>
                </a:lnTo>
                <a:close/>
                <a:moveTo>
                  <a:pt x="1109068" y="0"/>
                </a:moveTo>
                <a:lnTo>
                  <a:pt x="1663204" y="293093"/>
                </a:lnTo>
                <a:lnTo>
                  <a:pt x="2217738" y="585788"/>
                </a:lnTo>
                <a:lnTo>
                  <a:pt x="1109068" y="585788"/>
                </a:lnTo>
                <a:lnTo>
                  <a:pt x="0" y="585788"/>
                </a:lnTo>
                <a:lnTo>
                  <a:pt x="554534" y="293093"/>
                </a:lnTo>
                <a:lnTo>
                  <a:pt x="110906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KSO_Shape"/>
          <p:cNvSpPr/>
          <p:nvPr/>
        </p:nvSpPr>
        <p:spPr>
          <a:xfrm>
            <a:off x="6612772" y="3983302"/>
            <a:ext cx="346060" cy="262430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rgbClr val="FF43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90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 animBg="1"/>
      <p:bldP spid="10" grpId="0"/>
      <p:bldP spid="11" grpId="0"/>
      <p:bldP spid="16" grpId="0"/>
      <p:bldP spid="17" grpId="0"/>
      <p:bldP spid="27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3270949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95279" y="4014822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制作原型</a:t>
            </a:r>
          </a:p>
        </p:txBody>
      </p:sp>
      <p:sp>
        <p:nvSpPr>
          <p:cNvPr id="6" name="TextBox 21"/>
          <p:cNvSpPr txBox="1"/>
          <p:nvPr/>
        </p:nvSpPr>
        <p:spPr>
          <a:xfrm>
            <a:off x="1195279" y="4439424"/>
            <a:ext cx="2138343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spcBef>
                <a:spcPts val="1200"/>
              </a:spcBef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项目采用原型驱动的开发模式，预先制作原型与甲方的交流，确认需求。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2017.3.15-2017.4.17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61239" y="141243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需求分析</a:t>
            </a:r>
          </a:p>
        </p:txBody>
      </p:sp>
      <p:sp>
        <p:nvSpPr>
          <p:cNvPr id="10" name="TextBox 21"/>
          <p:cNvSpPr txBox="1"/>
          <p:nvPr/>
        </p:nvSpPr>
        <p:spPr>
          <a:xfrm>
            <a:off x="3161239" y="1837037"/>
            <a:ext cx="2138343" cy="668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spcBef>
                <a:spcPts val="1200"/>
              </a:spcBef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13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日会议之后，确认项目主体需求，之后继续与甲方交流确认各项细节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2017.4.13-2017.5.31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7199" y="4014822"/>
            <a:ext cx="12824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数据库设计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21"/>
          <p:cNvSpPr txBox="1"/>
          <p:nvPr/>
        </p:nvSpPr>
        <p:spPr>
          <a:xfrm>
            <a:off x="5127199" y="4439424"/>
            <a:ext cx="213834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spcBef>
                <a:spcPts val="1200"/>
              </a:spcBef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甲方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月下旬给予了已有的校友数据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excel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。对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其中数据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进行分析，以便设计数据库。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2017.5.22-2017.6.12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3159" y="1412435"/>
            <a:ext cx="12824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数据库设计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093159" y="1837037"/>
            <a:ext cx="2138343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spcBef>
                <a:spcPts val="1200"/>
              </a:spcBef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按照需求分析对校友数据库进行了详细的设计，并制作了说明文档。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ts val="1800"/>
              </a:lnSpc>
              <a:spcBef>
                <a:spcPts val="1200"/>
              </a:spcBef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2017.5.26-2017.6.12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59119" y="4014822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系统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开发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9119" y="4439424"/>
            <a:ext cx="213834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spcBef>
                <a:spcPts val="1200"/>
              </a:spcBef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根据需求进行系统开发。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2017.4.17-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今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95279" y="2783859"/>
            <a:ext cx="974180" cy="974180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28575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pc="300" dirty="0"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rgbClr val="FF4349"/>
                    </a:gs>
                  </a:gsLst>
                  <a:lin ang="2700000" scaled="1"/>
                  <a:tileRect/>
                </a:gradFill>
              </a:rPr>
              <a:t>1</a:t>
            </a:r>
            <a:endParaRPr lang="zh-CN" altLang="en-US" sz="3600" spc="300" dirty="0"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rgbClr val="FF4349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61239" y="2783859"/>
            <a:ext cx="974180" cy="974180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28575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pc="300" dirty="0"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rgbClr val="FF4349"/>
                    </a:gs>
                  </a:gsLst>
                  <a:lin ang="2700000" scaled="1"/>
                  <a:tileRect/>
                </a:gradFill>
              </a:rPr>
              <a:t>2</a:t>
            </a:r>
            <a:endParaRPr lang="zh-CN" altLang="en-US" sz="3600" spc="300" dirty="0"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rgbClr val="FF4349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21820" y="2783859"/>
            <a:ext cx="974180" cy="974180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28575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pc="300" dirty="0"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rgbClr val="FF4349"/>
                    </a:gs>
                  </a:gsLst>
                  <a:lin ang="2700000" scaled="1"/>
                  <a:tileRect/>
                </a:gradFill>
              </a:rPr>
              <a:t>3</a:t>
            </a:r>
            <a:endParaRPr lang="zh-CN" altLang="en-US" sz="3600" spc="300" dirty="0"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rgbClr val="FF4349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093159" y="2783859"/>
            <a:ext cx="974180" cy="974180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28575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pc="300" dirty="0"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rgbClr val="FF4349"/>
                    </a:gs>
                  </a:gsLst>
                  <a:lin ang="2700000" scaled="1"/>
                  <a:tileRect/>
                </a:gradFill>
              </a:rPr>
              <a:t>4</a:t>
            </a:r>
            <a:endParaRPr lang="zh-CN" altLang="en-US" sz="3600" spc="300" dirty="0"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rgbClr val="FF4349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059119" y="2783859"/>
            <a:ext cx="974180" cy="974180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2700000" scaled="1"/>
            <a:tileRect/>
          </a:gradFill>
          <a:ln w="28575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pc="300" dirty="0"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rgbClr val="FF4349"/>
                    </a:gs>
                  </a:gsLst>
                  <a:lin ang="2700000" scaled="1"/>
                  <a:tileRect/>
                </a:gradFill>
              </a:rPr>
              <a:t>5</a:t>
            </a:r>
            <a:endParaRPr lang="zh-CN" altLang="en-US" sz="3600" spc="300" dirty="0"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rgbClr val="FF4349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工作明细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9910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4" grpId="0"/>
      <p:bldP spid="17" grpId="0"/>
      <p:bldP spid="18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5804664"/>
            <a:ext cx="12192000" cy="10533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>
              <a:solidFill>
                <a:srgbClr val="F9F9F9"/>
              </a:solidFill>
              <a:latin typeface="Montserrat Light" panose="00000400000000000000" pitchFamily="50" charset="0"/>
              <a:ea typeface="微软雅黑"/>
              <a:cs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基金会网站</a:t>
            </a:r>
          </a:p>
        </p:txBody>
      </p:sp>
      <p:sp>
        <p:nvSpPr>
          <p:cNvPr id="31" name="TextBox 692"/>
          <p:cNvSpPr txBox="1"/>
          <p:nvPr/>
        </p:nvSpPr>
        <p:spPr>
          <a:xfrm>
            <a:off x="1296126" y="1912495"/>
            <a:ext cx="28212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对外发布内容的展示平台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96126" y="2444364"/>
            <a:ext cx="472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296126" y="2924179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4349"/>
                </a:solidFill>
              </a:rPr>
              <a:t>已</a:t>
            </a:r>
            <a:r>
              <a:rPr lang="zh-CN" altLang="en-US" sz="1400" dirty="0" smtClean="0">
                <a:solidFill>
                  <a:srgbClr val="FF4349"/>
                </a:solidFill>
              </a:rPr>
              <a:t>以使用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494357" y="2924179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兼容桌面和移动端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90" y="1087500"/>
            <a:ext cx="5068754" cy="52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1" grpId="0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5804664"/>
            <a:ext cx="12192000" cy="10533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>
              <a:solidFill>
                <a:srgbClr val="F9F9F9"/>
              </a:solidFill>
              <a:latin typeface="Montserrat Light" panose="00000400000000000000" pitchFamily="50" charset="0"/>
              <a:ea typeface="微软雅黑"/>
              <a:cs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000062" y="407445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基金会网站</a:t>
            </a:r>
          </a:p>
        </p:txBody>
      </p:sp>
      <p:sp>
        <p:nvSpPr>
          <p:cNvPr id="31" name="TextBox 692"/>
          <p:cNvSpPr txBox="1"/>
          <p:nvPr/>
        </p:nvSpPr>
        <p:spPr>
          <a:xfrm>
            <a:off x="1296126" y="1912495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网站目录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96126" y="2444364"/>
            <a:ext cx="472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809615" y="1879037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可修改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4944784" y="1879037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可定制</a:t>
            </a: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154293812"/>
              </p:ext>
            </p:extLst>
          </p:nvPr>
        </p:nvGraphicFramePr>
        <p:xfrm>
          <a:off x="325820" y="1190296"/>
          <a:ext cx="11624441" cy="566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9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1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5804664"/>
            <a:ext cx="12192000" cy="10533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>
              <a:solidFill>
                <a:srgbClr val="F9F9F9"/>
              </a:solidFill>
              <a:latin typeface="Montserrat Light" panose="00000400000000000000" pitchFamily="50" charset="0"/>
              <a:ea typeface="微软雅黑"/>
              <a:cs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基金会网站</a:t>
            </a:r>
          </a:p>
        </p:txBody>
      </p:sp>
      <p:sp>
        <p:nvSpPr>
          <p:cNvPr id="31" name="TextBox 692"/>
          <p:cNvSpPr txBox="1"/>
          <p:nvPr/>
        </p:nvSpPr>
        <p:spPr>
          <a:xfrm>
            <a:off x="1296126" y="1912495"/>
            <a:ext cx="28212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基金会网站文章发布后台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96126" y="2444364"/>
            <a:ext cx="472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296125" y="2924179"/>
            <a:ext cx="2821285" cy="377231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可发布文章，定制目录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296124" y="3574847"/>
            <a:ext cx="2821285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甲方管理员轻松易用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41" y="1363226"/>
            <a:ext cx="7262859" cy="409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1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5804664"/>
            <a:ext cx="12192000" cy="10533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>
              <a:solidFill>
                <a:srgbClr val="F9F9F9"/>
              </a:solidFill>
              <a:latin typeface="Montserrat Light" panose="00000400000000000000" pitchFamily="50" charset="0"/>
              <a:ea typeface="微软雅黑"/>
              <a:cs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校友信息管理平台</a:t>
            </a:r>
          </a:p>
        </p:txBody>
      </p:sp>
      <p:sp>
        <p:nvSpPr>
          <p:cNvPr id="31" name="TextBox 692"/>
          <p:cNvSpPr txBox="1"/>
          <p:nvPr/>
        </p:nvSpPr>
        <p:spPr>
          <a:xfrm>
            <a:off x="1296126" y="1912495"/>
            <a:ext cx="23083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校友会已有数据分析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96126" y="2444364"/>
            <a:ext cx="472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296126" y="2924179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数据缺失较多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296126" y="3613212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数据一致性较差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64" y="1352303"/>
            <a:ext cx="6799835" cy="47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6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1" grpId="0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5804664"/>
            <a:ext cx="12192000" cy="10533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>
              <a:solidFill>
                <a:srgbClr val="F9F9F9"/>
              </a:solidFill>
              <a:latin typeface="Montserrat Light" panose="00000400000000000000" pitchFamily="50" charset="0"/>
              <a:ea typeface="微软雅黑"/>
              <a:cs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65600" y="461470"/>
            <a:ext cx="3860800" cy="419100"/>
          </a:xfrm>
          <a:prstGeom prst="roundRect">
            <a:avLst>
              <a:gd name="adj" fmla="val 50000"/>
            </a:avLst>
          </a:prstGeom>
          <a:solidFill>
            <a:srgbClr val="FF4349"/>
          </a:solidFill>
          <a:ln w="38100" cmpd="dbl">
            <a:solidFill>
              <a:srgbClr val="FF4349"/>
            </a:solidFill>
          </a:ln>
          <a:effectLst>
            <a:outerShdw blurRad="495300" dist="228600" dir="5400000" algn="t" rotWithShape="0">
              <a:srgbClr val="FF434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校友信息管理平台</a:t>
            </a:r>
          </a:p>
        </p:txBody>
      </p:sp>
      <p:sp>
        <p:nvSpPr>
          <p:cNvPr id="31" name="TextBox 692"/>
          <p:cNvSpPr txBox="1"/>
          <p:nvPr/>
        </p:nvSpPr>
        <p:spPr>
          <a:xfrm>
            <a:off x="1296126" y="1912495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新数据库设计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96126" y="2444364"/>
            <a:ext cx="472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296126" y="2924179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内容丰富，表项较全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296126" y="3613212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考虑了多学历的可能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7" y="1144779"/>
            <a:ext cx="4179764" cy="577374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301643" y="4302245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考虑了权限组设计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296126" y="4991278"/>
            <a:ext cx="1835694" cy="418438"/>
          </a:xfrm>
          <a:prstGeom prst="round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EBEBEB"/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4349"/>
                </a:gs>
              </a:gsLst>
              <a:lin ang="2700000" scaled="1"/>
              <a:tileRect/>
            </a:gradFill>
          </a:ln>
          <a:effectLst>
            <a:outerShdw blurRad="419100" dist="2286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4349"/>
                </a:solidFill>
              </a:rPr>
              <a:t>考虑了数据冗余</a:t>
            </a:r>
          </a:p>
        </p:txBody>
      </p:sp>
    </p:spTree>
    <p:extLst>
      <p:ext uri="{BB962C8B-B14F-4D97-AF65-F5344CB8AC3E}">
        <p14:creationId xmlns:p14="http://schemas.microsoft.com/office/powerpoint/2010/main" val="21459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1" grpId="0"/>
      <p:bldP spid="38" grpId="0" animBg="1"/>
      <p:bldP spid="3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FPPOPMix-W5">
      <a:majorFont>
        <a:latin typeface="DFPPOPMix-W5"/>
        <a:ea typeface="微软雅黑"/>
        <a:cs typeface=""/>
      </a:majorFont>
      <a:minorFont>
        <a:latin typeface="DFPPOPMix-W5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516</Words>
  <Application>Microsoft Office PowerPoint</Application>
  <PresentationFormat>宽屏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DFPPOPMix-W5</vt:lpstr>
      <vt:lpstr>Montserrat Light</vt:lpstr>
      <vt:lpstr>MyriadSetPro-Semibold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nicangel</dc:creator>
  <cp:lastModifiedBy>di zhang</cp:lastModifiedBy>
  <cp:revision>169</cp:revision>
  <dcterms:created xsi:type="dcterms:W3CDTF">2017-06-14T03:59:24Z</dcterms:created>
  <dcterms:modified xsi:type="dcterms:W3CDTF">2017-07-05T01:47:51Z</dcterms:modified>
</cp:coreProperties>
</file>