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 id="2147483685" r:id="rId6"/>
    <p:sldMasterId id="2147483697" r:id="rId7"/>
    <p:sldMasterId id="2147483710" r:id="rId8"/>
    <p:sldMasterId id="2147483724" r:id="rId9"/>
    <p:sldMasterId id="2147483854" r:id="rId10"/>
    <p:sldMasterId id="2147483877" r:id="rId11"/>
    <p:sldMasterId id="2147483890" r:id="rId12"/>
    <p:sldMasterId id="2147483928" r:id="rId13"/>
  </p:sldMasterIdLst>
  <p:notesMasterIdLst>
    <p:notesMasterId r:id="rId22"/>
  </p:notesMasterIdLst>
  <p:sldIdLst>
    <p:sldId id="386" r:id="rId14"/>
    <p:sldId id="461" r:id="rId15"/>
    <p:sldId id="832" r:id="rId16"/>
    <p:sldId id="833" r:id="rId17"/>
    <p:sldId id="834" r:id="rId18"/>
    <p:sldId id="441" r:id="rId19"/>
    <p:sldId id="442" r:id="rId20"/>
    <p:sldId id="45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FF6600"/>
    <a:srgbClr val="FF9900"/>
    <a:srgbClr val="FF66FF"/>
    <a:srgbClr val="FFCC00"/>
    <a:srgbClr val="CC66FF"/>
    <a:srgbClr val="CC3300"/>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6" autoAdjust="0"/>
    <p:restoredTop sz="97030" autoAdjust="0"/>
  </p:normalViewPr>
  <p:slideViewPr>
    <p:cSldViewPr>
      <p:cViewPr varScale="1">
        <p:scale>
          <a:sx n="128" d="100"/>
          <a:sy n="128" d="100"/>
        </p:scale>
        <p:origin x="1752"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presProps" Target="presProps.xml"/><Relationship Id="rId10" Type="http://schemas.openxmlformats.org/officeDocument/2006/relationships/slideMaster" Target="slideMasters/slideMaster6.xml"/><Relationship Id="rId19" Type="http://schemas.openxmlformats.org/officeDocument/2006/relationships/slide" Target="slides/slide6.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0E590-BC17-462D-92F6-6C6FA64E6FB4}" type="datetimeFigureOut">
              <a:rPr lang="en-US" smtClean="0"/>
              <a:t>3/8/22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C1AD9B-2577-40E7-B5D6-4FA0E1D64D42}" type="slidenum">
              <a:rPr lang="en-US" smtClean="0"/>
              <a:t>‹#›</a:t>
            </a:fld>
            <a:endParaRPr lang="en-US"/>
          </a:p>
        </p:txBody>
      </p:sp>
    </p:spTree>
    <p:extLst>
      <p:ext uri="{BB962C8B-B14F-4D97-AF65-F5344CB8AC3E}">
        <p14:creationId xmlns:p14="http://schemas.microsoft.com/office/powerpoint/2010/main" val="1330672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C1AD9B-2577-40E7-B5D6-4FA0E1D64D42}" type="slidenum">
              <a:rPr lang="en-US" smtClean="0"/>
              <a:t>1</a:t>
            </a:fld>
            <a:endParaRPr lang="en-US"/>
          </a:p>
        </p:txBody>
      </p:sp>
    </p:spTree>
    <p:extLst>
      <p:ext uri="{BB962C8B-B14F-4D97-AF65-F5344CB8AC3E}">
        <p14:creationId xmlns:p14="http://schemas.microsoft.com/office/powerpoint/2010/main" val="387416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C1AD9B-2577-40E7-B5D6-4FA0E1D64D42}" type="slidenum">
              <a:rPr lang="en-US" smtClean="0"/>
              <a:t>2</a:t>
            </a:fld>
            <a:endParaRPr lang="en-US"/>
          </a:p>
        </p:txBody>
      </p:sp>
    </p:spTree>
    <p:extLst>
      <p:ext uri="{BB962C8B-B14F-4D97-AF65-F5344CB8AC3E}">
        <p14:creationId xmlns:p14="http://schemas.microsoft.com/office/powerpoint/2010/main" val="2553788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C1AD9B-2577-40E7-B5D6-4FA0E1D64D42}" type="slidenum">
              <a:rPr lang="en-US" smtClean="0"/>
              <a:t>3</a:t>
            </a:fld>
            <a:endParaRPr lang="en-US"/>
          </a:p>
        </p:txBody>
      </p:sp>
    </p:spTree>
    <p:extLst>
      <p:ext uri="{BB962C8B-B14F-4D97-AF65-F5344CB8AC3E}">
        <p14:creationId xmlns:p14="http://schemas.microsoft.com/office/powerpoint/2010/main" val="1690185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C1AD9B-2577-40E7-B5D6-4FA0E1D64D42}" type="slidenum">
              <a:rPr lang="en-US" smtClean="0"/>
              <a:t>4</a:t>
            </a:fld>
            <a:endParaRPr lang="en-US"/>
          </a:p>
        </p:txBody>
      </p:sp>
    </p:spTree>
    <p:extLst>
      <p:ext uri="{BB962C8B-B14F-4D97-AF65-F5344CB8AC3E}">
        <p14:creationId xmlns:p14="http://schemas.microsoft.com/office/powerpoint/2010/main" val="942908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C1AD9B-2577-40E7-B5D6-4FA0E1D64D42}" type="slidenum">
              <a:rPr lang="en-US" smtClean="0"/>
              <a:t>5</a:t>
            </a:fld>
            <a:endParaRPr lang="en-US"/>
          </a:p>
        </p:txBody>
      </p:sp>
    </p:spTree>
    <p:extLst>
      <p:ext uri="{BB962C8B-B14F-4D97-AF65-F5344CB8AC3E}">
        <p14:creationId xmlns:p14="http://schemas.microsoft.com/office/powerpoint/2010/main" val="304506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2290" eaLnBrk="0" hangingPunct="0"/>
            <a:r>
              <a:rPr lang="en-US" sz="500">
                <a:gradFill>
                  <a:gsLst>
                    <a:gs pos="0">
                      <a:schemeClr val="tx1"/>
                    </a:gs>
                    <a:gs pos="100000">
                      <a:schemeClr val="tx1"/>
                    </a:gs>
                  </a:gsLst>
                  <a:lin ang="5400000" scaled="0"/>
                </a:gradFill>
                <a:cs typeface="Arial" panose="020B0604020202020204" pitchFamily="34" charset="0"/>
              </a:rPr>
              <a:t>© 2016 </a:t>
            </a:r>
            <a:r>
              <a:rPr lang="en-US" sz="500" err="1">
                <a:gradFill>
                  <a:gsLst>
                    <a:gs pos="0">
                      <a:schemeClr val="tx1"/>
                    </a:gs>
                    <a:gs pos="100000">
                      <a:schemeClr val="tx1"/>
                    </a:gs>
                  </a:gsLst>
                  <a:lin ang="5400000" scaled="0"/>
                </a:gradFill>
                <a:cs typeface="Arial" panose="020B0604020202020204" pitchFamily="34" charset="0"/>
              </a:rPr>
              <a:t>Optum</a:t>
            </a:r>
            <a:r>
              <a:rPr lang="en-US" sz="500">
                <a:gradFill>
                  <a:gsLst>
                    <a:gs pos="0">
                      <a:schemeClr val="tx1"/>
                    </a:gs>
                    <a:gs pos="100000">
                      <a:schemeClr val="tx1"/>
                    </a:gs>
                  </a:gsLst>
                  <a:lin ang="5400000" scaled="0"/>
                </a:gradFill>
                <a:cs typeface="Arial" panose="020B0604020202020204" pitchFamily="34" charset="0"/>
              </a:rPr>
              <a:t>, Inc. All rights reserved. </a:t>
            </a:r>
          </a:p>
        </p:txBody>
      </p:sp>
      <p:sp>
        <p:nvSpPr>
          <p:cNvPr id="6" name="Date Placeholder 5"/>
          <p:cNvSpPr>
            <a:spLocks noGrp="1"/>
          </p:cNvSpPr>
          <p:nvPr>
            <p:ph type="dt" idx="12"/>
          </p:nvPr>
        </p:nvSpPr>
        <p:spPr/>
        <p:txBody>
          <a:bodyPr/>
          <a:lstStyle/>
          <a:p>
            <a:fld id="{3433BDF4-B53C-41D6-BFF9-167E1F86C0E2}" type="datetime8">
              <a:rPr lang="en-US" smtClean="0"/>
              <a:t>3/8/22 9:48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3080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2290" eaLnBrk="0" hangingPunct="0"/>
            <a:r>
              <a:rPr lang="en-US" sz="500">
                <a:gradFill>
                  <a:gsLst>
                    <a:gs pos="0">
                      <a:schemeClr val="tx1"/>
                    </a:gs>
                    <a:gs pos="100000">
                      <a:schemeClr val="tx1"/>
                    </a:gs>
                  </a:gsLst>
                  <a:lin ang="5400000" scaled="0"/>
                </a:gradFill>
                <a:cs typeface="Arial" panose="020B0604020202020204" pitchFamily="34" charset="0"/>
              </a:rPr>
              <a:t>© 2016 </a:t>
            </a:r>
            <a:r>
              <a:rPr lang="en-US" sz="500" err="1">
                <a:gradFill>
                  <a:gsLst>
                    <a:gs pos="0">
                      <a:schemeClr val="tx1"/>
                    </a:gs>
                    <a:gs pos="100000">
                      <a:schemeClr val="tx1"/>
                    </a:gs>
                  </a:gsLst>
                  <a:lin ang="5400000" scaled="0"/>
                </a:gradFill>
                <a:cs typeface="Arial" panose="020B0604020202020204" pitchFamily="34" charset="0"/>
              </a:rPr>
              <a:t>Optum</a:t>
            </a:r>
            <a:r>
              <a:rPr lang="en-US" sz="500">
                <a:gradFill>
                  <a:gsLst>
                    <a:gs pos="0">
                      <a:schemeClr val="tx1"/>
                    </a:gs>
                    <a:gs pos="100000">
                      <a:schemeClr val="tx1"/>
                    </a:gs>
                  </a:gsLst>
                  <a:lin ang="5400000" scaled="0"/>
                </a:gradFill>
                <a:cs typeface="Arial" panose="020B0604020202020204" pitchFamily="34" charset="0"/>
              </a:rPr>
              <a:t>, Inc. All rights reserved. </a:t>
            </a:r>
          </a:p>
        </p:txBody>
      </p:sp>
      <p:sp>
        <p:nvSpPr>
          <p:cNvPr id="6" name="Date Placeholder 5"/>
          <p:cNvSpPr>
            <a:spLocks noGrp="1"/>
          </p:cNvSpPr>
          <p:nvPr>
            <p:ph type="dt" idx="12"/>
          </p:nvPr>
        </p:nvSpPr>
        <p:spPr/>
        <p:txBody>
          <a:bodyPr/>
          <a:lstStyle/>
          <a:p>
            <a:fld id="{3433BDF4-B53C-41D6-BFF9-167E1F86C0E2}" type="datetime8">
              <a:rPr lang="en-US" smtClean="0"/>
              <a:t>3/8/22 9:48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49312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2290" eaLnBrk="0" hangingPunct="0"/>
            <a:r>
              <a:rPr lang="en-US" sz="500">
                <a:gradFill>
                  <a:gsLst>
                    <a:gs pos="0">
                      <a:schemeClr val="tx1"/>
                    </a:gs>
                    <a:gs pos="100000">
                      <a:schemeClr val="tx1"/>
                    </a:gs>
                  </a:gsLst>
                  <a:lin ang="5400000" scaled="0"/>
                </a:gradFill>
                <a:cs typeface="Arial" panose="020B0604020202020204" pitchFamily="34" charset="0"/>
              </a:rPr>
              <a:t>© 2016 </a:t>
            </a:r>
            <a:r>
              <a:rPr lang="en-US" sz="500" err="1">
                <a:gradFill>
                  <a:gsLst>
                    <a:gs pos="0">
                      <a:schemeClr val="tx1"/>
                    </a:gs>
                    <a:gs pos="100000">
                      <a:schemeClr val="tx1"/>
                    </a:gs>
                  </a:gsLst>
                  <a:lin ang="5400000" scaled="0"/>
                </a:gradFill>
                <a:cs typeface="Arial" panose="020B0604020202020204" pitchFamily="34" charset="0"/>
              </a:rPr>
              <a:t>Optum</a:t>
            </a:r>
            <a:r>
              <a:rPr lang="en-US" sz="500">
                <a:gradFill>
                  <a:gsLst>
                    <a:gs pos="0">
                      <a:schemeClr val="tx1"/>
                    </a:gs>
                    <a:gs pos="100000">
                      <a:schemeClr val="tx1"/>
                    </a:gs>
                  </a:gsLst>
                  <a:lin ang="5400000" scaled="0"/>
                </a:gradFill>
                <a:cs typeface="Arial" panose="020B0604020202020204" pitchFamily="34" charset="0"/>
              </a:rPr>
              <a:t>, Inc. All rights reserved. </a:t>
            </a:r>
          </a:p>
        </p:txBody>
      </p:sp>
      <p:sp>
        <p:nvSpPr>
          <p:cNvPr id="6" name="Date Placeholder 5"/>
          <p:cNvSpPr>
            <a:spLocks noGrp="1"/>
          </p:cNvSpPr>
          <p:nvPr>
            <p:ph type="dt" idx="12"/>
          </p:nvPr>
        </p:nvSpPr>
        <p:spPr/>
        <p:txBody>
          <a:bodyPr/>
          <a:lstStyle/>
          <a:p>
            <a:fld id="{3433BDF4-B53C-41D6-BFF9-167E1F86C0E2}" type="datetime8">
              <a:rPr lang="en-US" smtClean="0"/>
              <a:t>3/8/22 9:48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930803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fontAlgn="base" hangingPunct="0">
              <a:lnSpc>
                <a:spcPct val="95000"/>
              </a:lnSpc>
              <a:spcBef>
                <a:spcPct val="0"/>
              </a:spcBef>
              <a:spcAft>
                <a:spcPct val="0"/>
              </a:spcAft>
            </a:pPr>
            <a:endParaRPr lang="en-US" sz="1400" b="1">
              <a:solidFill>
                <a:srgbClr val="FFFFFF"/>
              </a:solidFill>
              <a:ea typeface="Geneva" charset="-128"/>
            </a:endParaRPr>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1" y="2682875"/>
            <a:ext cx="6124575" cy="647700"/>
          </a:xfrm>
        </p:spPr>
        <p:txBody>
          <a:bodyPr anchor="ctr"/>
          <a:lstStyle>
            <a:lvl1pPr>
              <a:defRPr sz="2400" b="1"/>
            </a:lvl1pPr>
          </a:lstStyle>
          <a:p>
            <a:r>
              <a:rPr lang="en-US" dirty="0"/>
              <a:t>Click to edit Master title style</a:t>
            </a:r>
          </a:p>
        </p:txBody>
      </p:sp>
      <p:sp>
        <p:nvSpPr>
          <p:cNvPr id="74756" name="Rectangle 4"/>
          <p:cNvSpPr>
            <a:spLocks noGrp="1" noChangeArrowheads="1"/>
          </p:cNvSpPr>
          <p:nvPr>
            <p:ph type="subTitle" idx="1"/>
          </p:nvPr>
        </p:nvSpPr>
        <p:spPr>
          <a:xfrm>
            <a:off x="2362201" y="5486400"/>
            <a:ext cx="6124575" cy="838200"/>
          </a:xfrm>
        </p:spPr>
        <p:txBody>
          <a:bodyPr/>
          <a:lstStyle>
            <a:lvl1pPr>
              <a:spcAft>
                <a:spcPct val="0"/>
              </a:spcAft>
              <a:defRPr sz="1800" b="1">
                <a:solidFill>
                  <a:schemeClr val="bg1"/>
                </a:solidFill>
              </a:defRPr>
            </a:lvl1pPr>
          </a:lstStyle>
          <a:p>
            <a:r>
              <a:rPr lang="en-US"/>
              <a:t>Click to edit Master subtitle style</a:t>
            </a:r>
          </a:p>
        </p:txBody>
      </p:sp>
    </p:spTree>
    <p:extLst>
      <p:ext uri="{BB962C8B-B14F-4D97-AF65-F5344CB8AC3E}">
        <p14:creationId xmlns:p14="http://schemas.microsoft.com/office/powerpoint/2010/main" val="74230110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59506"/>
            <a:ext cx="5486400" cy="712694"/>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43E9A60-E770-4F20-A4CD-CB0BCA1EFBD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70063871"/>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5C87FB07-A5A6-4564-8899-C83E6F5E7839}"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20509318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56B4AB89-2E91-49E3-9344-B36BDBFD5C6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86827648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fld id="{DF8AECCB-80FA-4027-864B-81E74E5AFB3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8621492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732450744"/>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F3917E07-D1D5-4356-8FF4-37120B066A5C}"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90127529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505DDA7F-F0E3-4D58-9768-FBE1E382ED8E}"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799979866"/>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fld id="{48EAAEA3-75D5-41EC-B7A5-EF7AB04F55FF}"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408189228"/>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pPr>
              <a:defRPr/>
            </a:pPr>
            <a:fld id="{E481B838-5BE7-43E5-8AD5-6E388D691AC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722122098"/>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pPr>
              <a:defRPr/>
            </a:pPr>
            <a:fld id="{AE9EBEF8-A311-4E78-A288-92F785B633B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68084929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AFA323DA-B043-47D4-9FC5-6BFD346A0492}"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5019179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994B9E9-5C0D-44F1-8E82-B24B050023E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89875758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B9D46C0D-A2B3-43D5-AD63-5E02CDEAFCDE}"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601765049"/>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1931787-EE62-4936-855A-E40B2948863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030122000"/>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5C87FB07-A5A6-4564-8899-C83E6F5E7839}"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621514204"/>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56B4AB89-2E91-49E3-9344-B36BDBFD5C6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608270857"/>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fld id="{DF8AECCB-80FA-4027-864B-81E74E5AFB3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1296181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2"/>
            <a:ext cx="2057400" cy="588327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5613" y="152402"/>
            <a:ext cx="6019800" cy="58832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870A68F7-4901-43CB-824F-DF8C93F627C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8745453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02336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4663440" y="1143000"/>
            <a:ext cx="402336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p:cNvSpPr>
            <a:spLocks noGrp="1"/>
          </p:cNvSpPr>
          <p:nvPr>
            <p:ph type="title"/>
          </p:nvPr>
        </p:nvSpPr>
        <p:spPr>
          <a:xfrm>
            <a:off x="457200" y="190500"/>
            <a:ext cx="8229600" cy="769938"/>
          </a:xfrm>
          <a:prstGeom prst="rect">
            <a:avLst/>
          </a:prstGeom>
        </p:spPr>
        <p:txBody>
          <a:bodyPr vert="horz" lIns="0" tIns="0" rIns="0" bIns="0" rtlCol="0" anchor="b">
            <a:normAutofit/>
          </a:bodyPr>
          <a:lstStyle/>
          <a:p>
            <a:r>
              <a:rPr lang="en-US"/>
              <a:t>Click to edit Master title style</a:t>
            </a:r>
          </a:p>
        </p:txBody>
      </p:sp>
    </p:spTree>
    <p:extLst>
      <p:ext uri="{BB962C8B-B14F-4D97-AF65-F5344CB8AC3E}">
        <p14:creationId xmlns:p14="http://schemas.microsoft.com/office/powerpoint/2010/main" val="147135000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06538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023360" cy="2468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3"/>
          </p:nvPr>
        </p:nvSpPr>
        <p:spPr>
          <a:xfrm>
            <a:off x="4663440" y="1143000"/>
            <a:ext cx="4023360" cy="2468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4"/>
          </p:nvPr>
        </p:nvSpPr>
        <p:spPr>
          <a:xfrm>
            <a:off x="457200" y="3808475"/>
            <a:ext cx="4023360" cy="2468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5"/>
          </p:nvPr>
        </p:nvSpPr>
        <p:spPr>
          <a:xfrm>
            <a:off x="4663440" y="3808475"/>
            <a:ext cx="4023360" cy="2468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1"/>
          <p:cNvSpPr>
            <a:spLocks noGrp="1"/>
          </p:cNvSpPr>
          <p:nvPr>
            <p:ph type="title"/>
          </p:nvPr>
        </p:nvSpPr>
        <p:spPr>
          <a:xfrm>
            <a:off x="457200" y="190500"/>
            <a:ext cx="8229600" cy="769938"/>
          </a:xfrm>
          <a:prstGeom prst="rect">
            <a:avLst/>
          </a:prstGeom>
        </p:spPr>
        <p:txBody>
          <a:bodyPr vert="horz" lIns="0" tIns="0" rIns="0" bIns="0" rtlCol="0" anchor="b">
            <a:normAutofit/>
          </a:bodyPr>
          <a:lstStyle/>
          <a:p>
            <a:r>
              <a:rPr lang="en-US"/>
              <a:t>Click to edit Master title style</a:t>
            </a:r>
          </a:p>
        </p:txBody>
      </p:sp>
    </p:spTree>
    <p:extLst>
      <p:ext uri="{BB962C8B-B14F-4D97-AF65-F5344CB8AC3E}">
        <p14:creationId xmlns:p14="http://schemas.microsoft.com/office/powerpoint/2010/main" val="7791984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pic>
        <p:nvPicPr>
          <p:cNvPr id="12" name="Picture 7" descr="BLP0039002.JPG"/>
          <p:cNvPicPr>
            <a:picLocks noChangeAspect="1"/>
          </p:cNvPicPr>
          <p:nvPr userDrawn="1"/>
        </p:nvPicPr>
        <p:blipFill>
          <a:blip r:embed="rId2">
            <a:extLst>
              <a:ext uri="{28A0092B-C50C-407E-A947-70E740481C1C}">
                <a14:useLocalDpi xmlns:a14="http://schemas.microsoft.com/office/drawing/2010/main" val="0"/>
              </a:ext>
            </a:extLst>
          </a:blip>
          <a:srcRect t="25050" r="10800" b="19501"/>
          <a:stretch>
            <a:fillRect/>
          </a:stretch>
        </p:blipFill>
        <p:spPr bwMode="auto">
          <a:xfrm>
            <a:off x="0" y="1235075"/>
            <a:ext cx="9139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016000" y="52705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13" descr="Optum_RGB_PP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Optum_ColorBand-02"/>
          <p:cNvPicPr preferRelativeResize="0">
            <a:picLocks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p:nvPr>
        </p:nvSpPr>
        <p:spPr>
          <a:xfrm>
            <a:off x="1016000" y="2456434"/>
            <a:ext cx="7772400" cy="1150366"/>
          </a:xfrm>
        </p:spPr>
        <p:txBody>
          <a:bodyPr anchor="ctr">
            <a:noAutofit/>
          </a:bodyPr>
          <a:lstStyle>
            <a:lvl1pPr algn="l">
              <a:defRPr sz="2400" b="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719031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232002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427866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400" b="1">
                <a:solidFill>
                  <a:schemeClr val="bg1"/>
                </a:solidFill>
                <a:latin typeface="Arial" pitchFamily="34" charset="0"/>
                <a:ea typeface="Geneva" charset="-128"/>
              </a:defRPr>
            </a:lvl1pPr>
            <a:lvl2pPr marL="742950" indent="-285750" eaLnBrk="0" hangingPunct="0">
              <a:defRPr sz="1400" b="1">
                <a:solidFill>
                  <a:schemeClr val="bg1"/>
                </a:solidFill>
                <a:latin typeface="Arial" pitchFamily="34" charset="0"/>
                <a:ea typeface="Geneva" charset="-128"/>
              </a:defRPr>
            </a:lvl2pPr>
            <a:lvl3pPr marL="1143000" indent="-228600" eaLnBrk="0" hangingPunct="0">
              <a:defRPr sz="1400" b="1">
                <a:solidFill>
                  <a:schemeClr val="bg1"/>
                </a:solidFill>
                <a:latin typeface="Arial" pitchFamily="34" charset="0"/>
                <a:ea typeface="Geneva" charset="-128"/>
              </a:defRPr>
            </a:lvl3pPr>
            <a:lvl4pPr marL="1600200" indent="-228600" eaLnBrk="0" hangingPunct="0">
              <a:defRPr sz="1400" b="1">
                <a:solidFill>
                  <a:schemeClr val="bg1"/>
                </a:solidFill>
                <a:latin typeface="Arial" pitchFamily="34" charset="0"/>
                <a:ea typeface="Geneva" charset="-128"/>
              </a:defRPr>
            </a:lvl4pPr>
            <a:lvl5pPr marL="2057400" indent="-228600" eaLnBrk="0" hangingPunct="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algn="ctr" fontAlgn="base">
              <a:lnSpc>
                <a:spcPct val="95000"/>
              </a:lnSpc>
              <a:spcBef>
                <a:spcPct val="0"/>
              </a:spcBef>
              <a:spcAft>
                <a:spcPct val="0"/>
              </a:spcAft>
              <a:defRPr/>
            </a:pPr>
            <a:endParaRPr lang="en-US" altLang="en-US">
              <a:solidFill>
                <a:srgbClr val="FFFFFF"/>
              </a:solidFill>
            </a:endParaRPr>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4605853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a:solidFill>
                <a:srgbClr val="63666A"/>
              </a:solidFill>
              <a:ea typeface="Geneva" charset="-128"/>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400"/>
            </a:lvl1pPr>
          </a:lstStyle>
          <a:p>
            <a:r>
              <a:rPr lang="en-US" dirty="0"/>
              <a:t>Click to edit Master title style</a:t>
            </a:r>
          </a:p>
        </p:txBody>
      </p:sp>
      <p:sp>
        <p:nvSpPr>
          <p:cNvPr id="10243" name="Rectangle 3"/>
          <p:cNvSpPr>
            <a:spLocks noGrp="1" noChangeArrowheads="1"/>
          </p:cNvSpPr>
          <p:nvPr>
            <p:ph type="subTitle" idx="1"/>
          </p:nvPr>
        </p:nvSpPr>
        <p:spPr>
          <a:xfrm>
            <a:off x="2362200" y="5875020"/>
            <a:ext cx="4800600" cy="463868"/>
          </a:xfrm>
        </p:spPr>
        <p:txBody>
          <a:bodyPr/>
          <a:lstStyle>
            <a:lvl1pPr>
              <a:spcAft>
                <a:spcPct val="0"/>
              </a:spcAft>
              <a:defRPr sz="2000"/>
            </a:lvl1pPr>
          </a:lstStyle>
          <a:p>
            <a:r>
              <a:rPr lang="en-US" dirty="0"/>
              <a:t>Click to edit Master subtitle style</a:t>
            </a:r>
          </a:p>
        </p:txBody>
      </p:sp>
    </p:spTree>
    <p:extLst>
      <p:ext uri="{BB962C8B-B14F-4D97-AF65-F5344CB8AC3E}">
        <p14:creationId xmlns:p14="http://schemas.microsoft.com/office/powerpoint/2010/main" val="179937923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C65425EA-E796-463E-BE79-80D22817F76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2817275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3A0C5D22-6DF9-423D-8006-112E06C5F8A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64437979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fld id="{09138E6B-4C3B-4AC0-8F39-F2CC390AF06E}"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94051725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pPr>
              <a:defRPr/>
            </a:pPr>
            <a:fld id="{A7728932-C4B2-40BD-9610-83C6285CC3D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6258801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pPr>
              <a:defRPr/>
            </a:pPr>
            <a:fld id="{A0AB81DD-EE0C-43E1-8AA6-DCA57D1D36F9}"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325535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224DEB05-3FB6-491E-999D-75665275088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29989305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46D6827E-4992-427F-AC36-EDA36B8EDCA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0105609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3C2C2AE2-4214-4091-AB38-5C40585FAB8F}"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6495410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1E77534A-627E-4119-BA9D-AA7F1E877A29}"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22737226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7EB34640-57C3-48B4-8570-128F8B75DB2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6342713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EE45A6D-0C83-446C-8DCB-26121A89D86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76168706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1400" b="1">
                <a:solidFill>
                  <a:schemeClr val="bg1"/>
                </a:solidFill>
                <a:latin typeface="Arial" pitchFamily="34" charset="0"/>
                <a:ea typeface="Geneva" charset="-128"/>
              </a:defRPr>
            </a:lvl1pPr>
            <a:lvl2pPr marL="742950" indent="-285750" eaLnBrk="0" hangingPunct="0">
              <a:defRPr sz="1400" b="1">
                <a:solidFill>
                  <a:schemeClr val="bg1"/>
                </a:solidFill>
                <a:latin typeface="Arial" pitchFamily="34" charset="0"/>
                <a:ea typeface="Geneva" charset="-128"/>
              </a:defRPr>
            </a:lvl2pPr>
            <a:lvl3pPr marL="1143000" indent="-228600" eaLnBrk="0" hangingPunct="0">
              <a:defRPr sz="1400" b="1">
                <a:solidFill>
                  <a:schemeClr val="bg1"/>
                </a:solidFill>
                <a:latin typeface="Arial" pitchFamily="34" charset="0"/>
                <a:ea typeface="Geneva" charset="-128"/>
              </a:defRPr>
            </a:lvl3pPr>
            <a:lvl4pPr marL="1600200" indent="-228600" eaLnBrk="0" hangingPunct="0">
              <a:defRPr sz="1400" b="1">
                <a:solidFill>
                  <a:schemeClr val="bg1"/>
                </a:solidFill>
                <a:latin typeface="Arial" pitchFamily="34" charset="0"/>
                <a:ea typeface="Geneva" charset="-128"/>
              </a:defRPr>
            </a:lvl4pPr>
            <a:lvl5pPr marL="2057400" indent="-228600" eaLnBrk="0" hangingPunct="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eaLnBrk="1" fontAlgn="base" hangingPunct="1">
              <a:lnSpc>
                <a:spcPct val="95000"/>
              </a:lnSpc>
              <a:spcBef>
                <a:spcPct val="0"/>
              </a:spcBef>
              <a:spcAft>
                <a:spcPct val="0"/>
              </a:spcAft>
              <a:buClr>
                <a:srgbClr val="D45D00"/>
              </a:buClr>
              <a:defRPr/>
            </a:pPr>
            <a:endParaRPr lang="en-US" altLang="en-US" sz="1000" b="0">
              <a:solidFill>
                <a:srgbClr val="63666A"/>
              </a:solidFill>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34404529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6EF3AF1-AFBF-447A-9C82-6B2D16D6095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96525898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B7DB238F-BB4B-4656-9A12-23B5D5B9987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41698285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2067C067-8E4A-40A4-BAA9-A130081D2BCB}"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5921035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AD1CBDE9-78D7-41A0-8D00-AF0DAA495A69}"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1932629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22BDE0F3-33EE-435E-9076-5757DB2A277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26743952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A96F549-FB83-4E73-92CA-EE01F7DC9B6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49483111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53FA7C4-6A83-4C11-89B1-9648A525447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16800884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811B171-B4E2-4450-B5AA-906F865377A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1063647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2FAE158-3334-4F98-9855-BF3C95CDCAC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3065949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04765"/>
            <a:ext cx="7772400" cy="1264210"/>
          </a:xfrm>
        </p:spPr>
        <p:txBody>
          <a:bodyPr anchor="t"/>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275609A-7BFC-4AC0-B540-2CEB3F4144D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90869176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EF4387D8-DA12-4D3D-BAB6-360709960512}"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08202509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fontAlgn="base" hangingPunct="0">
              <a:lnSpc>
                <a:spcPct val="95000"/>
              </a:lnSpc>
              <a:spcBef>
                <a:spcPct val="0"/>
              </a:spcBef>
              <a:spcAft>
                <a:spcPct val="0"/>
              </a:spcAft>
            </a:pPr>
            <a:endParaRPr lang="en-US" sz="1400" b="1">
              <a:solidFill>
                <a:srgbClr val="FFFFFF"/>
              </a:solidFill>
              <a:ea typeface="Geneva" charset="-128"/>
            </a:endParaRPr>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1" y="2682875"/>
            <a:ext cx="6124575" cy="647700"/>
          </a:xfrm>
        </p:spPr>
        <p:txBody>
          <a:bodyPr anchor="ctr"/>
          <a:lstStyle>
            <a:lvl1pPr>
              <a:defRPr sz="2400" b="1"/>
            </a:lvl1pPr>
          </a:lstStyle>
          <a:p>
            <a:r>
              <a:rPr lang="en-US" dirty="0"/>
              <a:t>Click to edit Master title style</a:t>
            </a:r>
          </a:p>
        </p:txBody>
      </p:sp>
      <p:sp>
        <p:nvSpPr>
          <p:cNvPr id="74756" name="Rectangle 4"/>
          <p:cNvSpPr>
            <a:spLocks noGrp="1" noChangeArrowheads="1"/>
          </p:cNvSpPr>
          <p:nvPr>
            <p:ph type="subTitle" idx="1"/>
          </p:nvPr>
        </p:nvSpPr>
        <p:spPr>
          <a:xfrm>
            <a:off x="2362201" y="5486400"/>
            <a:ext cx="6124575" cy="838200"/>
          </a:xfrm>
        </p:spPr>
        <p:txBody>
          <a:bodyPr/>
          <a:lstStyle>
            <a:lvl1pPr>
              <a:spcAft>
                <a:spcPct val="0"/>
              </a:spcAft>
              <a:defRPr sz="1800" b="1">
                <a:solidFill>
                  <a:schemeClr val="bg1"/>
                </a:solidFill>
              </a:defRPr>
            </a:lvl1pPr>
          </a:lstStyle>
          <a:p>
            <a:r>
              <a:rPr lang="en-US"/>
              <a:t>Click to edit Master subtitle style</a:t>
            </a:r>
          </a:p>
        </p:txBody>
      </p:sp>
    </p:spTree>
    <p:extLst>
      <p:ext uri="{BB962C8B-B14F-4D97-AF65-F5344CB8AC3E}">
        <p14:creationId xmlns:p14="http://schemas.microsoft.com/office/powerpoint/2010/main" val="22642894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a:solidFill>
                <a:srgbClr val="63666A"/>
              </a:solidFill>
              <a:ea typeface="Geneva" charset="-128"/>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400"/>
            </a:lvl1pPr>
          </a:lstStyle>
          <a:p>
            <a:r>
              <a:rPr lang="en-US" dirty="0"/>
              <a:t>Click to edit Master title style</a:t>
            </a:r>
          </a:p>
        </p:txBody>
      </p:sp>
      <p:sp>
        <p:nvSpPr>
          <p:cNvPr id="10243" name="Rectangle 3"/>
          <p:cNvSpPr>
            <a:spLocks noGrp="1" noChangeArrowheads="1"/>
          </p:cNvSpPr>
          <p:nvPr>
            <p:ph type="subTitle" idx="1"/>
          </p:nvPr>
        </p:nvSpPr>
        <p:spPr>
          <a:xfrm>
            <a:off x="2362200" y="5875020"/>
            <a:ext cx="4800600" cy="463868"/>
          </a:xfrm>
        </p:spPr>
        <p:txBody>
          <a:bodyPr/>
          <a:lstStyle>
            <a:lvl1pPr>
              <a:spcAft>
                <a:spcPct val="0"/>
              </a:spcAft>
              <a:defRPr sz="2000"/>
            </a:lvl1pPr>
          </a:lstStyle>
          <a:p>
            <a:r>
              <a:rPr lang="en-US" dirty="0"/>
              <a:t>Click to edit Master subtitle style</a:t>
            </a:r>
          </a:p>
        </p:txBody>
      </p:sp>
    </p:spTree>
    <p:extLst>
      <p:ext uri="{BB962C8B-B14F-4D97-AF65-F5344CB8AC3E}">
        <p14:creationId xmlns:p14="http://schemas.microsoft.com/office/powerpoint/2010/main" val="36891650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EE45A6D-0C83-446C-8DCB-26121A89D86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3557203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04765"/>
            <a:ext cx="7772400" cy="1264210"/>
          </a:xfrm>
        </p:spPr>
        <p:txBody>
          <a:bodyPr anchor="t"/>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275609A-7BFC-4AC0-B540-2CEB3F4144D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0912987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990602"/>
            <a:ext cx="4037013"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6613" y="990602"/>
            <a:ext cx="4038600"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5AA7D59A-398A-405A-ACDC-638D4A9868F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48115273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1C31C5A-E8BB-41D3-8BBA-2DD5D9A91C8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5633244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2EE8F42C-7B1C-4C06-A35E-96F6257634EB}"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56313982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5EED9E0-5EC6-44A1-8F63-90F0783BB3D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120971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800" b="1"/>
            </a:lvl1pPr>
          </a:lstStyle>
          <a:p>
            <a:r>
              <a:rPr lang="en-US" dirty="0"/>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000" b="1"/>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506071"/>
            <a:ext cx="3008313" cy="462009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D45BECC-5BA4-4CB8-8378-EC6BCC6534F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806841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990602"/>
            <a:ext cx="4037013"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6613" y="990602"/>
            <a:ext cx="4038600"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5AA7D59A-398A-405A-ACDC-638D4A9868F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65639567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59506"/>
            <a:ext cx="5486400" cy="712694"/>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43E9A60-E770-4F20-A4CD-CB0BCA1EFBD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24238824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994B9E9-5C0D-44F1-8E82-B24B050023E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92442524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2"/>
            <a:ext cx="2057400" cy="588327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5613" y="152402"/>
            <a:ext cx="6019800" cy="58832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870A68F7-4901-43CB-824F-DF8C93F627C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26502747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cSld name="Section Title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50" y="2693988"/>
            <a:ext cx="7772400" cy="1470025"/>
          </a:xfrm>
        </p:spPr>
        <p:txBody>
          <a:bodyPr anchor="ctr">
            <a:noAutofit/>
          </a:bodyPr>
          <a:lstStyle>
            <a:lvl1pPr>
              <a:defRPr sz="3600">
                <a:solidFill>
                  <a:schemeClr val="bg1"/>
                </a:solidFill>
              </a:defRPr>
            </a:lvl1pPr>
          </a:lstStyle>
          <a:p>
            <a:r>
              <a:rPr lang="en-US"/>
              <a:t>Click to edit Master title style</a:t>
            </a:r>
            <a:endParaRPr lang="en-US" dirty="0"/>
          </a:p>
        </p:txBody>
      </p:sp>
      <p:sp>
        <p:nvSpPr>
          <p:cNvPr id="7" name="Rectangle 6"/>
          <p:cNvSpPr/>
          <p:nvPr/>
        </p:nvSpPr>
        <p:spPr bwMode="auto">
          <a:xfrm rot="10800000" flipH="1">
            <a:off x="1" y="0"/>
            <a:ext cx="228600" cy="68580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spTree>
    <p:extLst>
      <p:ext uri="{BB962C8B-B14F-4D97-AF65-F5344CB8AC3E}">
        <p14:creationId xmlns:p14="http://schemas.microsoft.com/office/powerpoint/2010/main" val="6870018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Title or section divider - accent 1B">
    <p:spTree>
      <p:nvGrpSpPr>
        <p:cNvPr id="1" name=""/>
        <p:cNvGrpSpPr/>
        <p:nvPr/>
      </p:nvGrpSpPr>
      <p:grpSpPr>
        <a:xfrm>
          <a:off x="0" y="0"/>
          <a:ext cx="0" cy="0"/>
          <a:chOff x="0" y="0"/>
          <a:chExt cx="0" cy="0"/>
        </a:xfrm>
      </p:grpSpPr>
      <p:sp>
        <p:nvSpPr>
          <p:cNvPr id="13" name="Rectangle 12"/>
          <p:cNvSpPr/>
          <p:nvPr userDrawn="1"/>
        </p:nvSpPr>
        <p:spPr bwMode="auto">
          <a:xfrm>
            <a:off x="4495800" y="6412817"/>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3877271"/>
            <a:ext cx="4364412" cy="1794661"/>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1187621"/>
            <a:ext cx="4364412" cy="2689656"/>
          </a:xfrm>
          <a:noFill/>
        </p:spPr>
        <p:txBody>
          <a:bodyPr lIns="0" tIns="89648" rIns="0" bIns="89648" anchor="b" anchorCtr="0"/>
          <a:lstStyle>
            <a:lvl1pPr>
              <a:lnSpc>
                <a:spcPct val="90000"/>
              </a:lnSpc>
              <a:defRPr sz="4800" spc="0" baseline="0">
                <a:gradFill>
                  <a:gsLst>
                    <a:gs pos="72566">
                      <a:schemeClr val="tx2"/>
                    </a:gs>
                    <a:gs pos="35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a:p>
        </p:txBody>
      </p:sp>
    </p:spTree>
    <p:extLst>
      <p:ext uri="{BB962C8B-B14F-4D97-AF65-F5344CB8AC3E}">
        <p14:creationId xmlns:p14="http://schemas.microsoft.com/office/powerpoint/2010/main" val="25243776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1400" b="1">
                <a:solidFill>
                  <a:schemeClr val="bg1"/>
                </a:solidFill>
                <a:latin typeface="Arial" pitchFamily="34" charset="0"/>
                <a:ea typeface="Geneva" charset="-128"/>
              </a:defRPr>
            </a:lvl1pPr>
            <a:lvl2pPr marL="742950" indent="-285750" eaLnBrk="0" hangingPunct="0">
              <a:defRPr sz="1400" b="1">
                <a:solidFill>
                  <a:schemeClr val="bg1"/>
                </a:solidFill>
                <a:latin typeface="Arial" pitchFamily="34" charset="0"/>
                <a:ea typeface="Geneva" charset="-128"/>
              </a:defRPr>
            </a:lvl2pPr>
            <a:lvl3pPr marL="1143000" indent="-228600" eaLnBrk="0" hangingPunct="0">
              <a:defRPr sz="1400" b="1">
                <a:solidFill>
                  <a:schemeClr val="bg1"/>
                </a:solidFill>
                <a:latin typeface="Arial" pitchFamily="34" charset="0"/>
                <a:ea typeface="Geneva" charset="-128"/>
              </a:defRPr>
            </a:lvl3pPr>
            <a:lvl4pPr marL="1600200" indent="-228600" eaLnBrk="0" hangingPunct="0">
              <a:defRPr sz="1400" b="1">
                <a:solidFill>
                  <a:schemeClr val="bg1"/>
                </a:solidFill>
                <a:latin typeface="Arial" pitchFamily="34" charset="0"/>
                <a:ea typeface="Geneva" charset="-128"/>
              </a:defRPr>
            </a:lvl4pPr>
            <a:lvl5pPr marL="2057400" indent="-228600" eaLnBrk="0" hangingPunct="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eaLnBrk="1" fontAlgn="base" hangingPunct="1">
              <a:lnSpc>
                <a:spcPct val="95000"/>
              </a:lnSpc>
              <a:spcBef>
                <a:spcPct val="0"/>
              </a:spcBef>
              <a:spcAft>
                <a:spcPct val="0"/>
              </a:spcAft>
              <a:buClr>
                <a:srgbClr val="D45D00"/>
              </a:buClr>
              <a:defRPr/>
            </a:pPr>
            <a:endParaRPr lang="en-US" altLang="en-US" sz="1000" b="0">
              <a:solidFill>
                <a:srgbClr val="63666A"/>
              </a:solidFill>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316334084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D9F3CCEA-E0AC-4823-8A2F-0F599124204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12655160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3D175AF-AA49-423F-AE50-06861C496ABE}"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47611016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669370C2-02C1-46D2-98E8-E4C81D247CE9}"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8747619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B5D377C-BAC8-4C57-8456-3B69DEF933E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21918986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1C31C5A-E8BB-41D3-8BBA-2DD5D9A91C8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6956104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9D330A47-5B19-4B2B-8E06-0753C365E1A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8843849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4CA526F-A6E0-4B5E-93A9-0BFF5504FBA9}"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56323830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2C5127E-2892-4B67-A3AA-6FF45E23F42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16773528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CD2A61E-530D-4EF2-803D-9B87CC92A52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1736658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DC853F72-C6FE-4C79-88EB-B053C87967EC}"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80817469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CC64ECE-49E4-4F49-9EC6-0901EC69E8E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19582247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2DE70C0A-DF3F-4277-8CE4-06ABD1A368F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97583426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76200"/>
            <a:ext cx="7162800" cy="838200"/>
          </a:xfrm>
        </p:spPr>
        <p:txBody>
          <a:bodyPr/>
          <a:lstStyle/>
          <a:p>
            <a:r>
              <a:rPr lang="en-US"/>
              <a:t>Click to edit Master title style</a:t>
            </a:r>
          </a:p>
        </p:txBody>
      </p:sp>
      <p:sp>
        <p:nvSpPr>
          <p:cNvPr id="3" name="Content Placeholder 2"/>
          <p:cNvSpPr>
            <a:spLocks noGrp="1"/>
          </p:cNvSpPr>
          <p:nvPr>
            <p:ph sz="quarter" idx="1"/>
          </p:nvPr>
        </p:nvSpPr>
        <p:spPr>
          <a:xfrm>
            <a:off x="381000" y="1265238"/>
            <a:ext cx="4038600" cy="2300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65238"/>
            <a:ext cx="4038600" cy="2300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81000" y="3717925"/>
            <a:ext cx="4038600"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72000" y="3717925"/>
            <a:ext cx="4038600"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5231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1400" b="1">
                <a:solidFill>
                  <a:schemeClr val="bg1"/>
                </a:solidFill>
                <a:latin typeface="Arial" pitchFamily="34" charset="0"/>
                <a:ea typeface="Geneva" charset="-128"/>
              </a:defRPr>
            </a:lvl1pPr>
            <a:lvl2pPr marL="742950" indent="-285750" eaLnBrk="0" hangingPunct="0">
              <a:defRPr sz="1400" b="1">
                <a:solidFill>
                  <a:schemeClr val="bg1"/>
                </a:solidFill>
                <a:latin typeface="Arial" pitchFamily="34" charset="0"/>
                <a:ea typeface="Geneva" charset="-128"/>
              </a:defRPr>
            </a:lvl2pPr>
            <a:lvl3pPr marL="1143000" indent="-228600" eaLnBrk="0" hangingPunct="0">
              <a:defRPr sz="1400" b="1">
                <a:solidFill>
                  <a:schemeClr val="bg1"/>
                </a:solidFill>
                <a:latin typeface="Arial" pitchFamily="34" charset="0"/>
                <a:ea typeface="Geneva" charset="-128"/>
              </a:defRPr>
            </a:lvl3pPr>
            <a:lvl4pPr marL="1600200" indent="-228600" eaLnBrk="0" hangingPunct="0">
              <a:defRPr sz="1400" b="1">
                <a:solidFill>
                  <a:schemeClr val="bg1"/>
                </a:solidFill>
                <a:latin typeface="Arial" pitchFamily="34" charset="0"/>
                <a:ea typeface="Geneva" charset="-128"/>
              </a:defRPr>
            </a:lvl4pPr>
            <a:lvl5pPr marL="2057400" indent="-228600" eaLnBrk="0" hangingPunct="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eaLnBrk="1" fontAlgn="base" hangingPunct="1">
              <a:lnSpc>
                <a:spcPct val="95000"/>
              </a:lnSpc>
              <a:spcBef>
                <a:spcPct val="0"/>
              </a:spcBef>
              <a:spcAft>
                <a:spcPct val="0"/>
              </a:spcAft>
              <a:buClr>
                <a:srgbClr val="D45D00"/>
              </a:buClr>
              <a:defRPr/>
            </a:pPr>
            <a:endParaRPr lang="en-US" altLang="en-US" sz="1000" b="0">
              <a:solidFill>
                <a:srgbClr val="63666A"/>
              </a:solidFill>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76012988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9C9B586-1C8B-483C-A136-4D6D7C690B3B}"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98849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2EE8F42C-7B1C-4C06-A35E-96F6257634EB}"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924211407"/>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9C5E0C8-0062-45EF-92A2-602D333A602C}"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75970251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5764C0E8-BAF7-40B5-A7C1-1C06692B086F}"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7950613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1CFE9841-5B5C-4104-B03F-E7EF7043FB1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92453485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2FF5098A-5038-418E-AED2-C0734F625B4C}"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80505158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7B2A2C1-7909-4FBB-A25B-56983C51B94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32175484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F936848-12AB-4D58-9E2A-34627C05537F}"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69483308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B56266A-DDF2-4585-897A-3AEE798A971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86756137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65E1B80-01BB-4600-A339-D67057C47A2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1774228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229AD87-628B-4067-A1BA-3CDA8AB2004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8590661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fontAlgn="base" hangingPunct="0">
              <a:lnSpc>
                <a:spcPct val="95000"/>
              </a:lnSpc>
              <a:spcBef>
                <a:spcPct val="0"/>
              </a:spcBef>
              <a:spcAft>
                <a:spcPct val="0"/>
              </a:spcAft>
            </a:pPr>
            <a:endParaRPr lang="en-US" sz="1400" b="1">
              <a:solidFill>
                <a:srgbClr val="FFFFFF"/>
              </a:solidFill>
              <a:ea typeface="Geneva" charset="-128"/>
            </a:endParaRPr>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1" y="2682875"/>
            <a:ext cx="6124575" cy="647700"/>
          </a:xfrm>
        </p:spPr>
        <p:txBody>
          <a:bodyPr anchor="ctr"/>
          <a:lstStyle>
            <a:lvl1pPr>
              <a:defRPr sz="2400" b="1"/>
            </a:lvl1pPr>
          </a:lstStyle>
          <a:p>
            <a:r>
              <a:rPr lang="en-US" dirty="0"/>
              <a:t>Click to edit Master title style</a:t>
            </a:r>
          </a:p>
        </p:txBody>
      </p:sp>
      <p:sp>
        <p:nvSpPr>
          <p:cNvPr id="74756" name="Rectangle 4"/>
          <p:cNvSpPr>
            <a:spLocks noGrp="1" noChangeArrowheads="1"/>
          </p:cNvSpPr>
          <p:nvPr>
            <p:ph type="subTitle" idx="1"/>
          </p:nvPr>
        </p:nvSpPr>
        <p:spPr>
          <a:xfrm>
            <a:off x="2362201" y="5486400"/>
            <a:ext cx="6124575" cy="838200"/>
          </a:xfrm>
        </p:spPr>
        <p:txBody>
          <a:bodyPr/>
          <a:lstStyle>
            <a:lvl1pPr>
              <a:spcAft>
                <a:spcPct val="0"/>
              </a:spcAft>
              <a:defRPr sz="1800" b="1">
                <a:solidFill>
                  <a:schemeClr val="bg1"/>
                </a:solidFill>
              </a:defRPr>
            </a:lvl1pPr>
          </a:lstStyle>
          <a:p>
            <a:r>
              <a:rPr lang="en-US"/>
              <a:t>Click to edit Master subtitle style</a:t>
            </a:r>
          </a:p>
        </p:txBody>
      </p:sp>
    </p:spTree>
    <p:extLst>
      <p:ext uri="{BB962C8B-B14F-4D97-AF65-F5344CB8AC3E}">
        <p14:creationId xmlns:p14="http://schemas.microsoft.com/office/powerpoint/2010/main" val="1417077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5EED9E0-5EC6-44A1-8F63-90F0783BB3D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35088660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a:solidFill>
                <a:srgbClr val="63666A"/>
              </a:solidFill>
              <a:ea typeface="Geneva" charset="-128"/>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400"/>
            </a:lvl1pPr>
          </a:lstStyle>
          <a:p>
            <a:r>
              <a:rPr lang="en-US" dirty="0"/>
              <a:t>Click to edit Master title style</a:t>
            </a:r>
          </a:p>
        </p:txBody>
      </p:sp>
      <p:sp>
        <p:nvSpPr>
          <p:cNvPr id="10243" name="Rectangle 3"/>
          <p:cNvSpPr>
            <a:spLocks noGrp="1" noChangeArrowheads="1"/>
          </p:cNvSpPr>
          <p:nvPr>
            <p:ph type="subTitle" idx="1"/>
          </p:nvPr>
        </p:nvSpPr>
        <p:spPr>
          <a:xfrm>
            <a:off x="2362200" y="5875020"/>
            <a:ext cx="4800600" cy="463868"/>
          </a:xfrm>
        </p:spPr>
        <p:txBody>
          <a:bodyPr/>
          <a:lstStyle>
            <a:lvl1pPr>
              <a:spcAft>
                <a:spcPct val="0"/>
              </a:spcAft>
              <a:defRPr sz="2000"/>
            </a:lvl1pPr>
          </a:lstStyle>
          <a:p>
            <a:r>
              <a:rPr lang="en-US" dirty="0"/>
              <a:t>Click to edit Master subtitle style</a:t>
            </a:r>
          </a:p>
        </p:txBody>
      </p:sp>
    </p:spTree>
    <p:extLst>
      <p:ext uri="{BB962C8B-B14F-4D97-AF65-F5344CB8AC3E}">
        <p14:creationId xmlns:p14="http://schemas.microsoft.com/office/powerpoint/2010/main" val="107277939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EE45A6D-0C83-446C-8DCB-26121A89D86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87167603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04765"/>
            <a:ext cx="7772400" cy="1264210"/>
          </a:xfrm>
        </p:spPr>
        <p:txBody>
          <a:bodyPr anchor="t"/>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275609A-7BFC-4AC0-B540-2CEB3F4144D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20780354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990602"/>
            <a:ext cx="4037013"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6613" y="990602"/>
            <a:ext cx="4038600"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5AA7D59A-398A-405A-ACDC-638D4A9868F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19779037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1C31C5A-E8BB-41D3-8BBA-2DD5D9A91C8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58049440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2EE8F42C-7B1C-4C06-A35E-96F6257634EB}"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51555422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5EED9E0-5EC6-44A1-8F63-90F0783BB3D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56504946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800" b="1"/>
            </a:lvl1pPr>
          </a:lstStyle>
          <a:p>
            <a:r>
              <a:rPr lang="en-US" dirty="0"/>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000" b="1"/>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506071"/>
            <a:ext cx="3008313" cy="462009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D45BECC-5BA4-4CB8-8378-EC6BCC6534F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43913448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59506"/>
            <a:ext cx="5486400" cy="712694"/>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43E9A60-E770-4F20-A4CD-CB0BCA1EFBD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78801770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994B9E9-5C0D-44F1-8E82-B24B050023E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50829671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800" b="1"/>
            </a:lvl1pPr>
          </a:lstStyle>
          <a:p>
            <a:r>
              <a:rPr lang="en-US" dirty="0"/>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000" b="1"/>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506071"/>
            <a:ext cx="3008313" cy="462009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D45BECC-5BA4-4CB8-8378-EC6BCC6534F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73172250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2"/>
            <a:ext cx="2057400" cy="588327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5613" y="152402"/>
            <a:ext cx="6019800" cy="58832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870A68F7-4901-43CB-824F-DF8C93F627C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9601031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3193251334"/>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F3917E07-D1D5-4356-8FF4-37120B066A5C}"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21380570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505DDA7F-F0E3-4D58-9768-FBE1E382ED8E}"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73042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fld id="{48EAAEA3-75D5-41EC-B7A5-EF7AB04F55FF}"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89151991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pPr>
              <a:defRPr/>
            </a:pPr>
            <a:fld id="{E481B838-5BE7-43E5-8AD5-6E388D691AC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970740737"/>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pPr>
              <a:defRPr/>
            </a:pPr>
            <a:fld id="{AE9EBEF8-A311-4E78-A288-92F785B633B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89961215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AFA323DA-B043-47D4-9FC5-6BFD346A0492}"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446483464"/>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B9D46C0D-A2B3-43D5-AD63-5E02CDEAFCDE}"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16913866"/>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1931787-EE62-4936-855A-E40B2948863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12256638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7.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image" Target="../media/image1.pn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image" Target="../media/image8.pn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image" Target="../media/image7.png"/><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7.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6.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7.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image" Target="../media/image7.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heme" Target="../theme/theme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8.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7.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theme" Target="../theme/theme9.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image" Target="../media/image8.png"/><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81000" y="6151565"/>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4"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1" y="990602"/>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AE20818F-2934-469E-9D52-8F30C492E90D}" type="slidenum">
              <a:rPr lang="en-US">
                <a:solidFill>
                  <a:srgbClr val="63666A"/>
                </a:solidFill>
                <a:ea typeface="Geneva" charset="-128"/>
              </a:rPr>
              <a:pPr eaLnBrk="0" fontAlgn="base" hangingPunct="0">
                <a:spcBef>
                  <a:spcPct val="0"/>
                </a:spcBef>
                <a:spcAft>
                  <a:spcPct val="0"/>
                </a:spcAft>
                <a:defRPr/>
              </a:pPr>
              <a:t>‹#›</a:t>
            </a:fld>
            <a:endParaRPr lang="en-US">
              <a:solidFill>
                <a:srgbClr val="63666A"/>
              </a:solidFill>
              <a:ea typeface="Geneva" charset="-128"/>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a:solidFill>
                <a:srgbClr val="FFFFFF"/>
              </a:solidFill>
              <a:ea typeface="Geneva" charset="-128"/>
            </a:endParaRPr>
          </a:p>
        </p:txBody>
      </p:sp>
    </p:spTree>
    <p:extLst>
      <p:ext uri="{BB962C8B-B14F-4D97-AF65-F5344CB8AC3E}">
        <p14:creationId xmlns:p14="http://schemas.microsoft.com/office/powerpoint/2010/main" val="10015849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63" r:id="rId13"/>
    <p:sldLayoutId id="2147483664" r:id="rId14"/>
    <p:sldLayoutId id="2147483665" r:id="rId15"/>
    <p:sldLayoutId id="2147483667" r:id="rId16"/>
    <p:sldLayoutId id="2147483669" r:id="rId17"/>
    <p:sldLayoutId id="2147483671" r:id="rId18"/>
  </p:sldLayoutIdLst>
  <p:transition>
    <p:fade/>
  </p:transition>
  <p:hf hdr="0" ftr="0" dt="0"/>
  <p:txStyles>
    <p:titleStyle>
      <a:lvl1pPr algn="l" rtl="0" eaLnBrk="0" fontAlgn="base" hangingPunct="0">
        <a:spcBef>
          <a:spcPct val="0"/>
        </a:spcBef>
        <a:spcAft>
          <a:spcPct val="0"/>
        </a:spcAft>
        <a:defRPr sz="2000" b="1">
          <a:solidFill>
            <a:schemeClr val="tx1"/>
          </a:solidFill>
          <a:latin typeface="+mj-lt"/>
          <a:ea typeface="Geneva" charset="0"/>
          <a:cs typeface="+mj-cs"/>
        </a:defRPr>
      </a:lvl1pPr>
      <a:lvl2pPr algn="l" rtl="0" eaLnBrk="0" fontAlgn="base" hangingPunct="0">
        <a:spcBef>
          <a:spcPct val="0"/>
        </a:spcBef>
        <a:spcAft>
          <a:spcPct val="0"/>
        </a:spcAft>
        <a:defRPr sz="2000" b="1">
          <a:solidFill>
            <a:schemeClr val="tx1"/>
          </a:solidFill>
          <a:latin typeface="Arial" charset="0"/>
          <a:ea typeface="Geneva" charset="0"/>
          <a:cs typeface="Arial Unicode MS" charset="0"/>
        </a:defRPr>
      </a:lvl2pPr>
      <a:lvl3pPr algn="l" rtl="0" eaLnBrk="0" fontAlgn="base" hangingPunct="0">
        <a:spcBef>
          <a:spcPct val="0"/>
        </a:spcBef>
        <a:spcAft>
          <a:spcPct val="0"/>
        </a:spcAft>
        <a:defRPr sz="2000" b="1">
          <a:solidFill>
            <a:schemeClr val="tx1"/>
          </a:solidFill>
          <a:latin typeface="Arial" charset="0"/>
          <a:ea typeface="Geneva" charset="0"/>
          <a:cs typeface="Arial Unicode MS" charset="0"/>
        </a:defRPr>
      </a:lvl3pPr>
      <a:lvl4pPr algn="l" rtl="0" eaLnBrk="0" fontAlgn="base" hangingPunct="0">
        <a:spcBef>
          <a:spcPct val="0"/>
        </a:spcBef>
        <a:spcAft>
          <a:spcPct val="0"/>
        </a:spcAft>
        <a:defRPr sz="2000" b="1">
          <a:solidFill>
            <a:schemeClr val="tx1"/>
          </a:solidFill>
          <a:latin typeface="Arial" charset="0"/>
          <a:ea typeface="Geneva" charset="0"/>
          <a:cs typeface="Arial Unicode MS" charset="0"/>
        </a:defRPr>
      </a:lvl4pPr>
      <a:lvl5pPr algn="l" rtl="0" eaLnBrk="0" fontAlgn="base" hangingPunct="0">
        <a:spcBef>
          <a:spcPct val="0"/>
        </a:spcBef>
        <a:spcAft>
          <a:spcPct val="0"/>
        </a:spcAft>
        <a:defRPr sz="2000" b="1">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a:solidFill>
            <a:schemeClr val="tx1"/>
          </a:solidFill>
          <a:latin typeface="+mn-lt"/>
          <a:ea typeface="Geneva" charset="0"/>
          <a:cs typeface="+mn-cs"/>
        </a:defRPr>
      </a:lvl1pPr>
      <a:lvl2pPr marL="228600" indent="-114300" algn="l" rtl="0" eaLnBrk="0" fontAlgn="base" hangingPunct="0">
        <a:lnSpc>
          <a:spcPct val="95000"/>
        </a:lnSpc>
        <a:spcBef>
          <a:spcPct val="0"/>
        </a:spcBef>
        <a:spcAft>
          <a:spcPct val="35000"/>
        </a:spcAft>
        <a:buClr>
          <a:schemeClr val="accent1"/>
        </a:buClr>
        <a:buSzPct val="90000"/>
        <a:buFont typeface="Arial" pitchFamily="34" charset="0"/>
        <a:buChar char="•"/>
        <a:defRPr>
          <a:solidFill>
            <a:schemeClr val="tx1"/>
          </a:solidFill>
          <a:latin typeface="+mn-lt"/>
          <a:ea typeface="+mn-ea"/>
          <a:cs typeface="+mn-cs"/>
        </a:defRPr>
      </a:lvl2pPr>
      <a:lvl3pPr marL="457200" indent="-168275" algn="l" rtl="0" eaLnBrk="0" fontAlgn="base" hangingPunct="0">
        <a:lnSpc>
          <a:spcPct val="95000"/>
        </a:lnSpc>
        <a:spcBef>
          <a:spcPct val="0"/>
        </a:spcBef>
        <a:spcAft>
          <a:spcPct val="35000"/>
        </a:spcAft>
        <a:buChar char="–"/>
        <a:defRPr>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4pPr>
      <a:lvl5pPr marL="800100" indent="-168275" algn="l" rtl="0" eaLnBrk="0" fontAlgn="base" hangingPunct="0">
        <a:lnSpc>
          <a:spcPct val="95000"/>
        </a:lnSpc>
        <a:spcBef>
          <a:spcPct val="0"/>
        </a:spcBef>
        <a:spcAft>
          <a:spcPct val="35000"/>
        </a:spcAft>
        <a:buChar char="»"/>
        <a:defRPr sz="16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3733"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eaLnBrk="0" hangingPunct="0">
              <a:lnSpc>
                <a:spcPct val="100000"/>
              </a:lnSpc>
              <a:defRPr sz="800" b="0">
                <a:solidFill>
                  <a:schemeClr val="tx1"/>
                </a:solidFill>
                <a:ea typeface="Geneva" charset="-128"/>
                <a:cs typeface="+mn-cs"/>
              </a:defRPr>
            </a:lvl1pPr>
          </a:lstStyle>
          <a:p>
            <a:pPr fontAlgn="base">
              <a:spcBef>
                <a:spcPct val="0"/>
              </a:spcBef>
              <a:spcAft>
                <a:spcPct val="0"/>
              </a:spcAft>
              <a:defRPr/>
            </a:pPr>
            <a:fld id="{0146E4F2-FE12-4FFA-A7D0-9855C980DBB6}" type="slidenum">
              <a:rPr lang="en-US">
                <a:solidFill>
                  <a:srgbClr val="63666A"/>
                </a:solidFill>
              </a:rPr>
              <a:pPr fontAlgn="base">
                <a:spcBef>
                  <a:spcPct val="0"/>
                </a:spcBef>
                <a:spcAft>
                  <a:spcPct val="0"/>
                </a:spcAft>
                <a:defRPr/>
              </a:pPr>
              <a:t>‹#›</a:t>
            </a:fld>
            <a:endParaRPr lang="en-US">
              <a:solidFill>
                <a:srgbClr val="63666A"/>
              </a:solidFill>
            </a:endParaRPr>
          </a:p>
        </p:txBody>
      </p:sp>
      <p:sp>
        <p:nvSpPr>
          <p:cNvPr id="3078"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400" b="1">
              <a:solidFill>
                <a:srgbClr val="FFFFFF"/>
              </a:solidFill>
              <a:ea typeface="Geneva" charset="-128"/>
            </a:endParaRPr>
          </a:p>
        </p:txBody>
      </p:sp>
      <p:pic>
        <p:nvPicPr>
          <p:cNvPr id="3079" name="Picture 7"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a:solidFill>
                  <a:srgbClr val="63666A"/>
                </a:solidFill>
              </a:rPr>
              <a:t>Title of presentation goes here</a:t>
            </a:r>
          </a:p>
        </p:txBody>
      </p:sp>
      <p:sp>
        <p:nvSpPr>
          <p:cNvPr id="3081" name="Text Box 9"/>
          <p:cNvSpPr txBox="1">
            <a:spLocks noChangeArrowheads="1"/>
          </p:cNvSpPr>
          <p:nvPr/>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a:solidFill>
                  <a:srgbClr val="63666A"/>
                </a:solidFill>
              </a:rPr>
              <a:t>Propriety and Confidential. Do not distribute.</a:t>
            </a:r>
          </a:p>
        </p:txBody>
      </p:sp>
    </p:spTree>
    <p:extLst>
      <p:ext uri="{BB962C8B-B14F-4D97-AF65-F5344CB8AC3E}">
        <p14:creationId xmlns:p14="http://schemas.microsoft.com/office/powerpoint/2010/main" val="34065024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eaLnBrk="0" hangingPunct="0">
              <a:lnSpc>
                <a:spcPct val="100000"/>
              </a:lnSpc>
              <a:defRPr sz="800" b="0">
                <a:solidFill>
                  <a:schemeClr val="tx1"/>
                </a:solidFill>
                <a:ea typeface="Geneva" charset="-128"/>
                <a:cs typeface="+mn-cs"/>
              </a:defRPr>
            </a:lvl1pPr>
          </a:lstStyle>
          <a:p>
            <a:pPr fontAlgn="base">
              <a:spcBef>
                <a:spcPct val="0"/>
              </a:spcBef>
              <a:spcAft>
                <a:spcPct val="0"/>
              </a:spcAft>
              <a:defRPr/>
            </a:pPr>
            <a:fld id="{0830E5C2-D8D9-4F48-B95E-5B73D024D269}" type="slidenum">
              <a:rPr lang="en-US">
                <a:solidFill>
                  <a:srgbClr val="63666A"/>
                </a:solidFill>
              </a:rPr>
              <a:pPr fontAlgn="base">
                <a:spcBef>
                  <a:spcPct val="0"/>
                </a:spcBef>
                <a:spcAft>
                  <a:spcPct val="0"/>
                </a:spcAft>
                <a:defRPr/>
              </a:pPr>
              <a:t>‹#›</a:t>
            </a:fld>
            <a:endParaRPr lang="en-US">
              <a:solidFill>
                <a:srgbClr val="63666A"/>
              </a:solidFill>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400" b="1">
              <a:solidFill>
                <a:srgbClr val="FFFFFF"/>
              </a:solidFill>
              <a:ea typeface="Geneva" charset="-128"/>
            </a:endParaRPr>
          </a:p>
        </p:txBody>
      </p:sp>
      <p:pic>
        <p:nvPicPr>
          <p:cNvPr id="1031" name="Picture 12"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a:solidFill>
                  <a:srgbClr val="63666A"/>
                </a:solidFill>
              </a:rPr>
              <a:t>Propriety and Confidential. Do not distribute.</a:t>
            </a:r>
          </a:p>
        </p:txBody>
      </p:sp>
    </p:spTree>
    <p:extLst>
      <p:ext uri="{BB962C8B-B14F-4D97-AF65-F5344CB8AC3E}">
        <p14:creationId xmlns:p14="http://schemas.microsoft.com/office/powerpoint/2010/main" val="188143756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381000" y="6151565"/>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4"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1" y="990602"/>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AE20818F-2934-469E-9D52-8F30C492E90D}" type="slidenum">
              <a:rPr lang="en-US">
                <a:solidFill>
                  <a:srgbClr val="63666A"/>
                </a:solidFill>
                <a:ea typeface="Geneva" charset="-128"/>
              </a:rPr>
              <a:pPr eaLnBrk="0" fontAlgn="base" hangingPunct="0">
                <a:spcBef>
                  <a:spcPct val="0"/>
                </a:spcBef>
                <a:spcAft>
                  <a:spcPct val="0"/>
                </a:spcAft>
                <a:defRPr/>
              </a:pPr>
              <a:t>‹#›</a:t>
            </a:fld>
            <a:endParaRPr lang="en-US">
              <a:solidFill>
                <a:srgbClr val="63666A"/>
              </a:solidFill>
              <a:ea typeface="Geneva" charset="-128"/>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a:solidFill>
                <a:srgbClr val="FFFFFF"/>
              </a:solidFill>
              <a:ea typeface="Geneva" charset="-128"/>
            </a:endParaRPr>
          </a:p>
        </p:txBody>
      </p:sp>
    </p:spTree>
    <p:extLst>
      <p:ext uri="{BB962C8B-B14F-4D97-AF65-F5344CB8AC3E}">
        <p14:creationId xmlns:p14="http://schemas.microsoft.com/office/powerpoint/2010/main" val="114471417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4046" r:id="rId13"/>
    <p:sldLayoutId id="2147484047" r:id="rId14"/>
  </p:sldLayoutIdLst>
  <p:transition>
    <p:fade/>
  </p:transition>
  <p:hf hdr="0" ftr="0" dt="0"/>
  <p:txStyles>
    <p:titleStyle>
      <a:lvl1pPr algn="l" rtl="0" eaLnBrk="0" fontAlgn="base" hangingPunct="0">
        <a:spcBef>
          <a:spcPct val="0"/>
        </a:spcBef>
        <a:spcAft>
          <a:spcPct val="0"/>
        </a:spcAft>
        <a:defRPr sz="2000" b="1">
          <a:solidFill>
            <a:schemeClr val="tx1"/>
          </a:solidFill>
          <a:latin typeface="+mj-lt"/>
          <a:ea typeface="Geneva" charset="0"/>
          <a:cs typeface="+mj-cs"/>
        </a:defRPr>
      </a:lvl1pPr>
      <a:lvl2pPr algn="l" rtl="0" eaLnBrk="0" fontAlgn="base" hangingPunct="0">
        <a:spcBef>
          <a:spcPct val="0"/>
        </a:spcBef>
        <a:spcAft>
          <a:spcPct val="0"/>
        </a:spcAft>
        <a:defRPr sz="2000" b="1">
          <a:solidFill>
            <a:schemeClr val="tx1"/>
          </a:solidFill>
          <a:latin typeface="Arial" charset="0"/>
          <a:ea typeface="Geneva" charset="0"/>
          <a:cs typeface="Arial Unicode MS" charset="0"/>
        </a:defRPr>
      </a:lvl2pPr>
      <a:lvl3pPr algn="l" rtl="0" eaLnBrk="0" fontAlgn="base" hangingPunct="0">
        <a:spcBef>
          <a:spcPct val="0"/>
        </a:spcBef>
        <a:spcAft>
          <a:spcPct val="0"/>
        </a:spcAft>
        <a:defRPr sz="2000" b="1">
          <a:solidFill>
            <a:schemeClr val="tx1"/>
          </a:solidFill>
          <a:latin typeface="Arial" charset="0"/>
          <a:ea typeface="Geneva" charset="0"/>
          <a:cs typeface="Arial Unicode MS" charset="0"/>
        </a:defRPr>
      </a:lvl3pPr>
      <a:lvl4pPr algn="l" rtl="0" eaLnBrk="0" fontAlgn="base" hangingPunct="0">
        <a:spcBef>
          <a:spcPct val="0"/>
        </a:spcBef>
        <a:spcAft>
          <a:spcPct val="0"/>
        </a:spcAft>
        <a:defRPr sz="2000" b="1">
          <a:solidFill>
            <a:schemeClr val="tx1"/>
          </a:solidFill>
          <a:latin typeface="Arial" charset="0"/>
          <a:ea typeface="Geneva" charset="0"/>
          <a:cs typeface="Arial Unicode MS" charset="0"/>
        </a:defRPr>
      </a:lvl4pPr>
      <a:lvl5pPr algn="l" rtl="0" eaLnBrk="0" fontAlgn="base" hangingPunct="0">
        <a:spcBef>
          <a:spcPct val="0"/>
        </a:spcBef>
        <a:spcAft>
          <a:spcPct val="0"/>
        </a:spcAft>
        <a:defRPr sz="2000" b="1">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a:solidFill>
            <a:schemeClr val="tx1"/>
          </a:solidFill>
          <a:latin typeface="+mn-lt"/>
          <a:ea typeface="Geneva" charset="0"/>
          <a:cs typeface="+mn-cs"/>
        </a:defRPr>
      </a:lvl1pPr>
      <a:lvl2pPr marL="228600" indent="-114300" algn="l" rtl="0" eaLnBrk="0" fontAlgn="base" hangingPunct="0">
        <a:lnSpc>
          <a:spcPct val="95000"/>
        </a:lnSpc>
        <a:spcBef>
          <a:spcPct val="0"/>
        </a:spcBef>
        <a:spcAft>
          <a:spcPct val="35000"/>
        </a:spcAft>
        <a:buClr>
          <a:schemeClr val="accent1"/>
        </a:buClr>
        <a:buSzPct val="90000"/>
        <a:buFont typeface="Arial" pitchFamily="34" charset="0"/>
        <a:buChar char="•"/>
        <a:defRPr>
          <a:solidFill>
            <a:schemeClr val="tx1"/>
          </a:solidFill>
          <a:latin typeface="+mn-lt"/>
          <a:ea typeface="+mn-ea"/>
          <a:cs typeface="+mn-cs"/>
        </a:defRPr>
      </a:lvl2pPr>
      <a:lvl3pPr marL="457200" indent="-168275" algn="l" rtl="0" eaLnBrk="0" fontAlgn="base" hangingPunct="0">
        <a:lnSpc>
          <a:spcPct val="95000"/>
        </a:lnSpc>
        <a:spcBef>
          <a:spcPct val="0"/>
        </a:spcBef>
        <a:spcAft>
          <a:spcPct val="35000"/>
        </a:spcAft>
        <a:buChar char="–"/>
        <a:defRPr>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4pPr>
      <a:lvl5pPr marL="800100" indent="-168275" algn="l" rtl="0" eaLnBrk="0" fontAlgn="base" hangingPunct="0">
        <a:lnSpc>
          <a:spcPct val="95000"/>
        </a:lnSpc>
        <a:spcBef>
          <a:spcPct val="0"/>
        </a:spcBef>
        <a:spcAft>
          <a:spcPct val="35000"/>
        </a:spcAft>
        <a:buChar char="»"/>
        <a:defRPr sz="16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eaLnBrk="0" hangingPunct="0">
              <a:lnSpc>
                <a:spcPct val="100000"/>
              </a:lnSpc>
              <a:defRPr sz="800" b="0">
                <a:solidFill>
                  <a:schemeClr val="tx1"/>
                </a:solidFill>
                <a:ea typeface="Geneva" charset="-128"/>
                <a:cs typeface="+mn-cs"/>
              </a:defRPr>
            </a:lvl1pPr>
          </a:lstStyle>
          <a:p>
            <a:pPr fontAlgn="base">
              <a:spcBef>
                <a:spcPct val="0"/>
              </a:spcBef>
              <a:spcAft>
                <a:spcPct val="0"/>
              </a:spcAft>
              <a:defRPr/>
            </a:pPr>
            <a:fld id="{AC096210-90F1-45E1-9CF7-E1B3B3A493D6}" type="slidenum">
              <a:rPr lang="en-US">
                <a:solidFill>
                  <a:srgbClr val="63666A"/>
                </a:solidFill>
              </a:rPr>
              <a:pPr fontAlgn="base">
                <a:spcBef>
                  <a:spcPct val="0"/>
                </a:spcBef>
                <a:spcAft>
                  <a:spcPct val="0"/>
                </a:spcAft>
                <a:defRPr/>
              </a:pPr>
              <a:t>‹#›</a:t>
            </a:fld>
            <a:endParaRPr lang="en-US">
              <a:solidFill>
                <a:srgbClr val="63666A"/>
              </a:solidFill>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400" b="1">
              <a:solidFill>
                <a:srgbClr val="FFFFFF"/>
              </a:solidFill>
              <a:ea typeface="Geneva"/>
            </a:endParaRPr>
          </a:p>
        </p:txBody>
      </p:sp>
      <p:pic>
        <p:nvPicPr>
          <p:cNvPr id="1031" name="Picture 12" descr="Optum_ColorBand-02"/>
          <p:cNvPicPr preferRelativeResize="0">
            <a:picLocks noChangeAspect="1" noChangeArrowheads="1"/>
          </p:cNvPicPr>
          <p:nvPr/>
        </p:nvPicPr>
        <p:blipFill>
          <a:blip r:embed="rId16"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a:solidFill>
                  <a:srgbClr val="63666A"/>
                </a:solidFill>
              </a:rPr>
              <a:t>Propriety and Confidential. Do not distribute.</a:t>
            </a:r>
          </a:p>
        </p:txBody>
      </p:sp>
    </p:spTree>
    <p:extLst>
      <p:ext uri="{BB962C8B-B14F-4D97-AF65-F5344CB8AC3E}">
        <p14:creationId xmlns:p14="http://schemas.microsoft.com/office/powerpoint/2010/main" val="296357557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8" r:id="rId12"/>
    <p:sldLayoutId id="2147483746" r:id="rId13"/>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eaLnBrk="0" hangingPunct="0">
              <a:lnSpc>
                <a:spcPct val="100000"/>
              </a:lnSpc>
              <a:defRPr sz="800" b="0">
                <a:solidFill>
                  <a:schemeClr val="tx1"/>
                </a:solidFill>
                <a:ea typeface="Geneva" charset="-128"/>
                <a:cs typeface="+mn-cs"/>
              </a:defRPr>
            </a:lvl1pPr>
          </a:lstStyle>
          <a:p>
            <a:pPr fontAlgn="base">
              <a:spcBef>
                <a:spcPct val="0"/>
              </a:spcBef>
              <a:spcAft>
                <a:spcPct val="0"/>
              </a:spcAft>
              <a:defRPr/>
            </a:pPr>
            <a:fld id="{8A711C99-E4CA-46AF-BC82-D6219D297A2D}" type="slidenum">
              <a:rPr lang="en-US">
                <a:solidFill>
                  <a:srgbClr val="63666A"/>
                </a:solidFill>
              </a:rPr>
              <a:pPr fontAlgn="base">
                <a:spcBef>
                  <a:spcPct val="0"/>
                </a:spcBef>
                <a:spcAft>
                  <a:spcPct val="0"/>
                </a:spcAft>
                <a:defRPr/>
              </a:pPr>
              <a:t>‹#›</a:t>
            </a:fld>
            <a:endParaRPr lang="en-US">
              <a:solidFill>
                <a:srgbClr val="63666A"/>
              </a:solidFill>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400" b="1">
              <a:solidFill>
                <a:srgbClr val="FFFFFF"/>
              </a:solidFill>
            </a:endParaRPr>
          </a:p>
        </p:txBody>
      </p:sp>
      <p:pic>
        <p:nvPicPr>
          <p:cNvPr id="1031" name="Picture 12"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a:solidFill>
                  <a:srgbClr val="63666A"/>
                </a:solidFill>
              </a:rPr>
              <a:t>Propriety and Confidential. Do not distribute.</a:t>
            </a:r>
          </a:p>
        </p:txBody>
      </p:sp>
    </p:spTree>
    <p:extLst>
      <p:ext uri="{BB962C8B-B14F-4D97-AF65-F5344CB8AC3E}">
        <p14:creationId xmlns:p14="http://schemas.microsoft.com/office/powerpoint/2010/main" val="999887356"/>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81000" y="6151565"/>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4"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1" y="990602"/>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AE20818F-2934-469E-9D52-8F30C492E90D}" type="slidenum">
              <a:rPr lang="en-US">
                <a:solidFill>
                  <a:srgbClr val="63666A"/>
                </a:solidFill>
                <a:ea typeface="Geneva" charset="-128"/>
              </a:rPr>
              <a:pPr eaLnBrk="0" fontAlgn="base" hangingPunct="0">
                <a:spcBef>
                  <a:spcPct val="0"/>
                </a:spcBef>
                <a:spcAft>
                  <a:spcPct val="0"/>
                </a:spcAft>
                <a:defRPr/>
              </a:pPr>
              <a:t>‹#›</a:t>
            </a:fld>
            <a:endParaRPr lang="en-US">
              <a:solidFill>
                <a:srgbClr val="63666A"/>
              </a:solidFill>
              <a:ea typeface="Geneva" charset="-128"/>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a:solidFill>
                <a:srgbClr val="FFFFFF"/>
              </a:solidFill>
              <a:ea typeface="Geneva" charset="-128"/>
            </a:endParaRPr>
          </a:p>
        </p:txBody>
      </p:sp>
    </p:spTree>
    <p:extLst>
      <p:ext uri="{BB962C8B-B14F-4D97-AF65-F5344CB8AC3E}">
        <p14:creationId xmlns:p14="http://schemas.microsoft.com/office/powerpoint/2010/main" val="1690263760"/>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Lst>
  <p:transition>
    <p:fade/>
  </p:transition>
  <p:hf hdr="0" ftr="0" dt="0"/>
  <p:txStyles>
    <p:titleStyle>
      <a:lvl1pPr algn="l" rtl="0" eaLnBrk="0" fontAlgn="base" hangingPunct="0">
        <a:spcBef>
          <a:spcPct val="0"/>
        </a:spcBef>
        <a:spcAft>
          <a:spcPct val="0"/>
        </a:spcAft>
        <a:defRPr sz="2000" b="1">
          <a:solidFill>
            <a:schemeClr val="tx1"/>
          </a:solidFill>
          <a:latin typeface="+mj-lt"/>
          <a:ea typeface="Geneva" charset="0"/>
          <a:cs typeface="+mj-cs"/>
        </a:defRPr>
      </a:lvl1pPr>
      <a:lvl2pPr algn="l" rtl="0" eaLnBrk="0" fontAlgn="base" hangingPunct="0">
        <a:spcBef>
          <a:spcPct val="0"/>
        </a:spcBef>
        <a:spcAft>
          <a:spcPct val="0"/>
        </a:spcAft>
        <a:defRPr sz="2000" b="1">
          <a:solidFill>
            <a:schemeClr val="tx1"/>
          </a:solidFill>
          <a:latin typeface="Arial" charset="0"/>
          <a:ea typeface="Geneva" charset="0"/>
          <a:cs typeface="Arial Unicode MS" charset="0"/>
        </a:defRPr>
      </a:lvl2pPr>
      <a:lvl3pPr algn="l" rtl="0" eaLnBrk="0" fontAlgn="base" hangingPunct="0">
        <a:spcBef>
          <a:spcPct val="0"/>
        </a:spcBef>
        <a:spcAft>
          <a:spcPct val="0"/>
        </a:spcAft>
        <a:defRPr sz="2000" b="1">
          <a:solidFill>
            <a:schemeClr val="tx1"/>
          </a:solidFill>
          <a:latin typeface="Arial" charset="0"/>
          <a:ea typeface="Geneva" charset="0"/>
          <a:cs typeface="Arial Unicode MS" charset="0"/>
        </a:defRPr>
      </a:lvl3pPr>
      <a:lvl4pPr algn="l" rtl="0" eaLnBrk="0" fontAlgn="base" hangingPunct="0">
        <a:spcBef>
          <a:spcPct val="0"/>
        </a:spcBef>
        <a:spcAft>
          <a:spcPct val="0"/>
        </a:spcAft>
        <a:defRPr sz="2000" b="1">
          <a:solidFill>
            <a:schemeClr val="tx1"/>
          </a:solidFill>
          <a:latin typeface="Arial" charset="0"/>
          <a:ea typeface="Geneva" charset="0"/>
          <a:cs typeface="Arial Unicode MS" charset="0"/>
        </a:defRPr>
      </a:lvl4pPr>
      <a:lvl5pPr algn="l" rtl="0" eaLnBrk="0" fontAlgn="base" hangingPunct="0">
        <a:spcBef>
          <a:spcPct val="0"/>
        </a:spcBef>
        <a:spcAft>
          <a:spcPct val="0"/>
        </a:spcAft>
        <a:defRPr sz="2000" b="1">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a:solidFill>
            <a:schemeClr val="tx1"/>
          </a:solidFill>
          <a:latin typeface="+mn-lt"/>
          <a:ea typeface="Geneva" charset="0"/>
          <a:cs typeface="+mn-cs"/>
        </a:defRPr>
      </a:lvl1pPr>
      <a:lvl2pPr marL="228600" indent="-114300" algn="l" rtl="0" eaLnBrk="0" fontAlgn="base" hangingPunct="0">
        <a:lnSpc>
          <a:spcPct val="95000"/>
        </a:lnSpc>
        <a:spcBef>
          <a:spcPct val="0"/>
        </a:spcBef>
        <a:spcAft>
          <a:spcPct val="35000"/>
        </a:spcAft>
        <a:buClr>
          <a:schemeClr val="accent1"/>
        </a:buClr>
        <a:buSzPct val="90000"/>
        <a:buFont typeface="Arial" pitchFamily="34" charset="0"/>
        <a:buChar char="•"/>
        <a:defRPr>
          <a:solidFill>
            <a:schemeClr val="tx1"/>
          </a:solidFill>
          <a:latin typeface="+mn-lt"/>
          <a:ea typeface="+mn-ea"/>
          <a:cs typeface="+mn-cs"/>
        </a:defRPr>
      </a:lvl2pPr>
      <a:lvl3pPr marL="457200" indent="-168275" algn="l" rtl="0" eaLnBrk="0" fontAlgn="base" hangingPunct="0">
        <a:lnSpc>
          <a:spcPct val="95000"/>
        </a:lnSpc>
        <a:spcBef>
          <a:spcPct val="0"/>
        </a:spcBef>
        <a:spcAft>
          <a:spcPct val="35000"/>
        </a:spcAft>
        <a:buChar char="–"/>
        <a:defRPr>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4pPr>
      <a:lvl5pPr marL="800100" indent="-168275" algn="l" rtl="0" eaLnBrk="0" fontAlgn="base" hangingPunct="0">
        <a:lnSpc>
          <a:spcPct val="95000"/>
        </a:lnSpc>
        <a:spcBef>
          <a:spcPct val="0"/>
        </a:spcBef>
        <a:spcAft>
          <a:spcPct val="35000"/>
        </a:spcAft>
        <a:buChar char="»"/>
        <a:defRPr sz="16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7"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eaLnBrk="0" hangingPunct="0">
              <a:lnSpc>
                <a:spcPct val="100000"/>
              </a:lnSpc>
              <a:defRPr sz="800" b="0">
                <a:solidFill>
                  <a:schemeClr val="tx1"/>
                </a:solidFill>
                <a:ea typeface="Geneva" charset="-128"/>
                <a:cs typeface="+mn-cs"/>
              </a:defRPr>
            </a:lvl1pPr>
          </a:lstStyle>
          <a:p>
            <a:pPr fontAlgn="base">
              <a:spcBef>
                <a:spcPct val="0"/>
              </a:spcBef>
              <a:spcAft>
                <a:spcPct val="0"/>
              </a:spcAft>
              <a:defRPr/>
            </a:pPr>
            <a:fld id="{A3600293-BD17-41FD-A340-459E09702224}" type="slidenum">
              <a:rPr lang="en-US">
                <a:solidFill>
                  <a:srgbClr val="63666A"/>
                </a:solidFill>
              </a:rPr>
              <a:pPr fontAlgn="base">
                <a:spcBef>
                  <a:spcPct val="0"/>
                </a:spcBef>
                <a:spcAft>
                  <a:spcPct val="0"/>
                </a:spcAft>
                <a:defRPr/>
              </a:pPr>
              <a:t>‹#›</a:t>
            </a:fld>
            <a:endParaRPr lang="en-US">
              <a:solidFill>
                <a:srgbClr val="63666A"/>
              </a:solidFill>
            </a:endParaRPr>
          </a:p>
        </p:txBody>
      </p:sp>
      <p:sp>
        <p:nvSpPr>
          <p:cNvPr id="2054"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400" b="1">
              <a:solidFill>
                <a:srgbClr val="FFFFFF"/>
              </a:solidFill>
              <a:ea typeface="Geneva"/>
            </a:endParaRPr>
          </a:p>
        </p:txBody>
      </p:sp>
      <p:pic>
        <p:nvPicPr>
          <p:cNvPr id="2055" name="Picture 7" descr="Optum_ColorBand-02"/>
          <p:cNvPicPr preferRelativeResize="0">
            <a:picLocks noChangeAspect="1" noChangeArrowheads="1"/>
          </p:cNvPicPr>
          <p:nvPr/>
        </p:nvPicPr>
        <p:blipFill>
          <a:blip r:embed="rId15"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p:nvSpPr>
        <p:spPr bwMode="auto">
          <a:xfrm>
            <a:off x="2117725" y="6553200"/>
            <a:ext cx="1616075" cy="188913"/>
          </a:xfrm>
          <a:prstGeom prst="rect">
            <a:avLst/>
          </a:prstGeom>
          <a:noFill/>
          <a:ln>
            <a:noFill/>
          </a:ln>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a:solidFill>
                  <a:srgbClr val="63666A"/>
                </a:solidFill>
              </a:rPr>
              <a:t>Title of presentation goes here</a:t>
            </a:r>
          </a:p>
        </p:txBody>
      </p:sp>
      <p:sp>
        <p:nvSpPr>
          <p:cNvPr id="2057" name="Text Box 9"/>
          <p:cNvSpPr txBox="1">
            <a:spLocks noChangeArrowheads="1"/>
          </p:cNvSpPr>
          <p:nvPr/>
        </p:nvSpPr>
        <p:spPr bwMode="auto">
          <a:xfrm>
            <a:off x="6477000" y="6553200"/>
            <a:ext cx="1905000" cy="228600"/>
          </a:xfrm>
          <a:prstGeom prst="rect">
            <a:avLst/>
          </a:prstGeom>
          <a:noFill/>
          <a:ln>
            <a:noFill/>
          </a:ln>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a:solidFill>
                  <a:srgbClr val="63666A"/>
                </a:solidFill>
              </a:rPr>
              <a:t>Propriety and Confidential. Do not distribute.</a:t>
            </a:r>
          </a:p>
        </p:txBody>
      </p:sp>
    </p:spTree>
    <p:extLst>
      <p:ext uri="{BB962C8B-B14F-4D97-AF65-F5344CB8AC3E}">
        <p14:creationId xmlns:p14="http://schemas.microsoft.com/office/powerpoint/2010/main" val="1462264719"/>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3" r:id="rId12"/>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7"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eaLnBrk="0" hangingPunct="0">
              <a:lnSpc>
                <a:spcPct val="100000"/>
              </a:lnSpc>
              <a:defRPr sz="800" b="0">
                <a:solidFill>
                  <a:schemeClr val="tx1"/>
                </a:solidFill>
                <a:ea typeface="Geneva" charset="-128"/>
                <a:cs typeface="+mn-cs"/>
              </a:defRPr>
            </a:lvl1pPr>
          </a:lstStyle>
          <a:p>
            <a:pPr fontAlgn="base">
              <a:spcBef>
                <a:spcPct val="0"/>
              </a:spcBef>
              <a:spcAft>
                <a:spcPct val="0"/>
              </a:spcAft>
              <a:defRPr/>
            </a:pPr>
            <a:fld id="{A3600293-BD17-41FD-A340-459E09702224}" type="slidenum">
              <a:rPr lang="en-US">
                <a:solidFill>
                  <a:srgbClr val="63666A"/>
                </a:solidFill>
              </a:rPr>
              <a:pPr fontAlgn="base">
                <a:spcBef>
                  <a:spcPct val="0"/>
                </a:spcBef>
                <a:spcAft>
                  <a:spcPct val="0"/>
                </a:spcAft>
                <a:defRPr/>
              </a:pPr>
              <a:t>‹#›</a:t>
            </a:fld>
            <a:endParaRPr lang="en-US">
              <a:solidFill>
                <a:srgbClr val="63666A"/>
              </a:solidFill>
            </a:endParaRPr>
          </a:p>
        </p:txBody>
      </p:sp>
      <p:sp>
        <p:nvSpPr>
          <p:cNvPr id="2054"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400" b="1">
              <a:solidFill>
                <a:srgbClr val="FFFFFF"/>
              </a:solidFill>
            </a:endParaRPr>
          </a:p>
        </p:txBody>
      </p:sp>
      <p:pic>
        <p:nvPicPr>
          <p:cNvPr id="2055" name="Picture 7" descr="Optum_ColorBand-02"/>
          <p:cNvPicPr preferRelativeResize="0">
            <a:picLocks noChangeAspect="1" noChangeArrowheads="1"/>
          </p:cNvPicPr>
          <p:nvPr/>
        </p:nvPicPr>
        <p:blipFill>
          <a:blip r:embed="rId15"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p:nvSpPr>
        <p:spPr bwMode="auto">
          <a:xfrm>
            <a:off x="2117725" y="6553200"/>
            <a:ext cx="1616075" cy="188913"/>
          </a:xfrm>
          <a:prstGeom prst="rect">
            <a:avLst/>
          </a:prstGeom>
          <a:noFill/>
          <a:ln>
            <a:noFill/>
          </a:ln>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a:solidFill>
                  <a:srgbClr val="63666A"/>
                </a:solidFill>
              </a:rPr>
              <a:t>Title of presentation goes here</a:t>
            </a:r>
          </a:p>
        </p:txBody>
      </p:sp>
      <p:sp>
        <p:nvSpPr>
          <p:cNvPr id="2057" name="Text Box 9"/>
          <p:cNvSpPr txBox="1">
            <a:spLocks noChangeArrowheads="1"/>
          </p:cNvSpPr>
          <p:nvPr/>
        </p:nvSpPr>
        <p:spPr bwMode="auto">
          <a:xfrm>
            <a:off x="6477000" y="6553200"/>
            <a:ext cx="1905000" cy="228600"/>
          </a:xfrm>
          <a:prstGeom prst="rect">
            <a:avLst/>
          </a:prstGeom>
          <a:noFill/>
          <a:ln>
            <a:noFill/>
          </a:ln>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a:solidFill>
                  <a:srgbClr val="63666A"/>
                </a:solidFill>
              </a:rPr>
              <a:t>Propriety and Confidential. Do not distribute.</a:t>
            </a:r>
          </a:p>
        </p:txBody>
      </p:sp>
    </p:spTree>
    <p:extLst>
      <p:ext uri="{BB962C8B-B14F-4D97-AF65-F5344CB8AC3E}">
        <p14:creationId xmlns:p14="http://schemas.microsoft.com/office/powerpoint/2010/main" val="3319537496"/>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1" r:id="rId12"/>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bwMode="auto">
          <a:xfrm>
            <a:off x="0" y="5257800"/>
            <a:ext cx="9144000" cy="1600200"/>
          </a:xfrm>
          <a:prstGeom prst="rect">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5" name="Title 4"/>
          <p:cNvSpPr>
            <a:spLocks noGrp="1"/>
          </p:cNvSpPr>
          <p:nvPr>
            <p:ph type="ctrTitle"/>
          </p:nvPr>
        </p:nvSpPr>
        <p:spPr>
          <a:xfrm>
            <a:off x="114300" y="5257800"/>
            <a:ext cx="8077200" cy="342900"/>
          </a:xfrm>
        </p:spPr>
        <p:txBody>
          <a:bodyPr/>
          <a:lstStyle/>
          <a:p>
            <a:r>
              <a:rPr lang="en-US" sz="3600" b="0" spc="600" dirty="0">
                <a:solidFill>
                  <a:schemeClr val="bg1"/>
                </a:solidFill>
              </a:rPr>
              <a:t>Preventative Services</a:t>
            </a:r>
            <a:br>
              <a:rPr lang="en-US" sz="3600" b="0" spc="600" dirty="0">
                <a:solidFill>
                  <a:schemeClr val="bg1"/>
                </a:solidFill>
              </a:rPr>
            </a:br>
            <a:r>
              <a:rPr lang="en-US" sz="3600" b="0" spc="600" dirty="0">
                <a:solidFill>
                  <a:schemeClr val="bg1"/>
                </a:solidFill>
              </a:rPr>
              <a:t>Audit Expansion</a:t>
            </a:r>
            <a:br>
              <a:rPr lang="en-US" sz="3600" b="0" spc="600" dirty="0">
                <a:solidFill>
                  <a:schemeClr val="bg1"/>
                </a:solidFill>
              </a:rPr>
            </a:br>
            <a:r>
              <a:rPr lang="en-US" dirty="0">
                <a:solidFill>
                  <a:schemeClr val="bg1"/>
                </a:solidFill>
              </a:rPr>
              <a:t>An Overview</a:t>
            </a:r>
          </a:p>
        </p:txBody>
      </p:sp>
      <p:sp>
        <p:nvSpPr>
          <p:cNvPr id="10" name="Rectangle 9">
            <a:extLst>
              <a:ext uri="{FF2B5EF4-FFF2-40B4-BE49-F238E27FC236}">
                <a16:creationId xmlns:a16="http://schemas.microsoft.com/office/drawing/2014/main" id="{82924F4C-AD19-3A4B-87B1-AA082055DD8B}"/>
              </a:ext>
            </a:extLst>
          </p:cNvPr>
          <p:cNvSpPr/>
          <p:nvPr/>
        </p:nvSpPr>
        <p:spPr bwMode="auto">
          <a:xfrm>
            <a:off x="6019800" y="0"/>
            <a:ext cx="3124200" cy="5257800"/>
          </a:xfrm>
          <a:prstGeom prst="rect">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pic>
        <p:nvPicPr>
          <p:cNvPr id="1030" name="Picture 6" descr="Artificial Intelligence Solutions For Multiple Use Cases">
            <a:extLst>
              <a:ext uri="{FF2B5EF4-FFF2-40B4-BE49-F238E27FC236}">
                <a16:creationId xmlns:a16="http://schemas.microsoft.com/office/drawing/2014/main" id="{C9BE5AA4-9A50-7D48-8FF1-CD0A03C79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1" y="304800"/>
            <a:ext cx="5599855" cy="672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08742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70C0"/>
                </a:solidFill>
              </a:rPr>
              <a:t>Problem Definition</a:t>
            </a:r>
          </a:p>
        </p:txBody>
      </p:sp>
      <p:sp>
        <p:nvSpPr>
          <p:cNvPr id="3" name="Slide Number Placeholder 2"/>
          <p:cNvSpPr>
            <a:spLocks noGrp="1"/>
          </p:cNvSpPr>
          <p:nvPr>
            <p:ph type="sldNum" sz="quarter" idx="10"/>
          </p:nvPr>
        </p:nvSpPr>
        <p:spPr/>
        <p:txBody>
          <a:bodyPr/>
          <a:lstStyle/>
          <a:p>
            <a:pPr>
              <a:defRPr/>
            </a:pPr>
            <a:fld id="{2EE8F42C-7B1C-4C06-A35E-96F6257634EB}" type="slidenum">
              <a:rPr lang="en-US" smtClean="0">
                <a:solidFill>
                  <a:srgbClr val="63666A"/>
                </a:solidFill>
              </a:rPr>
              <a:pPr>
                <a:defRPr/>
              </a:pPr>
              <a:t>2</a:t>
            </a:fld>
            <a:endParaRPr lang="en-US">
              <a:solidFill>
                <a:srgbClr val="63666A"/>
              </a:solidFill>
            </a:endParaRPr>
          </a:p>
        </p:txBody>
      </p:sp>
      <p:sp>
        <p:nvSpPr>
          <p:cNvPr id="6" name="Left Brace 5">
            <a:extLst>
              <a:ext uri="{FF2B5EF4-FFF2-40B4-BE49-F238E27FC236}">
                <a16:creationId xmlns:a16="http://schemas.microsoft.com/office/drawing/2014/main" id="{115D4B96-D09A-D14D-99C2-F9223BED08F9}"/>
              </a:ext>
            </a:extLst>
          </p:cNvPr>
          <p:cNvSpPr/>
          <p:nvPr/>
        </p:nvSpPr>
        <p:spPr bwMode="auto">
          <a:xfrm>
            <a:off x="-157299" y="794093"/>
            <a:ext cx="609600" cy="5562600"/>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4" name="Rectangle 3">
            <a:extLst>
              <a:ext uri="{FF2B5EF4-FFF2-40B4-BE49-F238E27FC236}">
                <a16:creationId xmlns:a16="http://schemas.microsoft.com/office/drawing/2014/main" id="{AA21964E-8F05-BF4E-86EE-C702B6ED8F53}"/>
              </a:ext>
            </a:extLst>
          </p:cNvPr>
          <p:cNvSpPr/>
          <p:nvPr/>
        </p:nvSpPr>
        <p:spPr>
          <a:xfrm>
            <a:off x="228600" y="838200"/>
            <a:ext cx="8386899" cy="6740307"/>
          </a:xfrm>
          <a:prstGeom prst="rect">
            <a:avLst/>
          </a:prstGeom>
        </p:spPr>
        <p:txBody>
          <a:bodyPr wrap="square">
            <a:spAutoFit/>
          </a:bodyPr>
          <a:lstStyle/>
          <a:p>
            <a:r>
              <a:rPr lang="en-US" dirty="0"/>
              <a:t>Most UHC Commercial policies cover preventative services at 100% with no copay when INN provider is used. However, the preventative care policies can be complex and have multiple levels of rules (diabetes screenings are covered if these procedure codes A--D and diagnosis codes  1-4 are included but not if BCD)  </a:t>
            </a:r>
          </a:p>
          <a:p>
            <a:br>
              <a:rPr lang="en-US" dirty="0"/>
            </a:br>
            <a:endParaRPr lang="en-US" dirty="0"/>
          </a:p>
          <a:p>
            <a:r>
              <a:rPr lang="en-US" dirty="0"/>
              <a:t>An Initial POC was conducted by comparing the 'Injectable' section of the Oxford Preventative care policy document and identifying claims that did not pay according to the policy.  This capability will focus on scaling the comparison of additional sections in the preventative care guides below against the paid claims. </a:t>
            </a:r>
          </a:p>
          <a:p>
            <a:br>
              <a:rPr lang="en-US" dirty="0"/>
            </a:br>
            <a:endParaRPr lang="en-US" dirty="0"/>
          </a:p>
          <a:p>
            <a:r>
              <a:rPr lang="en-US" b="1" dirty="0"/>
              <a:t>Short term: </a:t>
            </a:r>
            <a:r>
              <a:rPr lang="en-US" dirty="0"/>
              <a:t>we would like to analyze claims by comparing to the codes in the preventative services document </a:t>
            </a:r>
          </a:p>
          <a:p>
            <a:r>
              <a:rPr lang="en-US" b="1" dirty="0"/>
              <a:t>Long term</a:t>
            </a:r>
            <a:r>
              <a:rPr lang="en-US" dirty="0"/>
              <a:t>: NLP should be leveraged to automatically read and extract rules from preventative services document. This is covered under C105571</a:t>
            </a:r>
          </a:p>
          <a:p>
            <a:br>
              <a:rPr lang="en-US" dirty="0"/>
            </a:br>
            <a:endParaRPr lang="en-US" dirty="0"/>
          </a:p>
          <a:p>
            <a:br>
              <a:rPr lang="en-US" dirty="0"/>
            </a:br>
            <a:endParaRPr lang="en-US" dirty="0"/>
          </a:p>
          <a:p>
            <a:br>
              <a:rPr lang="en-US" dirty="0"/>
            </a:br>
            <a:endParaRPr lang="en-US" dirty="0">
              <a:effectLst/>
              <a:latin typeface="Helvetica Neue" panose="02000503000000020004" pitchFamily="2" charset="0"/>
            </a:endParaRPr>
          </a:p>
        </p:txBody>
      </p:sp>
    </p:spTree>
    <p:extLst>
      <p:ext uri="{BB962C8B-B14F-4D97-AF65-F5344CB8AC3E}">
        <p14:creationId xmlns:p14="http://schemas.microsoft.com/office/powerpoint/2010/main" val="40240980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70C0"/>
                </a:solidFill>
              </a:rPr>
              <a:t>Translating problem from business to technical</a:t>
            </a:r>
          </a:p>
        </p:txBody>
      </p:sp>
      <p:sp>
        <p:nvSpPr>
          <p:cNvPr id="3" name="Slide Number Placeholder 2"/>
          <p:cNvSpPr>
            <a:spLocks noGrp="1"/>
          </p:cNvSpPr>
          <p:nvPr>
            <p:ph type="sldNum" sz="quarter" idx="10"/>
          </p:nvPr>
        </p:nvSpPr>
        <p:spPr/>
        <p:txBody>
          <a:bodyPr/>
          <a:lstStyle/>
          <a:p>
            <a:pPr>
              <a:defRPr/>
            </a:pPr>
            <a:fld id="{2EE8F42C-7B1C-4C06-A35E-96F6257634EB}" type="slidenum">
              <a:rPr lang="en-US" smtClean="0">
                <a:solidFill>
                  <a:srgbClr val="63666A"/>
                </a:solidFill>
              </a:rPr>
              <a:pPr>
                <a:defRPr/>
              </a:pPr>
              <a:t>3</a:t>
            </a:fld>
            <a:endParaRPr lang="en-US">
              <a:solidFill>
                <a:srgbClr val="63666A"/>
              </a:solidFill>
            </a:endParaRPr>
          </a:p>
        </p:txBody>
      </p:sp>
      <p:sp>
        <p:nvSpPr>
          <p:cNvPr id="6" name="Left Brace 5">
            <a:extLst>
              <a:ext uri="{FF2B5EF4-FFF2-40B4-BE49-F238E27FC236}">
                <a16:creationId xmlns:a16="http://schemas.microsoft.com/office/drawing/2014/main" id="{115D4B96-D09A-D14D-99C2-F9223BED08F9}"/>
              </a:ext>
            </a:extLst>
          </p:cNvPr>
          <p:cNvSpPr/>
          <p:nvPr/>
        </p:nvSpPr>
        <p:spPr bwMode="auto">
          <a:xfrm>
            <a:off x="-157299" y="794093"/>
            <a:ext cx="609600" cy="5562600"/>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4" name="Rectangle 3">
            <a:extLst>
              <a:ext uri="{FF2B5EF4-FFF2-40B4-BE49-F238E27FC236}">
                <a16:creationId xmlns:a16="http://schemas.microsoft.com/office/drawing/2014/main" id="{AA21964E-8F05-BF4E-86EE-C702B6ED8F53}"/>
              </a:ext>
            </a:extLst>
          </p:cNvPr>
          <p:cNvSpPr/>
          <p:nvPr/>
        </p:nvSpPr>
        <p:spPr>
          <a:xfrm>
            <a:off x="228600" y="838200"/>
            <a:ext cx="8386899" cy="7017306"/>
          </a:xfrm>
          <a:prstGeom prst="rect">
            <a:avLst/>
          </a:prstGeom>
        </p:spPr>
        <p:txBody>
          <a:bodyPr wrap="square">
            <a:spAutoFit/>
          </a:bodyPr>
          <a:lstStyle/>
          <a:p>
            <a:r>
              <a:rPr lang="en-US" dirty="0"/>
              <a:t>If we look at current issues, here is what we find</a:t>
            </a:r>
          </a:p>
          <a:p>
            <a:endParaRPr lang="en-US" dirty="0"/>
          </a:p>
          <a:p>
            <a:pPr marL="342900" indent="-342900">
              <a:buAutoNum type="arabicPeriod"/>
            </a:pPr>
            <a:r>
              <a:rPr lang="en-US" dirty="0"/>
              <a:t>Plan benefits are recorded in plan documents for members, which are now being translated as human readable rules , populated in benefits structured table for use in claims , processing</a:t>
            </a:r>
          </a:p>
          <a:p>
            <a:r>
              <a:rPr lang="en-US" dirty="0"/>
              <a:t> </a:t>
            </a:r>
          </a:p>
          <a:p>
            <a:r>
              <a:rPr lang="en-US" dirty="0"/>
              <a:t>2. Current claims system needs to implement an efficient process of </a:t>
            </a:r>
          </a:p>
          <a:p>
            <a:r>
              <a:rPr lang="en-US" dirty="0"/>
              <a:t>	</a:t>
            </a:r>
          </a:p>
          <a:p>
            <a:r>
              <a:rPr lang="en-US" dirty="0"/>
              <a:t>	a. Applying (translating) such human readable rules to computer logic </a:t>
            </a:r>
          </a:p>
          <a:p>
            <a:r>
              <a:rPr lang="en-US" dirty="0"/>
              <a:t>	b. Create/implement  a verification system that can keep up(scale to) 	with number of claims being now process and for future demand       </a:t>
            </a:r>
          </a:p>
          <a:p>
            <a:endParaRPr lang="en-US" dirty="0"/>
          </a:p>
          <a:p>
            <a:r>
              <a:rPr lang="en-US" dirty="0"/>
              <a:t>3. Translating (extracting business rules) from plan document is still manual and is error prone</a:t>
            </a:r>
            <a:br>
              <a:rPr lang="en-US" dirty="0"/>
            </a:br>
            <a:endParaRPr lang="en-US" dirty="0"/>
          </a:p>
          <a:p>
            <a:r>
              <a:rPr lang="en-US" b="1" dirty="0"/>
              <a:t>Short term: </a:t>
            </a:r>
            <a:r>
              <a:rPr lang="en-US" dirty="0"/>
              <a:t>we would like to analyze claims by comparing to the codes in the preventative services document </a:t>
            </a:r>
          </a:p>
          <a:p>
            <a:r>
              <a:rPr lang="en-US" b="1" dirty="0"/>
              <a:t>Long term</a:t>
            </a:r>
            <a:r>
              <a:rPr lang="en-US" dirty="0"/>
              <a:t>: NLP should be leveraged to automatically read and extract rules from preventative services document. This is covered under C105571</a:t>
            </a:r>
          </a:p>
          <a:p>
            <a:br>
              <a:rPr lang="en-US" dirty="0"/>
            </a:br>
            <a:endParaRPr lang="en-US" dirty="0"/>
          </a:p>
          <a:p>
            <a:br>
              <a:rPr lang="en-US" dirty="0"/>
            </a:br>
            <a:endParaRPr lang="en-US" dirty="0"/>
          </a:p>
          <a:p>
            <a:br>
              <a:rPr lang="en-US" dirty="0"/>
            </a:br>
            <a:endParaRPr lang="en-US" dirty="0">
              <a:effectLst/>
              <a:latin typeface="Helvetica Neue" panose="02000503000000020004" pitchFamily="2" charset="0"/>
            </a:endParaRPr>
          </a:p>
        </p:txBody>
      </p:sp>
    </p:spTree>
    <p:extLst>
      <p:ext uri="{BB962C8B-B14F-4D97-AF65-F5344CB8AC3E}">
        <p14:creationId xmlns:p14="http://schemas.microsoft.com/office/powerpoint/2010/main" val="36358386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70C0"/>
                </a:solidFill>
              </a:rPr>
              <a:t>What can be done today ?</a:t>
            </a:r>
          </a:p>
        </p:txBody>
      </p:sp>
      <p:sp>
        <p:nvSpPr>
          <p:cNvPr id="3" name="Slide Number Placeholder 2"/>
          <p:cNvSpPr>
            <a:spLocks noGrp="1"/>
          </p:cNvSpPr>
          <p:nvPr>
            <p:ph type="sldNum" sz="quarter" idx="10"/>
          </p:nvPr>
        </p:nvSpPr>
        <p:spPr/>
        <p:txBody>
          <a:bodyPr/>
          <a:lstStyle/>
          <a:p>
            <a:pPr>
              <a:defRPr/>
            </a:pPr>
            <a:fld id="{2EE8F42C-7B1C-4C06-A35E-96F6257634EB}" type="slidenum">
              <a:rPr lang="en-US" smtClean="0">
                <a:solidFill>
                  <a:srgbClr val="63666A"/>
                </a:solidFill>
              </a:rPr>
              <a:pPr>
                <a:defRPr/>
              </a:pPr>
              <a:t>4</a:t>
            </a:fld>
            <a:endParaRPr lang="en-US">
              <a:solidFill>
                <a:srgbClr val="63666A"/>
              </a:solidFill>
            </a:endParaRPr>
          </a:p>
        </p:txBody>
      </p:sp>
      <p:sp>
        <p:nvSpPr>
          <p:cNvPr id="6" name="Left Brace 5">
            <a:extLst>
              <a:ext uri="{FF2B5EF4-FFF2-40B4-BE49-F238E27FC236}">
                <a16:creationId xmlns:a16="http://schemas.microsoft.com/office/drawing/2014/main" id="{115D4B96-D09A-D14D-99C2-F9223BED08F9}"/>
              </a:ext>
            </a:extLst>
          </p:cNvPr>
          <p:cNvSpPr/>
          <p:nvPr/>
        </p:nvSpPr>
        <p:spPr bwMode="auto">
          <a:xfrm>
            <a:off x="-157299" y="794093"/>
            <a:ext cx="609600" cy="5562600"/>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4" name="Rectangle 3">
            <a:extLst>
              <a:ext uri="{FF2B5EF4-FFF2-40B4-BE49-F238E27FC236}">
                <a16:creationId xmlns:a16="http://schemas.microsoft.com/office/drawing/2014/main" id="{AA21964E-8F05-BF4E-86EE-C702B6ED8F53}"/>
              </a:ext>
            </a:extLst>
          </p:cNvPr>
          <p:cNvSpPr/>
          <p:nvPr/>
        </p:nvSpPr>
        <p:spPr>
          <a:xfrm>
            <a:off x="228600" y="838200"/>
            <a:ext cx="8386899" cy="4801314"/>
          </a:xfrm>
          <a:prstGeom prst="rect">
            <a:avLst/>
          </a:prstGeom>
        </p:spPr>
        <p:txBody>
          <a:bodyPr wrap="square">
            <a:spAutoFit/>
          </a:bodyPr>
          <a:lstStyle/>
          <a:p>
            <a:r>
              <a:rPr lang="en-US" b="1" dirty="0"/>
              <a:t>Here is what, I would recommend  as iterative solution </a:t>
            </a:r>
          </a:p>
          <a:p>
            <a:endParaRPr lang="en-US" b="1" dirty="0"/>
          </a:p>
          <a:p>
            <a:r>
              <a:rPr lang="en-US" b="1" dirty="0"/>
              <a:t>Let us break this problem down to 2 parts </a:t>
            </a:r>
          </a:p>
          <a:p>
            <a:endParaRPr lang="en-US" b="1" dirty="0"/>
          </a:p>
          <a:p>
            <a:r>
              <a:rPr lang="en-US" b="1" dirty="0"/>
              <a:t>	1. Human readable business rules extraction to an efficient  	machine applicable system </a:t>
            </a:r>
          </a:p>
          <a:p>
            <a:endParaRPr lang="en-US" b="1" dirty="0"/>
          </a:p>
          <a:p>
            <a:r>
              <a:rPr lang="en-US" b="1" dirty="0"/>
              <a:t>	2. Create a verification system for human readable rules      </a:t>
            </a:r>
          </a:p>
          <a:p>
            <a:endParaRPr lang="en-US" b="1" dirty="0"/>
          </a:p>
          <a:p>
            <a:r>
              <a:rPr lang="en-US" b="1" dirty="0"/>
              <a:t>Since rules are already in place , we can start by using existing preventive rules as these exists   and develop a verification system solving problem 2, 1</a:t>
            </a:r>
            <a:r>
              <a:rPr lang="en-US" b="1" baseline="30000" dirty="0"/>
              <a:t>st</a:t>
            </a:r>
            <a:r>
              <a:rPr lang="en-US" b="1" dirty="0"/>
              <a:t>  </a:t>
            </a:r>
          </a:p>
          <a:p>
            <a:endParaRPr lang="en-US" b="1" dirty="0"/>
          </a:p>
          <a:p>
            <a:r>
              <a:rPr lang="en-US" dirty="0"/>
              <a:t>Solution of this can be expanded to other business rules , beyond preventive </a:t>
            </a:r>
            <a:br>
              <a:rPr lang="en-US" dirty="0"/>
            </a:br>
            <a:endParaRPr lang="en-US" dirty="0"/>
          </a:p>
          <a:p>
            <a:br>
              <a:rPr lang="en-US" dirty="0"/>
            </a:br>
            <a:endParaRPr lang="en-US" dirty="0">
              <a:effectLst/>
              <a:latin typeface="Helvetica Neue" panose="02000503000000020004" pitchFamily="2" charset="0"/>
            </a:endParaRPr>
          </a:p>
        </p:txBody>
      </p:sp>
    </p:spTree>
    <p:extLst>
      <p:ext uri="{BB962C8B-B14F-4D97-AF65-F5344CB8AC3E}">
        <p14:creationId xmlns:p14="http://schemas.microsoft.com/office/powerpoint/2010/main" val="33612481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70C0"/>
                </a:solidFill>
              </a:rPr>
              <a:t>How would solution work ? </a:t>
            </a:r>
          </a:p>
        </p:txBody>
      </p:sp>
      <p:sp>
        <p:nvSpPr>
          <p:cNvPr id="3" name="Slide Number Placeholder 2"/>
          <p:cNvSpPr>
            <a:spLocks noGrp="1"/>
          </p:cNvSpPr>
          <p:nvPr>
            <p:ph type="sldNum" sz="quarter" idx="10"/>
          </p:nvPr>
        </p:nvSpPr>
        <p:spPr/>
        <p:txBody>
          <a:bodyPr/>
          <a:lstStyle/>
          <a:p>
            <a:pPr>
              <a:defRPr/>
            </a:pPr>
            <a:fld id="{2EE8F42C-7B1C-4C06-A35E-96F6257634EB}" type="slidenum">
              <a:rPr lang="en-US" smtClean="0">
                <a:solidFill>
                  <a:srgbClr val="63666A"/>
                </a:solidFill>
              </a:rPr>
              <a:pPr>
                <a:defRPr/>
              </a:pPr>
              <a:t>5</a:t>
            </a:fld>
            <a:endParaRPr lang="en-US">
              <a:solidFill>
                <a:srgbClr val="63666A"/>
              </a:solidFill>
            </a:endParaRPr>
          </a:p>
        </p:txBody>
      </p:sp>
      <p:sp>
        <p:nvSpPr>
          <p:cNvPr id="6" name="Left Brace 5">
            <a:extLst>
              <a:ext uri="{FF2B5EF4-FFF2-40B4-BE49-F238E27FC236}">
                <a16:creationId xmlns:a16="http://schemas.microsoft.com/office/drawing/2014/main" id="{115D4B96-D09A-D14D-99C2-F9223BED08F9}"/>
              </a:ext>
            </a:extLst>
          </p:cNvPr>
          <p:cNvSpPr/>
          <p:nvPr/>
        </p:nvSpPr>
        <p:spPr bwMode="auto">
          <a:xfrm>
            <a:off x="-157299" y="794093"/>
            <a:ext cx="609600" cy="5562600"/>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8" name="Can 7">
            <a:extLst>
              <a:ext uri="{FF2B5EF4-FFF2-40B4-BE49-F238E27FC236}">
                <a16:creationId xmlns:a16="http://schemas.microsoft.com/office/drawing/2014/main" id="{F76B3301-5BDD-C540-B772-88CDCE010FDF}"/>
              </a:ext>
            </a:extLst>
          </p:cNvPr>
          <p:cNvSpPr/>
          <p:nvPr/>
        </p:nvSpPr>
        <p:spPr bwMode="auto">
          <a:xfrm>
            <a:off x="452301" y="1798983"/>
            <a:ext cx="1600200" cy="1600200"/>
          </a:xfrm>
          <a:prstGeom prst="can">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ea typeface="Arial Unicode MS" charset="0"/>
                <a:cs typeface="Arial Unicode MS" charset="0"/>
              </a:rPr>
              <a:t>Human readable Rules</a:t>
            </a:r>
          </a:p>
        </p:txBody>
      </p:sp>
      <p:sp>
        <p:nvSpPr>
          <p:cNvPr id="9" name="Rectangular Callout 8">
            <a:extLst>
              <a:ext uri="{FF2B5EF4-FFF2-40B4-BE49-F238E27FC236}">
                <a16:creationId xmlns:a16="http://schemas.microsoft.com/office/drawing/2014/main" id="{6498FCB4-0CFB-4648-A967-5F83C9EF1EF4}"/>
              </a:ext>
            </a:extLst>
          </p:cNvPr>
          <p:cNvSpPr/>
          <p:nvPr/>
        </p:nvSpPr>
        <p:spPr bwMode="auto">
          <a:xfrm>
            <a:off x="762000" y="3927403"/>
            <a:ext cx="3505200" cy="2372631"/>
          </a:xfrm>
          <a:prstGeom prst="wedgeRectCallout">
            <a:avLst>
              <a:gd name="adj1" fmla="val -48192"/>
              <a:gd name="adj2" fmla="val -80508"/>
            </a:avLst>
          </a:prstGeom>
          <a:gradFill rotWithShape="1">
            <a:gsLst>
              <a:gs pos="0">
                <a:schemeClr val="accent1">
                  <a:gamma/>
                  <a:tint val="80000"/>
                  <a:invGamma/>
                </a:schemeClr>
              </a:gs>
              <a:gs pos="100000">
                <a:schemeClr val="accent1"/>
              </a:gs>
            </a:gsLst>
            <a:lin ang="5400000" scaled="1"/>
          </a:gra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r>
              <a:rPr lang="en-US" sz="1200" b="1" dirty="0">
                <a:solidFill>
                  <a:schemeClr val="bg1"/>
                </a:solidFill>
              </a:rPr>
              <a:t>Sample Rules from Repository</a:t>
            </a:r>
            <a:endParaRPr lang="en-US" sz="1000" b="1" dirty="0">
              <a:solidFill>
                <a:schemeClr val="bg1"/>
              </a:solidFill>
            </a:endParaRPr>
          </a:p>
          <a:p>
            <a:pPr algn="ctr" eaLnBrk="0" fontAlgn="base" hangingPunct="0">
              <a:lnSpc>
                <a:spcPct val="95000"/>
              </a:lnSpc>
              <a:spcBef>
                <a:spcPct val="0"/>
              </a:spcBef>
              <a:spcAft>
                <a:spcPct val="0"/>
              </a:spcAft>
            </a:pPr>
            <a:r>
              <a:rPr lang="en-US" sz="1000" b="1" dirty="0">
                <a:solidFill>
                  <a:schemeClr val="bg1"/>
                </a:solidFill>
              </a:rPr>
              <a:t>if</a:t>
            </a:r>
            <a:r>
              <a:rPr lang="en-US" sz="1000" dirty="0">
                <a:solidFill>
                  <a:schemeClr val="bg1"/>
                </a:solidFill>
              </a:rPr>
              <a:t> </a:t>
            </a:r>
            <a:r>
              <a:rPr lang="en-US" sz="1000" dirty="0" err="1">
                <a:solidFill>
                  <a:schemeClr val="bg1"/>
                </a:solidFill>
              </a:rPr>
              <a:t>rule_dict</a:t>
            </a:r>
            <a:r>
              <a:rPr lang="en-US" sz="1000" dirty="0">
                <a:solidFill>
                  <a:schemeClr val="bg1"/>
                </a:solidFill>
              </a:rPr>
              <a:t>['</a:t>
            </a:r>
            <a:r>
              <a:rPr lang="en-US" sz="1000" dirty="0" err="1">
                <a:solidFill>
                  <a:schemeClr val="bg1"/>
                </a:solidFill>
              </a:rPr>
              <a:t>proc_codes</a:t>
            </a:r>
            <a:r>
              <a:rPr lang="en-US" sz="1000" dirty="0">
                <a:solidFill>
                  <a:schemeClr val="bg1"/>
                </a:solidFill>
              </a:rPr>
              <a:t>'] != '': </a:t>
            </a:r>
            <a:r>
              <a:rPr lang="en-US" sz="1000" dirty="0" err="1">
                <a:solidFill>
                  <a:schemeClr val="bg1"/>
                </a:solidFill>
              </a:rPr>
              <a:t>new_dict</a:t>
            </a:r>
            <a:r>
              <a:rPr lang="en-US" sz="1000" dirty="0">
                <a:solidFill>
                  <a:schemeClr val="bg1"/>
                </a:solidFill>
              </a:rPr>
              <a:t>['proc_set1'] = </a:t>
            </a:r>
            <a:r>
              <a:rPr lang="en-US" sz="1000" dirty="0" err="1">
                <a:solidFill>
                  <a:schemeClr val="bg1"/>
                </a:solidFill>
              </a:rPr>
              <a:t>rule_dict</a:t>
            </a:r>
            <a:r>
              <a:rPr lang="en-US" sz="1000" dirty="0">
                <a:solidFill>
                  <a:schemeClr val="bg1"/>
                </a:solidFill>
              </a:rPr>
              <a:t>['</a:t>
            </a:r>
            <a:r>
              <a:rPr lang="en-US" sz="1000" dirty="0" err="1">
                <a:solidFill>
                  <a:schemeClr val="bg1"/>
                </a:solidFill>
              </a:rPr>
              <a:t>proc_codes</a:t>
            </a:r>
            <a:r>
              <a:rPr lang="en-US" sz="1000" dirty="0">
                <a:solidFill>
                  <a:schemeClr val="bg1"/>
                </a:solidFill>
              </a:rPr>
              <a:t>'].upper() </a:t>
            </a:r>
            <a:r>
              <a:rPr lang="en-US" sz="1000" b="1" dirty="0">
                <a:solidFill>
                  <a:schemeClr val="bg1"/>
                </a:solidFill>
              </a:rPr>
              <a:t>else</a:t>
            </a:r>
            <a:r>
              <a:rPr lang="en-US" sz="1000" dirty="0">
                <a:solidFill>
                  <a:schemeClr val="bg1"/>
                </a:solidFill>
              </a:rPr>
              <a:t>: </a:t>
            </a:r>
            <a:r>
              <a:rPr lang="en-US" sz="1000" dirty="0" err="1">
                <a:solidFill>
                  <a:schemeClr val="bg1"/>
                </a:solidFill>
              </a:rPr>
              <a:t>new_dict</a:t>
            </a:r>
            <a:r>
              <a:rPr lang="en-US" sz="1000" dirty="0">
                <a:solidFill>
                  <a:schemeClr val="bg1"/>
                </a:solidFill>
              </a:rPr>
              <a:t>['proc_set1'] = "" </a:t>
            </a:r>
            <a:r>
              <a:rPr lang="en-US" sz="1000" b="1" dirty="0">
                <a:solidFill>
                  <a:schemeClr val="bg1"/>
                </a:solidFill>
              </a:rPr>
              <a:t>if</a:t>
            </a:r>
            <a:r>
              <a:rPr lang="en-US" sz="1000" dirty="0">
                <a:solidFill>
                  <a:schemeClr val="bg1"/>
                </a:solidFill>
              </a:rPr>
              <a:t> </a:t>
            </a:r>
            <a:r>
              <a:rPr lang="en-US" sz="1000" dirty="0" err="1">
                <a:solidFill>
                  <a:schemeClr val="bg1"/>
                </a:solidFill>
              </a:rPr>
              <a:t>rule_dict</a:t>
            </a:r>
            <a:r>
              <a:rPr lang="en-US" sz="1000" dirty="0">
                <a:solidFill>
                  <a:schemeClr val="bg1"/>
                </a:solidFill>
              </a:rPr>
              <a:t>['diag_set1'] != '' </a:t>
            </a:r>
            <a:r>
              <a:rPr lang="en-US" sz="1000" b="1" dirty="0">
                <a:solidFill>
                  <a:schemeClr val="bg1"/>
                </a:solidFill>
              </a:rPr>
              <a:t>and</a:t>
            </a:r>
            <a:r>
              <a:rPr lang="en-US" sz="1000" dirty="0">
                <a:solidFill>
                  <a:schemeClr val="bg1"/>
                </a:solidFill>
              </a:rPr>
              <a:t> </a:t>
            </a:r>
            <a:r>
              <a:rPr lang="en-US" sz="1000" dirty="0" err="1">
                <a:solidFill>
                  <a:schemeClr val="bg1"/>
                </a:solidFill>
              </a:rPr>
              <a:t>rule_dict</a:t>
            </a:r>
            <a:r>
              <a:rPr lang="en-US" sz="1000" dirty="0">
                <a:solidFill>
                  <a:schemeClr val="bg1"/>
                </a:solidFill>
              </a:rPr>
              <a:t>['diag_set1'] != []: </a:t>
            </a:r>
            <a:r>
              <a:rPr lang="en-US" sz="1000" dirty="0" err="1">
                <a:solidFill>
                  <a:schemeClr val="bg1"/>
                </a:solidFill>
              </a:rPr>
              <a:t>new_dict</a:t>
            </a:r>
            <a:r>
              <a:rPr lang="en-US" sz="1000" dirty="0">
                <a:solidFill>
                  <a:schemeClr val="bg1"/>
                </a:solidFill>
              </a:rPr>
              <a:t>['diag_set1'] = </a:t>
            </a:r>
            <a:r>
              <a:rPr lang="en-US" sz="1000" dirty="0" err="1">
                <a:solidFill>
                  <a:schemeClr val="bg1"/>
                </a:solidFill>
              </a:rPr>
              <a:t>rule_dict</a:t>
            </a:r>
            <a:r>
              <a:rPr lang="en-US" sz="1000" dirty="0">
                <a:solidFill>
                  <a:schemeClr val="bg1"/>
                </a:solidFill>
              </a:rPr>
              <a:t>['diag_set1'].upper() </a:t>
            </a:r>
            <a:r>
              <a:rPr lang="en-US" sz="1000" b="1" dirty="0">
                <a:solidFill>
                  <a:schemeClr val="bg1"/>
                </a:solidFill>
              </a:rPr>
              <a:t>else</a:t>
            </a:r>
            <a:r>
              <a:rPr lang="en-US" sz="1000" dirty="0">
                <a:solidFill>
                  <a:schemeClr val="bg1"/>
                </a:solidFill>
              </a:rPr>
              <a:t>: </a:t>
            </a:r>
            <a:r>
              <a:rPr lang="en-US" sz="1000" dirty="0" err="1">
                <a:solidFill>
                  <a:schemeClr val="bg1"/>
                </a:solidFill>
              </a:rPr>
              <a:t>new_dict</a:t>
            </a:r>
            <a:r>
              <a:rPr lang="en-US" sz="1000" dirty="0">
                <a:solidFill>
                  <a:schemeClr val="bg1"/>
                </a:solidFill>
              </a:rPr>
              <a:t>['diag_set1'] = "" </a:t>
            </a:r>
            <a:r>
              <a:rPr lang="en-US" sz="1000" b="1" dirty="0">
                <a:solidFill>
                  <a:schemeClr val="bg1"/>
                </a:solidFill>
              </a:rPr>
              <a:t>if</a:t>
            </a:r>
            <a:r>
              <a:rPr lang="en-US" sz="1000" dirty="0">
                <a:solidFill>
                  <a:schemeClr val="bg1"/>
                </a:solidFill>
              </a:rPr>
              <a:t> </a:t>
            </a:r>
            <a:r>
              <a:rPr lang="en-US" sz="1000" dirty="0" err="1">
                <a:solidFill>
                  <a:schemeClr val="bg1"/>
                </a:solidFill>
              </a:rPr>
              <a:t>rule_dict</a:t>
            </a:r>
            <a:r>
              <a:rPr lang="en-US" sz="1000" dirty="0">
                <a:solidFill>
                  <a:schemeClr val="bg1"/>
                </a:solidFill>
              </a:rPr>
              <a:t>['diag_set1'] == "pregnancy codes": </a:t>
            </a:r>
            <a:r>
              <a:rPr lang="en-US" sz="1000" dirty="0" err="1">
                <a:solidFill>
                  <a:schemeClr val="bg1"/>
                </a:solidFill>
              </a:rPr>
              <a:t>new_dict</a:t>
            </a:r>
            <a:r>
              <a:rPr lang="en-US" sz="1000" dirty="0">
                <a:solidFill>
                  <a:schemeClr val="bg1"/>
                </a:solidFill>
              </a:rPr>
              <a:t>['diag_set1'] = "Pregnancy Diagnosis Codes" </a:t>
            </a:r>
            <a:r>
              <a:rPr lang="en-US" sz="1000" b="1" dirty="0">
                <a:solidFill>
                  <a:schemeClr val="bg1"/>
                </a:solidFill>
              </a:rPr>
              <a:t>if</a:t>
            </a:r>
            <a:r>
              <a:rPr lang="en-US" sz="1000" dirty="0">
                <a:solidFill>
                  <a:schemeClr val="bg1"/>
                </a:solidFill>
              </a:rPr>
              <a:t> </a:t>
            </a:r>
            <a:r>
              <a:rPr lang="en-US" sz="1000" dirty="0" err="1">
                <a:solidFill>
                  <a:schemeClr val="bg1"/>
                </a:solidFill>
              </a:rPr>
              <a:t>rule_dict</a:t>
            </a:r>
            <a:r>
              <a:rPr lang="en-US" sz="1000" dirty="0">
                <a:solidFill>
                  <a:schemeClr val="bg1"/>
                </a:solidFill>
              </a:rPr>
              <a:t>['diag_set2'] != '' </a:t>
            </a:r>
            <a:r>
              <a:rPr lang="en-US" sz="1000" b="1" dirty="0">
                <a:solidFill>
                  <a:schemeClr val="bg1"/>
                </a:solidFill>
              </a:rPr>
              <a:t>and</a:t>
            </a:r>
            <a:r>
              <a:rPr lang="en-US" sz="1000" dirty="0">
                <a:solidFill>
                  <a:schemeClr val="bg1"/>
                </a:solidFill>
              </a:rPr>
              <a:t> </a:t>
            </a:r>
            <a:r>
              <a:rPr lang="en-US" sz="1000" dirty="0" err="1">
                <a:solidFill>
                  <a:schemeClr val="bg1"/>
                </a:solidFill>
              </a:rPr>
              <a:t>rule_dict</a:t>
            </a:r>
            <a:r>
              <a:rPr lang="en-US" sz="1000" dirty="0">
                <a:solidFill>
                  <a:schemeClr val="bg1"/>
                </a:solidFill>
              </a:rPr>
              <a:t>['diag_set2'] != []: </a:t>
            </a:r>
            <a:r>
              <a:rPr lang="en-US" sz="1000" dirty="0" err="1">
                <a:solidFill>
                  <a:schemeClr val="bg1"/>
                </a:solidFill>
              </a:rPr>
              <a:t>new_dict</a:t>
            </a:r>
            <a:r>
              <a:rPr lang="en-US" sz="1000" dirty="0">
                <a:solidFill>
                  <a:schemeClr val="bg1"/>
                </a:solidFill>
              </a:rPr>
              <a:t>['diag_set2'] = </a:t>
            </a:r>
            <a:r>
              <a:rPr lang="en-US" sz="1000" dirty="0" err="1">
                <a:solidFill>
                  <a:schemeClr val="bg1"/>
                </a:solidFill>
              </a:rPr>
              <a:t>rule_dict</a:t>
            </a:r>
            <a:r>
              <a:rPr lang="en-US" sz="1000" dirty="0">
                <a:solidFill>
                  <a:schemeClr val="bg1"/>
                </a:solidFill>
              </a:rPr>
              <a:t>['diag_set2'].upper() </a:t>
            </a:r>
            <a:r>
              <a:rPr lang="en-US" sz="1000" b="1" dirty="0">
                <a:solidFill>
                  <a:schemeClr val="bg1"/>
                </a:solidFill>
              </a:rPr>
              <a:t>else</a:t>
            </a:r>
            <a:r>
              <a:rPr lang="en-US" sz="1000" dirty="0">
                <a:solidFill>
                  <a:schemeClr val="bg1"/>
                </a:solidFill>
              </a:rPr>
              <a:t>: </a:t>
            </a:r>
            <a:r>
              <a:rPr lang="en-US" sz="1000" dirty="0" err="1">
                <a:solidFill>
                  <a:schemeClr val="bg1"/>
                </a:solidFill>
              </a:rPr>
              <a:t>new_dict</a:t>
            </a:r>
            <a:r>
              <a:rPr lang="en-US" sz="1000" dirty="0">
                <a:solidFill>
                  <a:schemeClr val="bg1"/>
                </a:solidFill>
              </a:rPr>
              <a:t>['diag_set2'] = "" </a:t>
            </a:r>
            <a:r>
              <a:rPr lang="en-US" sz="1000" b="1" dirty="0">
                <a:solidFill>
                  <a:schemeClr val="bg1"/>
                </a:solidFill>
              </a:rPr>
              <a:t>if</a:t>
            </a:r>
            <a:r>
              <a:rPr lang="en-US" sz="1000" dirty="0">
                <a:solidFill>
                  <a:schemeClr val="bg1"/>
                </a:solidFill>
              </a:rPr>
              <a:t> </a:t>
            </a:r>
            <a:r>
              <a:rPr lang="en-US" sz="1000" dirty="0" err="1">
                <a:solidFill>
                  <a:schemeClr val="bg1"/>
                </a:solidFill>
              </a:rPr>
              <a:t>rule_dict</a:t>
            </a:r>
            <a:r>
              <a:rPr lang="en-US" sz="1000" dirty="0">
                <a:solidFill>
                  <a:schemeClr val="bg1"/>
                </a:solidFill>
              </a:rPr>
              <a:t>['diag_set2'] == "pregnancy codes": </a:t>
            </a:r>
            <a:r>
              <a:rPr lang="en-US" sz="1000" dirty="0" err="1">
                <a:solidFill>
                  <a:schemeClr val="bg1"/>
                </a:solidFill>
              </a:rPr>
              <a:t>new_dict</a:t>
            </a:r>
            <a:r>
              <a:rPr lang="en-US" sz="1000" dirty="0">
                <a:solidFill>
                  <a:schemeClr val="bg1"/>
                </a:solidFill>
              </a:rPr>
              <a:t>['diag_set2'] = "Pregnancy Diagnosis Codes"</a:t>
            </a:r>
            <a:endParaRPr kumimoji="0" lang="en-US" sz="1000" b="1" i="0" u="none" strike="noStrike" cap="none" normalizeH="0" baseline="0" dirty="0">
              <a:ln>
                <a:noFill/>
              </a:ln>
              <a:solidFill>
                <a:schemeClr val="bg1"/>
              </a:solidFill>
              <a:effectLst/>
              <a:latin typeface="Arial" charset="0"/>
              <a:ea typeface="Arial Unicode MS" charset="0"/>
              <a:cs typeface="Arial Unicode MS" charset="0"/>
            </a:endParaRPr>
          </a:p>
        </p:txBody>
      </p:sp>
      <p:pic>
        <p:nvPicPr>
          <p:cNvPr id="1026" name="Picture 2" descr="What are Neural Networks? | IBM">
            <a:extLst>
              <a:ext uri="{FF2B5EF4-FFF2-40B4-BE49-F238E27FC236}">
                <a16:creationId xmlns:a16="http://schemas.microsoft.com/office/drawing/2014/main" id="{DBCA2946-FB12-444D-BF56-87E7F5195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718" y="1514785"/>
            <a:ext cx="3052569" cy="21685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nefits to Outsource Claims Processing Services">
            <a:extLst>
              <a:ext uri="{FF2B5EF4-FFF2-40B4-BE49-F238E27FC236}">
                <a16:creationId xmlns:a16="http://schemas.microsoft.com/office/drawing/2014/main" id="{3CCA0EF1-66BF-1D4E-ACD0-91FB0F6498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449834"/>
            <a:ext cx="2908866" cy="425111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urved Connector 10">
            <a:extLst>
              <a:ext uri="{FF2B5EF4-FFF2-40B4-BE49-F238E27FC236}">
                <a16:creationId xmlns:a16="http://schemas.microsoft.com/office/drawing/2014/main" id="{975F52BE-DDFA-BC4E-B728-5843E54F02A6}"/>
              </a:ext>
            </a:extLst>
          </p:cNvPr>
          <p:cNvCxnSpPr>
            <a:cxnSpLocks/>
          </p:cNvCxnSpPr>
          <p:nvPr/>
        </p:nvCxnSpPr>
        <p:spPr bwMode="auto">
          <a:xfrm>
            <a:off x="5554235" y="2743200"/>
            <a:ext cx="677269" cy="127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Down Arrow Callout 14">
            <a:extLst>
              <a:ext uri="{FF2B5EF4-FFF2-40B4-BE49-F238E27FC236}">
                <a16:creationId xmlns:a16="http://schemas.microsoft.com/office/drawing/2014/main" id="{C6F59259-44A3-254E-8B49-92AC7DFD435E}"/>
              </a:ext>
            </a:extLst>
          </p:cNvPr>
          <p:cNvSpPr/>
          <p:nvPr/>
        </p:nvSpPr>
        <p:spPr bwMode="auto">
          <a:xfrm>
            <a:off x="1649451" y="836946"/>
            <a:ext cx="4985102" cy="790375"/>
          </a:xfrm>
          <a:prstGeom prst="downArrowCallout">
            <a:avLst/>
          </a:prstGeom>
          <a:gradFill rotWithShape="1">
            <a:gsLst>
              <a:gs pos="0">
                <a:schemeClr val="accent1">
                  <a:gamma/>
                  <a:tint val="80000"/>
                  <a:invGamma/>
                </a:schemeClr>
              </a:gs>
              <a:gs pos="100000">
                <a:schemeClr val="accent1"/>
              </a:gs>
            </a:gsLst>
            <a:lin ang="5400000" scaled="1"/>
          </a:gradFill>
          <a:ln w="12700" cap="flat" cmpd="sng" algn="ctr">
            <a:solidFill>
              <a:srgbClr val="00206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ea typeface="Arial Unicode MS" charset="0"/>
                <a:cs typeface="Arial Unicode MS" charset="0"/>
              </a:rPr>
              <a:t>This is what we would build to translate human readable business rules to neural network based decision trees</a:t>
            </a:r>
          </a:p>
        </p:txBody>
      </p:sp>
      <p:sp>
        <p:nvSpPr>
          <p:cNvPr id="16" name="Notched Right Arrow 15">
            <a:extLst>
              <a:ext uri="{FF2B5EF4-FFF2-40B4-BE49-F238E27FC236}">
                <a16:creationId xmlns:a16="http://schemas.microsoft.com/office/drawing/2014/main" id="{895B2180-4DCE-7D4A-BE85-BA1453063191}"/>
              </a:ext>
            </a:extLst>
          </p:cNvPr>
          <p:cNvSpPr/>
          <p:nvPr/>
        </p:nvSpPr>
        <p:spPr bwMode="auto">
          <a:xfrm>
            <a:off x="2101327" y="2514600"/>
            <a:ext cx="641873" cy="325677"/>
          </a:xfrm>
          <a:prstGeom prst="notchedRightArrow">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pic>
        <p:nvPicPr>
          <p:cNvPr id="1036" name="Picture 12" descr="Verified Icon Png #78336 - Free Icons Library">
            <a:extLst>
              <a:ext uri="{FF2B5EF4-FFF2-40B4-BE49-F238E27FC236}">
                <a16:creationId xmlns:a16="http://schemas.microsoft.com/office/drawing/2014/main" id="{11F264B3-C430-7F40-A13B-A782EFA71E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435" y="4038600"/>
            <a:ext cx="736600" cy="736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46AB174-BF61-5746-900B-DF94C741CB4E}"/>
              </a:ext>
            </a:extLst>
          </p:cNvPr>
          <p:cNvSpPr txBox="1"/>
          <p:nvPr/>
        </p:nvSpPr>
        <p:spPr>
          <a:xfrm>
            <a:off x="4553082" y="4734703"/>
            <a:ext cx="1453796" cy="276999"/>
          </a:xfrm>
          <a:prstGeom prst="rect">
            <a:avLst/>
          </a:prstGeom>
          <a:noFill/>
        </p:spPr>
        <p:txBody>
          <a:bodyPr wrap="none" rtlCol="0">
            <a:spAutoFit/>
          </a:bodyPr>
          <a:lstStyle/>
          <a:p>
            <a:r>
              <a:rPr lang="en-US" sz="1200" dirty="0"/>
              <a:t>Verification Engine</a:t>
            </a:r>
          </a:p>
        </p:txBody>
      </p:sp>
      <p:cxnSp>
        <p:nvCxnSpPr>
          <p:cNvPr id="19" name="Straight Arrow Connector 18">
            <a:extLst>
              <a:ext uri="{FF2B5EF4-FFF2-40B4-BE49-F238E27FC236}">
                <a16:creationId xmlns:a16="http://schemas.microsoft.com/office/drawing/2014/main" id="{E87F2EBA-3153-AE43-A297-7A79BABC5C94}"/>
              </a:ext>
            </a:extLst>
          </p:cNvPr>
          <p:cNvCxnSpPr>
            <a:cxnSpLocks/>
          </p:cNvCxnSpPr>
          <p:nvPr/>
        </p:nvCxnSpPr>
        <p:spPr bwMode="auto">
          <a:xfrm>
            <a:off x="4248039" y="3513676"/>
            <a:ext cx="628763" cy="69792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92B72ABC-B2A9-0F4A-8040-E697C5447701}"/>
              </a:ext>
            </a:extLst>
          </p:cNvPr>
          <p:cNvCxnSpPr>
            <a:cxnSpLocks/>
          </p:cNvCxnSpPr>
          <p:nvPr/>
        </p:nvCxnSpPr>
        <p:spPr bwMode="auto">
          <a:xfrm flipV="1">
            <a:off x="5279980" y="3048000"/>
            <a:ext cx="1229143" cy="1054101"/>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Looking for Your Batch Server Logs? - Sage X3 Support - Sage X3 - Sage City  Community">
            <a:extLst>
              <a:ext uri="{FF2B5EF4-FFF2-40B4-BE49-F238E27FC236}">
                <a16:creationId xmlns:a16="http://schemas.microsoft.com/office/drawing/2014/main" id="{56D8E758-C3F2-CA45-A8E5-B53208686D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700" y="5579945"/>
            <a:ext cx="1371600" cy="720090"/>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6A61DC6F-D8F2-494F-A6AC-14B6C2A30530}"/>
              </a:ext>
            </a:extLst>
          </p:cNvPr>
          <p:cNvCxnSpPr>
            <a:cxnSpLocks/>
            <a:endCxn id="1040" idx="0"/>
          </p:cNvCxnSpPr>
          <p:nvPr/>
        </p:nvCxnSpPr>
        <p:spPr bwMode="auto">
          <a:xfrm>
            <a:off x="5143500" y="4946861"/>
            <a:ext cx="0" cy="6330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9725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362200"/>
            <a:ext cx="3983412" cy="811428"/>
          </a:xfrm>
        </p:spPr>
        <p:txBody>
          <a:bodyPr/>
          <a:lstStyle/>
          <a:p>
            <a:r>
              <a:rPr lang="en-US" sz="4400" dirty="0">
                <a:solidFill>
                  <a:srgbClr val="92D050"/>
                </a:solidFill>
              </a:rPr>
              <a:t>Questions ?</a:t>
            </a:r>
          </a:p>
        </p:txBody>
      </p:sp>
      <p:sp>
        <p:nvSpPr>
          <p:cNvPr id="2" name="Slide Number Placeholder 1"/>
          <p:cNvSpPr>
            <a:spLocks noGrp="1"/>
          </p:cNvSpPr>
          <p:nvPr>
            <p:ph type="sldNum" sz="quarter" idx="13"/>
          </p:nvPr>
        </p:nvSpPr>
        <p:spPr/>
        <p:txBody>
          <a:bodyPr/>
          <a:lstStyle/>
          <a:p>
            <a:pPr algn="r"/>
            <a:fld id="{F18F5FCC-583C-47C6-9953-2F6AD74D46AE}" type="slidenum">
              <a:rPr lang="en-US" smtClean="0"/>
              <a:pPr algn="r"/>
              <a:t>6</a:t>
            </a:fld>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438400"/>
            <a:ext cx="250507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1357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362200"/>
            <a:ext cx="3983412" cy="811428"/>
          </a:xfrm>
        </p:spPr>
        <p:txBody>
          <a:bodyPr/>
          <a:lstStyle/>
          <a:p>
            <a:r>
              <a:rPr lang="en-US" sz="4400" dirty="0"/>
              <a:t>Thank you </a:t>
            </a:r>
          </a:p>
        </p:txBody>
      </p:sp>
      <p:sp>
        <p:nvSpPr>
          <p:cNvPr id="2" name="Slide Number Placeholder 1"/>
          <p:cNvSpPr>
            <a:spLocks noGrp="1"/>
          </p:cNvSpPr>
          <p:nvPr>
            <p:ph type="sldNum" sz="quarter" idx="13"/>
          </p:nvPr>
        </p:nvSpPr>
        <p:spPr/>
        <p:txBody>
          <a:bodyPr/>
          <a:lstStyle/>
          <a:p>
            <a:pPr algn="r"/>
            <a:fld id="{F18F5FCC-583C-47C6-9953-2F6AD74D46AE}" type="slidenum">
              <a:rPr lang="en-US" smtClean="0"/>
              <a:pPr algn="r"/>
              <a:t>7</a:t>
            </a:fld>
            <a:endParaRPr lang="en-US"/>
          </a:p>
        </p:txBody>
      </p:sp>
      <p:pic>
        <p:nvPicPr>
          <p:cNvPr id="5" name="Picture 2" descr="http://logmeincdn.azureedge.net/sc-grasshoppermedia/-/media/9fc2f2c65195468698841d35c5089102.jpg?la=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6979024" cy="465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493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362200"/>
            <a:ext cx="3983412" cy="811428"/>
          </a:xfrm>
        </p:spPr>
        <p:txBody>
          <a:bodyPr/>
          <a:lstStyle/>
          <a:p>
            <a:r>
              <a:rPr lang="en-US" sz="4400" dirty="0">
                <a:solidFill>
                  <a:srgbClr val="92D050"/>
                </a:solidFill>
              </a:rPr>
              <a:t>Appendix</a:t>
            </a:r>
          </a:p>
        </p:txBody>
      </p:sp>
      <p:sp>
        <p:nvSpPr>
          <p:cNvPr id="2" name="Slide Number Placeholder 1"/>
          <p:cNvSpPr>
            <a:spLocks noGrp="1"/>
          </p:cNvSpPr>
          <p:nvPr>
            <p:ph type="sldNum" sz="quarter" idx="13"/>
          </p:nvPr>
        </p:nvSpPr>
        <p:spPr/>
        <p:txBody>
          <a:bodyPr/>
          <a:lstStyle/>
          <a:p>
            <a:pPr algn="r"/>
            <a:fld id="{F18F5FCC-583C-47C6-9953-2F6AD74D46AE}" type="slidenum">
              <a:rPr lang="en-US" smtClean="0"/>
              <a:pPr algn="r"/>
              <a:t>8</a:t>
            </a:fld>
            <a:endParaRPr lang="en-US"/>
          </a:p>
        </p:txBody>
      </p:sp>
    </p:spTree>
    <p:extLst>
      <p:ext uri="{BB962C8B-B14F-4D97-AF65-F5344CB8AC3E}">
        <p14:creationId xmlns:p14="http://schemas.microsoft.com/office/powerpoint/2010/main" val="2893352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file>

<file path=customXml/item3.xml><?xml version="1.0" encoding="utf-8"?>
<p:properties xmlns:p="http://schemas.microsoft.com/office/2006/metadata/properties" xmlns:xsi="http://www.w3.org/2001/XMLSchema-instance" xmlns:pc="http://schemas.microsoft.com/office/infopath/2007/PartnerControls">
  <documentManagement>
    <ContentTypeId xmlns="http://schemas.microsoft.com/sharepoint/v3">0x010100655AB30AAFF32545BF487BE233CAD1F1</ContentTypeId>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55AB30AAFF32545BF487BE233CAD1F1" ma:contentTypeVersion="84" ma:contentTypeDescription="Create a new document." ma:contentTypeScope="" ma:versionID="d821f7630ffaa2594f7d35b4b895e5e2">
  <xsd:schema xmlns:xsd="http://www.w3.org/2001/XMLSchema" xmlns:xs="http://www.w3.org/2001/XMLSchema" xmlns:p="http://schemas.microsoft.com/office/2006/metadata/properties" xmlns:ns1="http://schemas.microsoft.com/sharepoint/v3" xmlns:ns2="d6619361-6733-4889-8a96-470efa1f75f4" targetNamespace="http://schemas.microsoft.com/office/2006/metadata/properties" ma:root="true" ma:fieldsID="ea3aa63ecf7024d929676b7d373389d3" ns1:_="" ns2:_="">
    <xsd:import namespace="http://schemas.microsoft.com/sharepoint/v3"/>
    <xsd:import namespace="d6619361-6733-4889-8a96-470efa1f75f4"/>
    <xsd:element name="properties">
      <xsd:complexType>
        <xsd:sequence>
          <xsd:element name="documentManagement">
            <xsd:complexType>
              <xsd:all>
                <xsd:element ref="ns2:_dlc_DocId" minOccurs="0"/>
                <xsd:element ref="ns2:_dlc_DocIdUrl" minOccurs="0"/>
                <xsd:element ref="ns2:_dlc_DocIdPersistId" minOccurs="0"/>
                <xsd:element ref="ns1:HTML_x0020_File_x0020_Type" minOccurs="0"/>
                <xsd:element ref="ns1:_SourceUrl" minOccurs="0"/>
                <xsd:element ref="ns1:_SharedFileIndex" minOccurs="0"/>
                <xsd:element ref="ns1:TemplateUrl" minOccurs="0"/>
                <xsd:element ref="ns1:xd_ProgID" minOccurs="0"/>
                <xsd:element ref="ns1:xd_Signature" minOccurs="0"/>
                <xsd:element ref="ns1:ContentTypeId" minOccurs="0"/>
                <xsd:element ref="ns1:_ModerationComments" minOccurs="0"/>
                <xsd:element ref="ns1:File_x0020_Typ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HTML_x0020_File_x0020_Type" ma:index="11" nillable="true" ma:displayName="HTML File Type" ma:hidden="true" ma:internalName="HTML_x0020_File_x0020_Type" ma:readOnly="true">
      <xsd:simpleType>
        <xsd:restriction base="dms:Text"/>
      </xsd:simpleType>
    </xsd:element>
    <xsd:element name="_SourceUrl" ma:index="12" nillable="true" ma:displayName="Source URL" ma:hidden="true" ma:internalName="_SourceUrl">
      <xsd:simpleType>
        <xsd:restriction base="dms:Text"/>
      </xsd:simpleType>
    </xsd:element>
    <xsd:element name="_SharedFileIndex" ma:index="13" nillable="true" ma:displayName="Shared File Index" ma:hidden="true" ma:internalName="_SharedFileIndex">
      <xsd:simpleType>
        <xsd:restriction base="dms:Text"/>
      </xsd:simpleType>
    </xsd:element>
    <xsd:element name="TemplateUrl" ma:index="14" nillable="true" ma:displayName="Template Link" ma:hidden="true" ma:internalName="TemplateUrl">
      <xsd:simpleType>
        <xsd:restriction base="dms:Text"/>
      </xsd:simpleType>
    </xsd:element>
    <xsd:element name="xd_ProgID" ma:index="15" nillable="true" ma:displayName="HTML File Link" ma:hidden="true" ma:internalName="xd_ProgID">
      <xsd:simpleType>
        <xsd:restriction base="dms:Text"/>
      </xsd:simpleType>
    </xsd:element>
    <xsd:element name="xd_Signature" ma:index="16" nillable="true" ma:displayName="Is Signed" ma:hidden="true" ma:internalName="xd_Signature" ma:readOnly="true">
      <xsd:simpleType>
        <xsd:restriction base="dms:Boolean"/>
      </xsd:simpleType>
    </xsd:element>
    <xsd:element name="ContentTypeId" ma:index="17" nillable="true" ma:displayName="Content Type ID" ma:hidden="true" ma:internalName="ContentTypeId" ma:readOnly="true">
      <xsd:simpleType>
        <xsd:restriction base="dms:Unknown"/>
      </xsd:simpleType>
    </xsd:element>
    <xsd:element name="_ModerationComments" ma:index="18" nillable="true" ma:displayName="Approver Comments" ma:hidden="true" ma:internalName="_ModerationComments" ma:readOnly="true">
      <xsd:simpleType>
        <xsd:restriction base="dms:Note"/>
      </xsd:simpleType>
    </xsd:element>
    <xsd:element name="File_x0020_Type" ma:index="19" nillable="true" ma:displayName="File Type" ma:hidden="true" ma:internalName="File_x0020_Type" ma:readOnly="true">
      <xsd:simpleType>
        <xsd:restriction base="dms:Text"/>
      </xsd:simpleType>
    </xsd:element>
    <xsd:element name="ID" ma:index="20" nillable="true" ma:displayName="ID" ma:internalName="ID" ma:readOnly="true">
      <xsd:simpleType>
        <xsd:restriction base="dms:Unknown"/>
      </xsd:simpleType>
    </xsd:element>
    <xsd:element name="Author" ma:index="21"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2"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3" nillable="true" ma:displayName="Has Copy Destinations" ma:hidden="true" ma:internalName="_HasCopyDestinations" ma:readOnly="true">
      <xsd:simpleType>
        <xsd:restriction base="dms:Boolean"/>
      </xsd:simpleType>
    </xsd:element>
    <xsd:element name="_CopySource" ma:index="24" nillable="true" ma:displayName="Copy Source" ma:internalName="_CopySource" ma:readOnly="true">
      <xsd:simpleType>
        <xsd:restriction base="dms:Text"/>
      </xsd:simpleType>
    </xsd:element>
    <xsd:element name="_ModerationStatus" ma:index="25" nillable="true" ma:displayName="Approval Status" ma:default="0" ma:hidden="true" ma:internalName="_ModerationStatus" ma:readOnly="true">
      <xsd:simpleType>
        <xsd:restriction base="dms:Unknown"/>
      </xsd:simpleType>
    </xsd:element>
    <xsd:element name="FileRef" ma:index="26" nillable="true" ma:displayName="URL Path" ma:hidden="true" ma:list="Docs" ma:internalName="FileRef" ma:readOnly="true" ma:showField="FullUrl">
      <xsd:simpleType>
        <xsd:restriction base="dms:Lookup"/>
      </xsd:simpleType>
    </xsd:element>
    <xsd:element name="FileDirRef" ma:index="27" nillable="true" ma:displayName="Path" ma:hidden="true" ma:list="Docs" ma:internalName="FileDirRef" ma:readOnly="true" ma:showField="DirName">
      <xsd:simpleType>
        <xsd:restriction base="dms:Lookup"/>
      </xsd:simpleType>
    </xsd:element>
    <xsd:element name="Last_x0020_Modified" ma:index="28" nillable="true" ma:displayName="Modified" ma:format="TRUE" ma:hidden="true" ma:list="Docs" ma:internalName="Last_x0020_Modified" ma:readOnly="true" ma:showField="TimeLastModified">
      <xsd:simpleType>
        <xsd:restriction base="dms:Lookup"/>
      </xsd:simpleType>
    </xsd:element>
    <xsd:element name="Created_x0020_Date" ma:index="29" nillable="true" ma:displayName="Created" ma:format="TRUE" ma:hidden="true" ma:list="Docs" ma:internalName="Created_x0020_Date" ma:readOnly="true" ma:showField="TimeCreated">
      <xsd:simpleType>
        <xsd:restriction base="dms:Lookup"/>
      </xsd:simpleType>
    </xsd:element>
    <xsd:element name="File_x0020_Size" ma:index="30" nillable="true" ma:displayName="File Size" ma:format="TRUE" ma:hidden="true" ma:list="Docs" ma:internalName="File_x0020_Size" ma:readOnly="true" ma:showField="SizeInKB">
      <xsd:simpleType>
        <xsd:restriction base="dms:Lookup"/>
      </xsd:simpleType>
    </xsd:element>
    <xsd:element name="FSObjType" ma:index="31" nillable="true" ma:displayName="Item Type" ma:hidden="true" ma:list="Docs" ma:internalName="FSObjType" ma:readOnly="true" ma:showField="FSType">
      <xsd:simpleType>
        <xsd:restriction base="dms:Lookup"/>
      </xsd:simpleType>
    </xsd:element>
    <xsd:element name="SortBehavior" ma:index="32" nillable="true" ma:displayName="Sort Type" ma:hidden="true" ma:list="Docs" ma:internalName="SortBehavior" ma:readOnly="true" ma:showField="SortBehavior">
      <xsd:simpleType>
        <xsd:restriction base="dms:Lookup"/>
      </xsd:simpleType>
    </xsd:element>
    <xsd:element name="CheckedOutUserId" ma:index="34" nillable="true" ma:displayName="ID of the User who has the item Checked Out" ma:hidden="true" ma:list="Docs" ma:internalName="CheckedOutUserId" ma:readOnly="true" ma:showField="CheckoutUserId">
      <xsd:simpleType>
        <xsd:restriction base="dms:Lookup"/>
      </xsd:simpleType>
    </xsd:element>
    <xsd:element name="IsCheckedoutToLocal" ma:index="35" nillable="true" ma:displayName="Is Checked out to local" ma:hidden="true" ma:list="Docs" ma:internalName="IsCheckedoutToLocal" ma:readOnly="true" ma:showField="IsCheckoutToLocal">
      <xsd:simpleType>
        <xsd:restriction base="dms:Lookup"/>
      </xsd:simpleType>
    </xsd:element>
    <xsd:element name="CheckoutUser" ma:index="36" nillable="true" ma:displayName="Checked Out To" ma:list="UserInfo" ma:internalName="CheckoutUser" ma:readOnly="tru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7" nillable="true" ma:displayName="Unique Id" ma:hidden="true" ma:list="Docs" ma:internalName="UniqueId" ma:readOnly="true" ma:showField="UniqueId">
      <xsd:simpleType>
        <xsd:restriction base="dms:Lookup"/>
      </xsd:simpleType>
    </xsd:element>
    <xsd:element name="SyncClientId" ma:index="38" nillable="true" ma:displayName="Client Id" ma:hidden="true" ma:list="Docs" ma:internalName="SyncClientId" ma:readOnly="true" ma:showField="SyncClientId">
      <xsd:simpleType>
        <xsd:restriction base="dms:Lookup"/>
      </xsd:simpleType>
    </xsd:element>
    <xsd:element name="ProgId" ma:index="39" nillable="true" ma:displayName="ProgId" ma:hidden="true" ma:list="Docs" ma:internalName="ProgId" ma:readOnly="true" ma:showField="ProgId">
      <xsd:simpleType>
        <xsd:restriction base="dms:Lookup"/>
      </xsd:simpleType>
    </xsd:element>
    <xsd:element name="ScopeId" ma:index="40" nillable="true" ma:displayName="ScopeId" ma:hidden="true" ma:list="Docs" ma:internalName="ScopeId" ma:readOnly="true" ma:showField="ScopeId">
      <xsd:simpleType>
        <xsd:restriction base="dms:Lookup"/>
      </xsd:simpleType>
    </xsd:element>
    <xsd:element name="VirusStatus" ma:index="41" nillable="true" ma:displayName="Virus Status" ma:format="TRUE" ma:hidden="true" ma:list="Docs" ma:internalName="VirusStatus" ma:readOnly="true" ma:showField="Size">
      <xsd:simpleType>
        <xsd:restriction base="dms:Lookup"/>
      </xsd:simpleType>
    </xsd:element>
    <xsd:element name="CheckedOutTitle" ma:index="42" nillable="true" ma:displayName="Checked Out To" ma:format="TRUE" ma:hidden="true" ma:list="Docs" ma:internalName="CheckedOutTitle" ma:readOnly="true" ma:showField="CheckedOutTitle">
      <xsd:simpleType>
        <xsd:restriction base="dms:Lookup"/>
      </xsd:simpleType>
    </xsd:element>
    <xsd:element name="_CheckinComment" ma:index="43" nillable="true" ma:displayName="Check In Comment" ma:format="TRUE" ma:list="Docs" ma:internalName="_CheckinComment" ma:readOnly="true" ma:showField="CheckinComment">
      <xsd:simpleType>
        <xsd:restriction base="dms:Lookup"/>
      </xsd:simpleType>
    </xsd:element>
    <xsd:element name="MetaInfo" ma:index="56" nillable="true" ma:displayName="Property Bag" ma:hidden="true" ma:list="Docs" ma:internalName="MetaInfo" ma:showField="MetaInfo">
      <xsd:simpleType>
        <xsd:restriction base="dms:Lookup"/>
      </xsd:simpleType>
    </xsd:element>
    <xsd:element name="_Level" ma:index="57" nillable="true" ma:displayName="Level" ma:hidden="true" ma:internalName="_Level" ma:readOnly="true">
      <xsd:simpleType>
        <xsd:restriction base="dms:Unknown"/>
      </xsd:simpleType>
    </xsd:element>
    <xsd:element name="_IsCurrentVersion" ma:index="58" nillable="true" ma:displayName="Is Current Version" ma:hidden="true" ma:internalName="_IsCurrentVersion" ma:readOnly="true">
      <xsd:simpleType>
        <xsd:restriction base="dms:Boolean"/>
      </xsd:simpleType>
    </xsd:element>
    <xsd:element name="ItemChildCount" ma:index="59" nillable="true" ma:displayName="Item Child Count" ma:hidden="true" ma:list="Docs" ma:internalName="ItemChildCount" ma:readOnly="true" ma:showField="ItemChildCount">
      <xsd:simpleType>
        <xsd:restriction base="dms:Lookup"/>
      </xsd:simpleType>
    </xsd:element>
    <xsd:element name="FolderChildCount" ma:index="60" nillable="true" ma:displayName="Folder Child Count" ma:hidden="true" ma:list="Docs" ma:internalName="FolderChildCount" ma:readOnly="true" ma:showField="FolderChildCount">
      <xsd:simpleType>
        <xsd:restriction base="dms:Lookup"/>
      </xsd:simpleType>
    </xsd:element>
    <xsd:element name="owshiddenversion" ma:index="63" nillable="true" ma:displayName="owshiddenversion" ma:hidden="true" ma:internalName="owshiddenversion" ma:readOnly="true">
      <xsd:simpleType>
        <xsd:restriction base="dms:Unknown"/>
      </xsd:simpleType>
    </xsd:element>
    <xsd:element name="_UIVersion" ma:index="64" nillable="true" ma:displayName="UI Version" ma:hidden="true" ma:internalName="_UIVersion" ma:readOnly="true">
      <xsd:simpleType>
        <xsd:restriction base="dms:Unknown"/>
      </xsd:simpleType>
    </xsd:element>
    <xsd:element name="_UIVersionString" ma:index="65" nillable="true" ma:displayName="Version" ma:internalName="_UIVersionString" ma:readOnly="true">
      <xsd:simpleType>
        <xsd:restriction base="dms:Text"/>
      </xsd:simpleType>
    </xsd:element>
    <xsd:element name="InstanceID" ma:index="66" nillable="true" ma:displayName="Instance ID" ma:hidden="true" ma:internalName="InstanceID" ma:readOnly="true">
      <xsd:simpleType>
        <xsd:restriction base="dms:Unknown"/>
      </xsd:simpleType>
    </xsd:element>
    <xsd:element name="Order" ma:index="67" nillable="true" ma:displayName="Order" ma:hidden="true" ma:internalName="Order">
      <xsd:simpleType>
        <xsd:restriction base="dms:Number"/>
      </xsd:simpleType>
    </xsd:element>
    <xsd:element name="GUID" ma:index="68" nillable="true" ma:displayName="GUID" ma:hidden="true" ma:internalName="GUID" ma:readOnly="true">
      <xsd:simpleType>
        <xsd:restriction base="dms:Unknown"/>
      </xsd:simpleType>
    </xsd:element>
    <xsd:element name="WorkflowVersion" ma:index="69" nillable="true" ma:displayName="Workflow Version" ma:hidden="true" ma:internalName="WorkflowVersion" ma:readOnly="true">
      <xsd:simpleType>
        <xsd:restriction base="dms:Unknown"/>
      </xsd:simpleType>
    </xsd:element>
    <xsd:element name="WorkflowInstanceID" ma:index="70" nillable="true" ma:displayName="Workflow Instance ID" ma:hidden="true" ma:internalName="WorkflowInstanceID" ma:readOnly="true">
      <xsd:simpleType>
        <xsd:restriction base="dms:Unknown"/>
      </xsd:simpleType>
    </xsd:element>
    <xsd:element name="ParentVersionString" ma:index="71" nillable="true" ma:displayName="Source Version (Converted Document)" ma:hidden="true" ma:list="Docs" ma:internalName="ParentVersionString" ma:readOnly="true" ma:showField="ParentVersionString">
      <xsd:simpleType>
        <xsd:restriction base="dms:Lookup"/>
      </xsd:simpleType>
    </xsd:element>
    <xsd:element name="ParentLeafName" ma:index="72" nillable="true" ma:displayName="Source Name (Converted Document)" ma:hidden="true" ma:list="Docs" ma:internalName="ParentLeafName" ma:readOnly="true" ma:showField="ParentLeafName">
      <xsd:simpleType>
        <xsd:restriction base="dms:Lookup"/>
      </xsd:simpleType>
    </xsd:element>
    <xsd:element name="DocConcurrencyNumber" ma:index="73"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d6619361-6733-4889-8a96-470efa1f75f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E3A3E-943A-4107-BC22-5557DDBAD292}">
  <ds:schemaRefs>
    <ds:schemaRef ds:uri="http://schemas.microsoft.com/sharepoint/v3/contenttype/forms"/>
  </ds:schemaRefs>
</ds:datastoreItem>
</file>

<file path=customXml/itemProps2.xml><?xml version="1.0" encoding="utf-8"?>
<ds:datastoreItem xmlns:ds="http://schemas.openxmlformats.org/officeDocument/2006/customXml" ds:itemID="{D2115036-DC03-4CDA-812C-E851846F9D28}">
  <ds:schemaRefs>
    <ds:schemaRef ds:uri="http://schemas.microsoft.com/sharepoint/events"/>
  </ds:schemaRefs>
</ds:datastoreItem>
</file>

<file path=customXml/itemProps3.xml><?xml version="1.0" encoding="utf-8"?>
<ds:datastoreItem xmlns:ds="http://schemas.openxmlformats.org/officeDocument/2006/customXml" ds:itemID="{32543D55-C738-4228-977F-C97A943A2EF6}">
  <ds:schemaRefs>
    <ds:schemaRef ds:uri="http://schemas.microsoft.com/office/2006/metadata/properties"/>
    <ds:schemaRef ds:uri="http://schemas.microsoft.com/office/2006/documentManagement/types"/>
    <ds:schemaRef ds:uri="http://purl.org/dc/dcmitype/"/>
    <ds:schemaRef ds:uri="http://purl.org/dc/terms/"/>
    <ds:schemaRef ds:uri="http://purl.org/dc/elements/1.1/"/>
    <ds:schemaRef ds:uri="d6619361-6733-4889-8a96-470efa1f75f4"/>
    <ds:schemaRef ds:uri="http://schemas.openxmlformats.org/package/2006/metadata/core-properties"/>
    <ds:schemaRef ds:uri="http://schemas.microsoft.com/sharepoint/v3"/>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2C5E3B70-11BA-4D1F-92C7-C72A46DC2D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6619361-6733-4889-8a96-470efa1f75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86406</TotalTime>
  <Words>719</Words>
  <Application>Microsoft Macintosh PowerPoint</Application>
  <PresentationFormat>On-screen Show (4:3)</PresentationFormat>
  <Paragraphs>70</Paragraphs>
  <Slides>8</Slides>
  <Notes>8</Notes>
  <HiddenSlides>0</HiddenSlides>
  <MMClips>0</MMClips>
  <ScaleCrop>false</ScaleCrop>
  <HeadingPairs>
    <vt:vector size="6" baseType="variant">
      <vt:variant>
        <vt:lpstr>Fonts Used</vt:lpstr>
      </vt:variant>
      <vt:variant>
        <vt:i4>3</vt:i4>
      </vt:variant>
      <vt:variant>
        <vt:lpstr>Theme</vt:lpstr>
      </vt:variant>
      <vt:variant>
        <vt:i4>9</vt:i4>
      </vt:variant>
      <vt:variant>
        <vt:lpstr>Slide Titles</vt:lpstr>
      </vt:variant>
      <vt:variant>
        <vt:i4>8</vt:i4>
      </vt:variant>
    </vt:vector>
  </HeadingPairs>
  <TitlesOfParts>
    <vt:vector size="20" baseType="lpstr">
      <vt:lpstr>Arial</vt:lpstr>
      <vt:lpstr>Calibri</vt:lpstr>
      <vt:lpstr>Helvetica Neue</vt:lpstr>
      <vt:lpstr>Main</vt:lpstr>
      <vt:lpstr>Section B/Thank You</vt:lpstr>
      <vt:lpstr>1_Main</vt:lpstr>
      <vt:lpstr>3_Main</vt:lpstr>
      <vt:lpstr>2_Main</vt:lpstr>
      <vt:lpstr>8_Main</vt:lpstr>
      <vt:lpstr>9_Main</vt:lpstr>
      <vt:lpstr>Section A</vt:lpstr>
      <vt:lpstr>1_Section A</vt:lpstr>
      <vt:lpstr>Preventative Services Audit Expansion An Overview</vt:lpstr>
      <vt:lpstr>Problem Definition</vt:lpstr>
      <vt:lpstr>Translating problem from business to technical</vt:lpstr>
      <vt:lpstr>What can be done today ?</vt:lpstr>
      <vt:lpstr>How would solution work ? </vt:lpstr>
      <vt:lpstr>Questions ?</vt:lpstr>
      <vt:lpstr>Thank you </vt:lpstr>
      <vt:lpstr>Appendix</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Decoupled Architecture</dc:title>
  <dc:creator>Bhatia, Harmeet</dc:creator>
  <cp:lastModifiedBy>Bhatia, Harmeet</cp:lastModifiedBy>
  <cp:revision>437</cp:revision>
  <dcterms:created xsi:type="dcterms:W3CDTF">2016-02-04T15:57:57Z</dcterms:created>
  <dcterms:modified xsi:type="dcterms:W3CDTF">2022-03-08T17:34:48Z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https://hubconnect.uhg.com</vt:lpwstr>
  </property>
  <property fmtid="{D5CDD505-2E9C-101B-9397-08002B2CF9AE}" pid="3" name="Offisync_UniqueId">
    <vt:lpwstr>64148</vt:lpwstr>
  </property>
  <property fmtid="{D5CDD505-2E9C-101B-9397-08002B2CF9AE}" pid="4" name="Offisync_ServerID">
    <vt:lpwstr>e3e54f63-90d9-4136-a210-b624ba838b23</vt:lpwstr>
  </property>
  <property fmtid="{D5CDD505-2E9C-101B-9397-08002B2CF9AE}" pid="5" name="Jive_LatestUserAccountName">
    <vt:lpwstr>nverma1</vt:lpwstr>
  </property>
  <property fmtid="{D5CDD505-2E9C-101B-9397-08002B2CF9AE}" pid="6" name="Offisync_UpdateToken">
    <vt:lpwstr>1</vt:lpwstr>
  </property>
  <property fmtid="{D5CDD505-2E9C-101B-9397-08002B2CF9AE}" pid="7" name="Jive_VersionGuid">
    <vt:lpwstr>2c9ec9a6-25ca-418c-91f5-b4e4ea1bb9ae</vt:lpwstr>
  </property>
</Properties>
</file>