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00C368-93F8-D441-93FE-0F4C684DEAD3}" v="785" dt="2025-04-30T23:17:15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C445EC-E127-4855-94AC-4777A19B4A2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A8BD60-1B70-4288-A2C6-3291596A1691}">
      <dgm:prSet/>
      <dgm:spPr/>
      <dgm:t>
        <a:bodyPr/>
        <a:lstStyle/>
        <a:p>
          <a:r>
            <a:rPr lang="en-US"/>
            <a:t>1. Preprocessing: Lowercasing, stopword removal</a:t>
          </a:r>
        </a:p>
      </dgm:t>
    </dgm:pt>
    <dgm:pt modelId="{988769BD-AD31-454A-A7C0-9239B6628B38}" type="parTrans" cxnId="{46944343-5D4E-40B6-A7F6-B1976E59906F}">
      <dgm:prSet/>
      <dgm:spPr/>
      <dgm:t>
        <a:bodyPr/>
        <a:lstStyle/>
        <a:p>
          <a:endParaRPr lang="en-US"/>
        </a:p>
      </dgm:t>
    </dgm:pt>
    <dgm:pt modelId="{0F0427F8-F501-4181-B86A-51983EEB3036}" type="sibTrans" cxnId="{46944343-5D4E-40B6-A7F6-B1976E59906F}">
      <dgm:prSet/>
      <dgm:spPr/>
      <dgm:t>
        <a:bodyPr/>
        <a:lstStyle/>
        <a:p>
          <a:endParaRPr lang="en-US"/>
        </a:p>
      </dgm:t>
    </dgm:pt>
    <dgm:pt modelId="{114E4645-189A-4C55-AF64-3E11172875B8}">
      <dgm:prSet/>
      <dgm:spPr/>
      <dgm:t>
        <a:bodyPr/>
        <a:lstStyle/>
        <a:p>
          <a:r>
            <a:rPr lang="en-US"/>
            <a:t>2. Feature Engineering: TF-IDF Vectorization</a:t>
          </a:r>
        </a:p>
      </dgm:t>
    </dgm:pt>
    <dgm:pt modelId="{5B740227-CF12-424B-9B27-15E07D71D574}" type="parTrans" cxnId="{87135CA4-BBAF-4A02-8A12-81B817486690}">
      <dgm:prSet/>
      <dgm:spPr/>
      <dgm:t>
        <a:bodyPr/>
        <a:lstStyle/>
        <a:p>
          <a:endParaRPr lang="en-US"/>
        </a:p>
      </dgm:t>
    </dgm:pt>
    <dgm:pt modelId="{DFD0807C-DC8A-4D69-9032-5CBDA4FCEF7F}" type="sibTrans" cxnId="{87135CA4-BBAF-4A02-8A12-81B817486690}">
      <dgm:prSet/>
      <dgm:spPr/>
      <dgm:t>
        <a:bodyPr/>
        <a:lstStyle/>
        <a:p>
          <a:endParaRPr lang="en-US"/>
        </a:p>
      </dgm:t>
    </dgm:pt>
    <dgm:pt modelId="{A53B6D56-50D1-41C2-B68B-C7E49EB3CFBC}">
      <dgm:prSet/>
      <dgm:spPr/>
      <dgm:t>
        <a:bodyPr/>
        <a:lstStyle/>
        <a:p>
          <a:r>
            <a:rPr lang="en-US"/>
            <a:t>3. Model Training: Logistic Regression</a:t>
          </a:r>
        </a:p>
      </dgm:t>
    </dgm:pt>
    <dgm:pt modelId="{F29DB6AB-6158-46F5-A7E0-3FAD2EB39D4C}" type="parTrans" cxnId="{88206448-9DD0-47A0-9981-36DFE12CD6EF}">
      <dgm:prSet/>
      <dgm:spPr/>
      <dgm:t>
        <a:bodyPr/>
        <a:lstStyle/>
        <a:p>
          <a:endParaRPr lang="en-US"/>
        </a:p>
      </dgm:t>
    </dgm:pt>
    <dgm:pt modelId="{07043897-D452-438E-9306-AF1DB08D321D}" type="sibTrans" cxnId="{88206448-9DD0-47A0-9981-36DFE12CD6EF}">
      <dgm:prSet/>
      <dgm:spPr/>
      <dgm:t>
        <a:bodyPr/>
        <a:lstStyle/>
        <a:p>
          <a:endParaRPr lang="en-US"/>
        </a:p>
      </dgm:t>
    </dgm:pt>
    <dgm:pt modelId="{827A1271-2F64-4E6F-915A-B0D9AD0A62B4}">
      <dgm:prSet/>
      <dgm:spPr/>
      <dgm:t>
        <a:bodyPr/>
        <a:lstStyle/>
        <a:p>
          <a:r>
            <a:rPr lang="en-US"/>
            <a:t>4. Evaluation: Accuracy, F1-score, Confusion Matrix</a:t>
          </a:r>
        </a:p>
      </dgm:t>
    </dgm:pt>
    <dgm:pt modelId="{8F1974C3-E76F-4AFB-95C5-3B358A77D073}" type="parTrans" cxnId="{FE6AEE67-2B69-4BC9-9922-0A96E17D6F92}">
      <dgm:prSet/>
      <dgm:spPr/>
      <dgm:t>
        <a:bodyPr/>
        <a:lstStyle/>
        <a:p>
          <a:endParaRPr lang="en-US"/>
        </a:p>
      </dgm:t>
    </dgm:pt>
    <dgm:pt modelId="{CA914F69-6008-491D-B3B5-2F30547E4ED4}" type="sibTrans" cxnId="{FE6AEE67-2B69-4BC9-9922-0A96E17D6F92}">
      <dgm:prSet/>
      <dgm:spPr/>
      <dgm:t>
        <a:bodyPr/>
        <a:lstStyle/>
        <a:p>
          <a:endParaRPr lang="en-US"/>
        </a:p>
      </dgm:t>
    </dgm:pt>
    <dgm:pt modelId="{9B384582-097B-40EF-A003-FB2B49C63EFA}">
      <dgm:prSet/>
      <dgm:spPr/>
      <dgm:t>
        <a:bodyPr/>
        <a:lstStyle/>
        <a:p>
          <a:r>
            <a:rPr lang="en-US"/>
            <a:t>5. Visualization: Emotion distribution and confusion matrix</a:t>
          </a:r>
        </a:p>
      </dgm:t>
    </dgm:pt>
    <dgm:pt modelId="{329F2454-073C-4F91-AD5E-0286A5524900}" type="parTrans" cxnId="{4589E3E1-5ED5-4C50-90E9-4C9017D6D9DF}">
      <dgm:prSet/>
      <dgm:spPr/>
      <dgm:t>
        <a:bodyPr/>
        <a:lstStyle/>
        <a:p>
          <a:endParaRPr lang="en-US"/>
        </a:p>
      </dgm:t>
    </dgm:pt>
    <dgm:pt modelId="{49A9E307-43A0-4465-B73C-CB057BE49811}" type="sibTrans" cxnId="{4589E3E1-5ED5-4C50-90E9-4C9017D6D9DF}">
      <dgm:prSet/>
      <dgm:spPr/>
      <dgm:t>
        <a:bodyPr/>
        <a:lstStyle/>
        <a:p>
          <a:endParaRPr lang="en-US"/>
        </a:p>
      </dgm:t>
    </dgm:pt>
    <dgm:pt modelId="{D67DA650-E6B5-F145-8981-CE44711DF227}" type="pres">
      <dgm:prSet presAssocID="{12C445EC-E127-4855-94AC-4777A19B4A2C}" presName="linear" presStyleCnt="0">
        <dgm:presLayoutVars>
          <dgm:animLvl val="lvl"/>
          <dgm:resizeHandles val="exact"/>
        </dgm:presLayoutVars>
      </dgm:prSet>
      <dgm:spPr/>
    </dgm:pt>
    <dgm:pt modelId="{94929AAB-62FE-794C-8A34-7ADB24CEE783}" type="pres">
      <dgm:prSet presAssocID="{94A8BD60-1B70-4288-A2C6-3291596A169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48FEC65-783B-B44B-B983-2681F465F6E2}" type="pres">
      <dgm:prSet presAssocID="{0F0427F8-F501-4181-B86A-51983EEB3036}" presName="spacer" presStyleCnt="0"/>
      <dgm:spPr/>
    </dgm:pt>
    <dgm:pt modelId="{8C5D0D72-0C6A-F142-AA7C-660A41B7F89D}" type="pres">
      <dgm:prSet presAssocID="{114E4645-189A-4C55-AF64-3E11172875B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C6137D-A84D-C34E-B448-F767B97D3625}" type="pres">
      <dgm:prSet presAssocID="{DFD0807C-DC8A-4D69-9032-5CBDA4FCEF7F}" presName="spacer" presStyleCnt="0"/>
      <dgm:spPr/>
    </dgm:pt>
    <dgm:pt modelId="{A45793D9-81B3-0941-B54C-A0C5DBC50747}" type="pres">
      <dgm:prSet presAssocID="{A53B6D56-50D1-41C2-B68B-C7E49EB3CFB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E87EB4-F850-A748-A924-B347FE8C281F}" type="pres">
      <dgm:prSet presAssocID="{07043897-D452-438E-9306-AF1DB08D321D}" presName="spacer" presStyleCnt="0"/>
      <dgm:spPr/>
    </dgm:pt>
    <dgm:pt modelId="{40242FFB-F3A6-F84F-8080-5BB0EA2E5975}" type="pres">
      <dgm:prSet presAssocID="{827A1271-2F64-4E6F-915A-B0D9AD0A62B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5AD26F1-17F0-0445-AFDF-F37C8A837070}" type="pres">
      <dgm:prSet presAssocID="{CA914F69-6008-491D-B3B5-2F30547E4ED4}" presName="spacer" presStyleCnt="0"/>
      <dgm:spPr/>
    </dgm:pt>
    <dgm:pt modelId="{377954B2-4052-1D43-9EAF-0EDA570E677B}" type="pres">
      <dgm:prSet presAssocID="{9B384582-097B-40EF-A003-FB2B49C63EF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364DF12-358A-5049-A857-9D4EE44F5164}" type="presOf" srcId="{9B384582-097B-40EF-A003-FB2B49C63EFA}" destId="{377954B2-4052-1D43-9EAF-0EDA570E677B}" srcOrd="0" destOrd="0" presId="urn:microsoft.com/office/officeart/2005/8/layout/vList2"/>
    <dgm:cxn modelId="{EDEA053A-301B-8E48-93F6-FCEF8E7CF9D3}" type="presOf" srcId="{94A8BD60-1B70-4288-A2C6-3291596A1691}" destId="{94929AAB-62FE-794C-8A34-7ADB24CEE783}" srcOrd="0" destOrd="0" presId="urn:microsoft.com/office/officeart/2005/8/layout/vList2"/>
    <dgm:cxn modelId="{46944343-5D4E-40B6-A7F6-B1976E59906F}" srcId="{12C445EC-E127-4855-94AC-4777A19B4A2C}" destId="{94A8BD60-1B70-4288-A2C6-3291596A1691}" srcOrd="0" destOrd="0" parTransId="{988769BD-AD31-454A-A7C0-9239B6628B38}" sibTransId="{0F0427F8-F501-4181-B86A-51983EEB3036}"/>
    <dgm:cxn modelId="{88206448-9DD0-47A0-9981-36DFE12CD6EF}" srcId="{12C445EC-E127-4855-94AC-4777A19B4A2C}" destId="{A53B6D56-50D1-41C2-B68B-C7E49EB3CFBC}" srcOrd="2" destOrd="0" parTransId="{F29DB6AB-6158-46F5-A7E0-3FAD2EB39D4C}" sibTransId="{07043897-D452-438E-9306-AF1DB08D321D}"/>
    <dgm:cxn modelId="{FE6AEE67-2B69-4BC9-9922-0A96E17D6F92}" srcId="{12C445EC-E127-4855-94AC-4777A19B4A2C}" destId="{827A1271-2F64-4E6F-915A-B0D9AD0A62B4}" srcOrd="3" destOrd="0" parTransId="{8F1974C3-E76F-4AFB-95C5-3B358A77D073}" sibTransId="{CA914F69-6008-491D-B3B5-2F30547E4ED4}"/>
    <dgm:cxn modelId="{D7AA1984-DF1E-2B4E-851C-C8AA3B3FDE00}" type="presOf" srcId="{827A1271-2F64-4E6F-915A-B0D9AD0A62B4}" destId="{40242FFB-F3A6-F84F-8080-5BB0EA2E5975}" srcOrd="0" destOrd="0" presId="urn:microsoft.com/office/officeart/2005/8/layout/vList2"/>
    <dgm:cxn modelId="{084EEE91-93DC-074D-BFF5-F54FFB54FFA7}" type="presOf" srcId="{114E4645-189A-4C55-AF64-3E11172875B8}" destId="{8C5D0D72-0C6A-F142-AA7C-660A41B7F89D}" srcOrd="0" destOrd="0" presId="urn:microsoft.com/office/officeart/2005/8/layout/vList2"/>
    <dgm:cxn modelId="{87135CA4-BBAF-4A02-8A12-81B817486690}" srcId="{12C445EC-E127-4855-94AC-4777A19B4A2C}" destId="{114E4645-189A-4C55-AF64-3E11172875B8}" srcOrd="1" destOrd="0" parTransId="{5B740227-CF12-424B-9B27-15E07D71D574}" sibTransId="{DFD0807C-DC8A-4D69-9032-5CBDA4FCEF7F}"/>
    <dgm:cxn modelId="{83A374CA-F75A-3A4C-A027-1CCB960AD570}" type="presOf" srcId="{A53B6D56-50D1-41C2-B68B-C7E49EB3CFBC}" destId="{A45793D9-81B3-0941-B54C-A0C5DBC50747}" srcOrd="0" destOrd="0" presId="urn:microsoft.com/office/officeart/2005/8/layout/vList2"/>
    <dgm:cxn modelId="{4589E3E1-5ED5-4C50-90E9-4C9017D6D9DF}" srcId="{12C445EC-E127-4855-94AC-4777A19B4A2C}" destId="{9B384582-097B-40EF-A003-FB2B49C63EFA}" srcOrd="4" destOrd="0" parTransId="{329F2454-073C-4F91-AD5E-0286A5524900}" sibTransId="{49A9E307-43A0-4465-B73C-CB057BE49811}"/>
    <dgm:cxn modelId="{02FD43EA-EBFA-E442-B10A-E677F453AEAA}" type="presOf" srcId="{12C445EC-E127-4855-94AC-4777A19B4A2C}" destId="{D67DA650-E6B5-F145-8981-CE44711DF227}" srcOrd="0" destOrd="0" presId="urn:microsoft.com/office/officeart/2005/8/layout/vList2"/>
    <dgm:cxn modelId="{77BBD658-7EED-4149-844F-FBECAD032363}" type="presParOf" srcId="{D67DA650-E6B5-F145-8981-CE44711DF227}" destId="{94929AAB-62FE-794C-8A34-7ADB24CEE783}" srcOrd="0" destOrd="0" presId="urn:microsoft.com/office/officeart/2005/8/layout/vList2"/>
    <dgm:cxn modelId="{5573F05F-641C-B948-AED0-C86789F06771}" type="presParOf" srcId="{D67DA650-E6B5-F145-8981-CE44711DF227}" destId="{148FEC65-783B-B44B-B983-2681F465F6E2}" srcOrd="1" destOrd="0" presId="urn:microsoft.com/office/officeart/2005/8/layout/vList2"/>
    <dgm:cxn modelId="{2C902280-625C-5A4C-833A-F9EE2ED960C5}" type="presParOf" srcId="{D67DA650-E6B5-F145-8981-CE44711DF227}" destId="{8C5D0D72-0C6A-F142-AA7C-660A41B7F89D}" srcOrd="2" destOrd="0" presId="urn:microsoft.com/office/officeart/2005/8/layout/vList2"/>
    <dgm:cxn modelId="{B1D4E566-92B3-CD41-BA59-16EA416C4125}" type="presParOf" srcId="{D67DA650-E6B5-F145-8981-CE44711DF227}" destId="{F7C6137D-A84D-C34E-B448-F767B97D3625}" srcOrd="3" destOrd="0" presId="urn:microsoft.com/office/officeart/2005/8/layout/vList2"/>
    <dgm:cxn modelId="{AF3FA14D-B26B-9640-90D8-0A1B6A51F5B9}" type="presParOf" srcId="{D67DA650-E6B5-F145-8981-CE44711DF227}" destId="{A45793D9-81B3-0941-B54C-A0C5DBC50747}" srcOrd="4" destOrd="0" presId="urn:microsoft.com/office/officeart/2005/8/layout/vList2"/>
    <dgm:cxn modelId="{BDD8DE2B-A2AC-824E-A049-51131573FF30}" type="presParOf" srcId="{D67DA650-E6B5-F145-8981-CE44711DF227}" destId="{BAE87EB4-F850-A748-A924-B347FE8C281F}" srcOrd="5" destOrd="0" presId="urn:microsoft.com/office/officeart/2005/8/layout/vList2"/>
    <dgm:cxn modelId="{C5412F6F-9D6A-284E-BA1A-1776DC063B37}" type="presParOf" srcId="{D67DA650-E6B5-F145-8981-CE44711DF227}" destId="{40242FFB-F3A6-F84F-8080-5BB0EA2E5975}" srcOrd="6" destOrd="0" presId="urn:microsoft.com/office/officeart/2005/8/layout/vList2"/>
    <dgm:cxn modelId="{4406A92C-D4B5-CE47-A144-B795E3829874}" type="presParOf" srcId="{D67DA650-E6B5-F145-8981-CE44711DF227}" destId="{F5AD26F1-17F0-0445-AFDF-F37C8A837070}" srcOrd="7" destOrd="0" presId="urn:microsoft.com/office/officeart/2005/8/layout/vList2"/>
    <dgm:cxn modelId="{BB9C57AC-2A0E-264C-8386-F56D1B86631F}" type="presParOf" srcId="{D67DA650-E6B5-F145-8981-CE44711DF227}" destId="{377954B2-4052-1D43-9EAF-0EDA570E67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1EA1A7-2398-4859-92E6-85319691F115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82C5CA-AEBD-41FD-A9DF-31BEBC180853}">
      <dgm:prSet/>
      <dgm:spPr/>
      <dgm:t>
        <a:bodyPr/>
        <a:lstStyle/>
        <a:p>
          <a:r>
            <a:rPr lang="en-US"/>
            <a:t>• Demonstrated that classical models can perform well on NLP tasks</a:t>
          </a:r>
        </a:p>
      </dgm:t>
    </dgm:pt>
    <dgm:pt modelId="{10BB2E66-BFFE-4D1F-AE1F-9982EDD7DF4B}" type="parTrans" cxnId="{6BDBFE55-E19D-4FCD-A13E-DB2EF1D8C88B}">
      <dgm:prSet/>
      <dgm:spPr/>
      <dgm:t>
        <a:bodyPr/>
        <a:lstStyle/>
        <a:p>
          <a:endParaRPr lang="en-US"/>
        </a:p>
      </dgm:t>
    </dgm:pt>
    <dgm:pt modelId="{4CDB00FE-9561-45C7-A747-E1888DC5602C}" type="sibTrans" cxnId="{6BDBFE55-E19D-4FCD-A13E-DB2EF1D8C88B}">
      <dgm:prSet/>
      <dgm:spPr/>
      <dgm:t>
        <a:bodyPr/>
        <a:lstStyle/>
        <a:p>
          <a:endParaRPr lang="en-US"/>
        </a:p>
      </dgm:t>
    </dgm:pt>
    <dgm:pt modelId="{C25A09DD-E433-472A-8E58-14DC97930052}">
      <dgm:prSet/>
      <dgm:spPr/>
      <dgm:t>
        <a:bodyPr/>
        <a:lstStyle/>
        <a:p>
          <a:r>
            <a:rPr lang="en-US"/>
            <a:t>• Built a reproducible, low-resource baseline model</a:t>
          </a:r>
        </a:p>
      </dgm:t>
    </dgm:pt>
    <dgm:pt modelId="{4E20AE96-FAED-425F-A312-51472B6F3A9D}" type="parTrans" cxnId="{41C99769-51F1-4263-99F0-DAD946A17B0D}">
      <dgm:prSet/>
      <dgm:spPr/>
      <dgm:t>
        <a:bodyPr/>
        <a:lstStyle/>
        <a:p>
          <a:endParaRPr lang="en-US"/>
        </a:p>
      </dgm:t>
    </dgm:pt>
    <dgm:pt modelId="{0B3D0B67-F19D-40E8-AB42-73311606669D}" type="sibTrans" cxnId="{41C99769-51F1-4263-99F0-DAD946A17B0D}">
      <dgm:prSet/>
      <dgm:spPr/>
      <dgm:t>
        <a:bodyPr/>
        <a:lstStyle/>
        <a:p>
          <a:endParaRPr lang="en-US"/>
        </a:p>
      </dgm:t>
    </dgm:pt>
    <dgm:pt modelId="{7D132371-0C50-4943-8781-E8B081ACA054}">
      <dgm:prSet/>
      <dgm:spPr/>
      <dgm:t>
        <a:bodyPr/>
        <a:lstStyle/>
        <a:p>
          <a:r>
            <a:rPr lang="en-US"/>
            <a:t>• Provided interpretability and fast training without GPUs</a:t>
          </a:r>
        </a:p>
      </dgm:t>
    </dgm:pt>
    <dgm:pt modelId="{114C983C-973A-4B62-851C-B6411B1E889E}" type="parTrans" cxnId="{EDB6B3F3-F1B2-450B-BD58-2E35EDF57DAF}">
      <dgm:prSet/>
      <dgm:spPr/>
      <dgm:t>
        <a:bodyPr/>
        <a:lstStyle/>
        <a:p>
          <a:endParaRPr lang="en-US"/>
        </a:p>
      </dgm:t>
    </dgm:pt>
    <dgm:pt modelId="{8C71B2C2-6E9C-4C4A-8A40-626EE7CEE71E}" type="sibTrans" cxnId="{EDB6B3F3-F1B2-450B-BD58-2E35EDF57DAF}">
      <dgm:prSet/>
      <dgm:spPr/>
      <dgm:t>
        <a:bodyPr/>
        <a:lstStyle/>
        <a:p>
          <a:endParaRPr lang="en-US"/>
        </a:p>
      </dgm:t>
    </dgm:pt>
    <dgm:pt modelId="{7826D09B-0128-4BBB-99F1-051C67F83328}">
      <dgm:prSet/>
      <dgm:spPr/>
      <dgm:t>
        <a:bodyPr/>
        <a:lstStyle/>
        <a:p>
          <a:r>
            <a:rPr lang="en-US"/>
            <a:t>• Final model offers strong performance across six emotion classes</a:t>
          </a:r>
        </a:p>
      </dgm:t>
    </dgm:pt>
    <dgm:pt modelId="{E5DDF26F-1065-4910-96D9-7AE902E3F97B}" type="parTrans" cxnId="{41E84533-A5CC-432F-9CCA-1D46565CD12B}">
      <dgm:prSet/>
      <dgm:spPr/>
      <dgm:t>
        <a:bodyPr/>
        <a:lstStyle/>
        <a:p>
          <a:endParaRPr lang="en-US"/>
        </a:p>
      </dgm:t>
    </dgm:pt>
    <dgm:pt modelId="{D11F2D1F-000D-4227-BD7D-D3D00AFC348F}" type="sibTrans" cxnId="{41E84533-A5CC-432F-9CCA-1D46565CD12B}">
      <dgm:prSet/>
      <dgm:spPr/>
      <dgm:t>
        <a:bodyPr/>
        <a:lstStyle/>
        <a:p>
          <a:endParaRPr lang="en-US"/>
        </a:p>
      </dgm:t>
    </dgm:pt>
    <dgm:pt modelId="{A3EFD87C-5B54-144B-B08E-728CBE3A7F7E}" type="pres">
      <dgm:prSet presAssocID="{B51EA1A7-2398-4859-92E6-85319691F115}" presName="matrix" presStyleCnt="0">
        <dgm:presLayoutVars>
          <dgm:chMax val="1"/>
          <dgm:dir/>
          <dgm:resizeHandles val="exact"/>
        </dgm:presLayoutVars>
      </dgm:prSet>
      <dgm:spPr/>
    </dgm:pt>
    <dgm:pt modelId="{16981939-0FD1-EC42-B408-F567D15C72E6}" type="pres">
      <dgm:prSet presAssocID="{B51EA1A7-2398-4859-92E6-85319691F115}" presName="diamond" presStyleLbl="bgShp" presStyleIdx="0" presStyleCnt="1"/>
      <dgm:spPr/>
    </dgm:pt>
    <dgm:pt modelId="{D8D114AC-6C82-D54F-BC65-447E4956B967}" type="pres">
      <dgm:prSet presAssocID="{B51EA1A7-2398-4859-92E6-85319691F11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C147430-41F1-0649-974B-07A12547C766}" type="pres">
      <dgm:prSet presAssocID="{B51EA1A7-2398-4859-92E6-85319691F11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E8F9C62-4F9A-594A-B556-C3A68DA5474B}" type="pres">
      <dgm:prSet presAssocID="{B51EA1A7-2398-4859-92E6-85319691F11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922C2EC-7B10-2840-AE4D-551D43AE8E03}" type="pres">
      <dgm:prSet presAssocID="{B51EA1A7-2398-4859-92E6-85319691F11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DA30422-993F-9644-AEEB-906B93E54FD7}" type="presOf" srcId="{7826D09B-0128-4BBB-99F1-051C67F83328}" destId="{F922C2EC-7B10-2840-AE4D-551D43AE8E03}" srcOrd="0" destOrd="0" presId="urn:microsoft.com/office/officeart/2005/8/layout/matrix3"/>
    <dgm:cxn modelId="{41E84533-A5CC-432F-9CCA-1D46565CD12B}" srcId="{B51EA1A7-2398-4859-92E6-85319691F115}" destId="{7826D09B-0128-4BBB-99F1-051C67F83328}" srcOrd="3" destOrd="0" parTransId="{E5DDF26F-1065-4910-96D9-7AE902E3F97B}" sibTransId="{D11F2D1F-000D-4227-BD7D-D3D00AFC348F}"/>
    <dgm:cxn modelId="{B35EF554-B5EC-3745-9D03-1FB3E0C29076}" type="presOf" srcId="{B51EA1A7-2398-4859-92E6-85319691F115}" destId="{A3EFD87C-5B54-144B-B08E-728CBE3A7F7E}" srcOrd="0" destOrd="0" presId="urn:microsoft.com/office/officeart/2005/8/layout/matrix3"/>
    <dgm:cxn modelId="{6BDBFE55-E19D-4FCD-A13E-DB2EF1D8C88B}" srcId="{B51EA1A7-2398-4859-92E6-85319691F115}" destId="{8682C5CA-AEBD-41FD-A9DF-31BEBC180853}" srcOrd="0" destOrd="0" parTransId="{10BB2E66-BFFE-4D1F-AE1F-9982EDD7DF4B}" sibTransId="{4CDB00FE-9561-45C7-A747-E1888DC5602C}"/>
    <dgm:cxn modelId="{41C99769-51F1-4263-99F0-DAD946A17B0D}" srcId="{B51EA1A7-2398-4859-92E6-85319691F115}" destId="{C25A09DD-E433-472A-8E58-14DC97930052}" srcOrd="1" destOrd="0" parTransId="{4E20AE96-FAED-425F-A312-51472B6F3A9D}" sibTransId="{0B3D0B67-F19D-40E8-AB42-73311606669D}"/>
    <dgm:cxn modelId="{3D518D92-41C0-C244-A3DC-EEF907A1F628}" type="presOf" srcId="{7D132371-0C50-4943-8781-E8B081ACA054}" destId="{4E8F9C62-4F9A-594A-B556-C3A68DA5474B}" srcOrd="0" destOrd="0" presId="urn:microsoft.com/office/officeart/2005/8/layout/matrix3"/>
    <dgm:cxn modelId="{ED85DB99-7C69-7346-883F-42533D037BC3}" type="presOf" srcId="{8682C5CA-AEBD-41FD-A9DF-31BEBC180853}" destId="{D8D114AC-6C82-D54F-BC65-447E4956B967}" srcOrd="0" destOrd="0" presId="urn:microsoft.com/office/officeart/2005/8/layout/matrix3"/>
    <dgm:cxn modelId="{9845E8C9-6079-F844-8362-D41E22865925}" type="presOf" srcId="{C25A09DD-E433-472A-8E58-14DC97930052}" destId="{2C147430-41F1-0649-974B-07A12547C766}" srcOrd="0" destOrd="0" presId="urn:microsoft.com/office/officeart/2005/8/layout/matrix3"/>
    <dgm:cxn modelId="{EDB6B3F3-F1B2-450B-BD58-2E35EDF57DAF}" srcId="{B51EA1A7-2398-4859-92E6-85319691F115}" destId="{7D132371-0C50-4943-8781-E8B081ACA054}" srcOrd="2" destOrd="0" parTransId="{114C983C-973A-4B62-851C-B6411B1E889E}" sibTransId="{8C71B2C2-6E9C-4C4A-8A40-626EE7CEE71E}"/>
    <dgm:cxn modelId="{D2D38A2B-DAD1-5C4D-8587-6D71B04BD5B2}" type="presParOf" srcId="{A3EFD87C-5B54-144B-B08E-728CBE3A7F7E}" destId="{16981939-0FD1-EC42-B408-F567D15C72E6}" srcOrd="0" destOrd="0" presId="urn:microsoft.com/office/officeart/2005/8/layout/matrix3"/>
    <dgm:cxn modelId="{B933E794-E3FF-4244-8E5E-3DD46D1F3C7F}" type="presParOf" srcId="{A3EFD87C-5B54-144B-B08E-728CBE3A7F7E}" destId="{D8D114AC-6C82-D54F-BC65-447E4956B967}" srcOrd="1" destOrd="0" presId="urn:microsoft.com/office/officeart/2005/8/layout/matrix3"/>
    <dgm:cxn modelId="{FE220455-72C8-4F43-9E8F-66982D6F423F}" type="presParOf" srcId="{A3EFD87C-5B54-144B-B08E-728CBE3A7F7E}" destId="{2C147430-41F1-0649-974B-07A12547C766}" srcOrd="2" destOrd="0" presId="urn:microsoft.com/office/officeart/2005/8/layout/matrix3"/>
    <dgm:cxn modelId="{4429ED93-A5AE-2D4B-BF03-40514C24C163}" type="presParOf" srcId="{A3EFD87C-5B54-144B-B08E-728CBE3A7F7E}" destId="{4E8F9C62-4F9A-594A-B556-C3A68DA5474B}" srcOrd="3" destOrd="0" presId="urn:microsoft.com/office/officeart/2005/8/layout/matrix3"/>
    <dgm:cxn modelId="{DAD951D9-C38D-BD48-B798-16B7F9AF5FC0}" type="presParOf" srcId="{A3EFD87C-5B54-144B-B08E-728CBE3A7F7E}" destId="{F922C2EC-7B10-2840-AE4D-551D43AE8E0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98BC70-8770-4936-90D3-B900CBB44D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B851C1-0F6B-470E-8E1C-7374122E4072}">
      <dgm:prSet/>
      <dgm:spPr/>
      <dgm:t>
        <a:bodyPr/>
        <a:lstStyle/>
        <a:p>
          <a:r>
            <a:rPr lang="en-US"/>
            <a:t>This project proves that classic tools like TF-IDF and Logistic Regression</a:t>
          </a:r>
        </a:p>
      </dgm:t>
    </dgm:pt>
    <dgm:pt modelId="{6A26651F-C03B-4A6D-B743-EBC5C6F931DD}" type="parTrans" cxnId="{D2646AC2-362D-470F-9923-AA1EB6851279}">
      <dgm:prSet/>
      <dgm:spPr/>
      <dgm:t>
        <a:bodyPr/>
        <a:lstStyle/>
        <a:p>
          <a:endParaRPr lang="en-US"/>
        </a:p>
      </dgm:t>
    </dgm:pt>
    <dgm:pt modelId="{88150B22-A09D-4470-86D6-8902F150AB41}" type="sibTrans" cxnId="{D2646AC2-362D-470F-9923-AA1EB6851279}">
      <dgm:prSet/>
      <dgm:spPr/>
      <dgm:t>
        <a:bodyPr/>
        <a:lstStyle/>
        <a:p>
          <a:endParaRPr lang="en-US"/>
        </a:p>
      </dgm:t>
    </dgm:pt>
    <dgm:pt modelId="{6A2BC620-C2BE-4778-9943-006548F1B7F3}">
      <dgm:prSet/>
      <dgm:spPr/>
      <dgm:t>
        <a:bodyPr/>
        <a:lstStyle/>
        <a:p>
          <a:r>
            <a:rPr lang="en-US"/>
            <a:t>can still solve modern NLP problems effectively. It's a great starting point</a:t>
          </a:r>
        </a:p>
      </dgm:t>
    </dgm:pt>
    <dgm:pt modelId="{F334CDB8-AA0A-4061-B311-AA28D57B729E}" type="parTrans" cxnId="{CAB53DC8-408B-49F3-BE23-5A195F1BB3A5}">
      <dgm:prSet/>
      <dgm:spPr/>
      <dgm:t>
        <a:bodyPr/>
        <a:lstStyle/>
        <a:p>
          <a:endParaRPr lang="en-US"/>
        </a:p>
      </dgm:t>
    </dgm:pt>
    <dgm:pt modelId="{A91989D3-4EAC-4A8B-8DB2-18017534D299}" type="sibTrans" cxnId="{CAB53DC8-408B-49F3-BE23-5A195F1BB3A5}">
      <dgm:prSet/>
      <dgm:spPr/>
      <dgm:t>
        <a:bodyPr/>
        <a:lstStyle/>
        <a:p>
          <a:endParaRPr lang="en-US"/>
        </a:p>
      </dgm:t>
    </dgm:pt>
    <dgm:pt modelId="{8682F5AF-5694-46BB-AEE3-90DA72393575}">
      <dgm:prSet/>
      <dgm:spPr/>
      <dgm:t>
        <a:bodyPr/>
        <a:lstStyle/>
        <a:p>
          <a:r>
            <a:rPr lang="en-US"/>
            <a:t>for educational or low-compute environments and serves as a strong baseline</a:t>
          </a:r>
        </a:p>
      </dgm:t>
    </dgm:pt>
    <dgm:pt modelId="{644C23DE-3757-4124-907D-364EB499A423}" type="parTrans" cxnId="{348A8DFF-8C31-4C1C-A0EF-6E40C83F3743}">
      <dgm:prSet/>
      <dgm:spPr/>
      <dgm:t>
        <a:bodyPr/>
        <a:lstStyle/>
        <a:p>
          <a:endParaRPr lang="en-US"/>
        </a:p>
      </dgm:t>
    </dgm:pt>
    <dgm:pt modelId="{2750DC6B-C267-4C62-AD6C-09799DE7F7DF}" type="sibTrans" cxnId="{348A8DFF-8C31-4C1C-A0EF-6E40C83F3743}">
      <dgm:prSet/>
      <dgm:spPr/>
      <dgm:t>
        <a:bodyPr/>
        <a:lstStyle/>
        <a:p>
          <a:endParaRPr lang="en-US"/>
        </a:p>
      </dgm:t>
    </dgm:pt>
    <dgm:pt modelId="{8993ECE3-27E0-4136-BE5E-F215C7D24642}">
      <dgm:prSet/>
      <dgm:spPr/>
      <dgm:t>
        <a:bodyPr/>
        <a:lstStyle/>
        <a:p>
          <a:r>
            <a:rPr lang="en-US"/>
            <a:t>for future work with neural models or multilingual emotion detection.</a:t>
          </a:r>
        </a:p>
      </dgm:t>
    </dgm:pt>
    <dgm:pt modelId="{6B5E42E5-5EA2-4E08-B138-CB7A318ED05D}" type="parTrans" cxnId="{186663BA-88D8-479B-92C5-33F230813F5D}">
      <dgm:prSet/>
      <dgm:spPr/>
      <dgm:t>
        <a:bodyPr/>
        <a:lstStyle/>
        <a:p>
          <a:endParaRPr lang="en-US"/>
        </a:p>
      </dgm:t>
    </dgm:pt>
    <dgm:pt modelId="{F1CD1F54-F89E-4E07-9CFD-A21DDE1D6243}" type="sibTrans" cxnId="{186663BA-88D8-479B-92C5-33F230813F5D}">
      <dgm:prSet/>
      <dgm:spPr/>
      <dgm:t>
        <a:bodyPr/>
        <a:lstStyle/>
        <a:p>
          <a:endParaRPr lang="en-US"/>
        </a:p>
      </dgm:t>
    </dgm:pt>
    <dgm:pt modelId="{CD1FAAE4-9DA0-4AAF-BEF4-81E9FECAE095}" type="pres">
      <dgm:prSet presAssocID="{5A98BC70-8770-4936-90D3-B900CBB44DEE}" presName="root" presStyleCnt="0">
        <dgm:presLayoutVars>
          <dgm:dir/>
          <dgm:resizeHandles val="exact"/>
        </dgm:presLayoutVars>
      </dgm:prSet>
      <dgm:spPr/>
    </dgm:pt>
    <dgm:pt modelId="{7F1BA5DD-0254-4CB1-A8C6-DADF25013CBB}" type="pres">
      <dgm:prSet presAssocID="{26B851C1-0F6B-470E-8E1C-7374122E4072}" presName="compNode" presStyleCnt="0"/>
      <dgm:spPr/>
    </dgm:pt>
    <dgm:pt modelId="{CFDAD31B-05F8-4EC8-8542-A17583EBFDEE}" type="pres">
      <dgm:prSet presAssocID="{26B851C1-0F6B-470E-8E1C-7374122E4072}" presName="bgRect" presStyleLbl="bgShp" presStyleIdx="0" presStyleCnt="4"/>
      <dgm:spPr/>
    </dgm:pt>
    <dgm:pt modelId="{851C2D64-84ED-427A-8D29-129D3BCE64B8}" type="pres">
      <dgm:prSet presAssocID="{26B851C1-0F6B-470E-8E1C-7374122E40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DB045F-ED94-4311-90D5-BDE45EC99B4F}" type="pres">
      <dgm:prSet presAssocID="{26B851C1-0F6B-470E-8E1C-7374122E4072}" presName="spaceRect" presStyleCnt="0"/>
      <dgm:spPr/>
    </dgm:pt>
    <dgm:pt modelId="{1526C93C-E8D0-4BB2-B7EA-BE7F8AE6C776}" type="pres">
      <dgm:prSet presAssocID="{26B851C1-0F6B-470E-8E1C-7374122E4072}" presName="parTx" presStyleLbl="revTx" presStyleIdx="0" presStyleCnt="4">
        <dgm:presLayoutVars>
          <dgm:chMax val="0"/>
          <dgm:chPref val="0"/>
        </dgm:presLayoutVars>
      </dgm:prSet>
      <dgm:spPr/>
    </dgm:pt>
    <dgm:pt modelId="{9721BAD8-DD37-4B4F-AB97-23A3E9984498}" type="pres">
      <dgm:prSet presAssocID="{88150B22-A09D-4470-86D6-8902F150AB41}" presName="sibTrans" presStyleCnt="0"/>
      <dgm:spPr/>
    </dgm:pt>
    <dgm:pt modelId="{C78B999E-6F7D-4835-88D4-0C5C88B26FBF}" type="pres">
      <dgm:prSet presAssocID="{6A2BC620-C2BE-4778-9943-006548F1B7F3}" presName="compNode" presStyleCnt="0"/>
      <dgm:spPr/>
    </dgm:pt>
    <dgm:pt modelId="{097040A2-7792-42EA-B399-81D41E2EA2E5}" type="pres">
      <dgm:prSet presAssocID="{6A2BC620-C2BE-4778-9943-006548F1B7F3}" presName="bgRect" presStyleLbl="bgShp" presStyleIdx="1" presStyleCnt="4"/>
      <dgm:spPr/>
    </dgm:pt>
    <dgm:pt modelId="{85AEFA96-A005-4099-BA7A-8FEE390774A0}" type="pres">
      <dgm:prSet presAssocID="{6A2BC620-C2BE-4778-9943-006548F1B7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DCF2AE9-CDDC-46BA-9311-CC74DBB033B2}" type="pres">
      <dgm:prSet presAssocID="{6A2BC620-C2BE-4778-9943-006548F1B7F3}" presName="spaceRect" presStyleCnt="0"/>
      <dgm:spPr/>
    </dgm:pt>
    <dgm:pt modelId="{F51978B8-30C1-46F9-9CFA-D195EC4D3B03}" type="pres">
      <dgm:prSet presAssocID="{6A2BC620-C2BE-4778-9943-006548F1B7F3}" presName="parTx" presStyleLbl="revTx" presStyleIdx="1" presStyleCnt="4">
        <dgm:presLayoutVars>
          <dgm:chMax val="0"/>
          <dgm:chPref val="0"/>
        </dgm:presLayoutVars>
      </dgm:prSet>
      <dgm:spPr/>
    </dgm:pt>
    <dgm:pt modelId="{29861EE0-F244-4A1F-8D0B-F92B3ACE3691}" type="pres">
      <dgm:prSet presAssocID="{A91989D3-4EAC-4A8B-8DB2-18017534D299}" presName="sibTrans" presStyleCnt="0"/>
      <dgm:spPr/>
    </dgm:pt>
    <dgm:pt modelId="{8B717037-67FB-4163-96AD-ED8CB4C76D32}" type="pres">
      <dgm:prSet presAssocID="{8682F5AF-5694-46BB-AEE3-90DA72393575}" presName="compNode" presStyleCnt="0"/>
      <dgm:spPr/>
    </dgm:pt>
    <dgm:pt modelId="{E55311C3-6AC9-42EA-88F1-BE3EC4CBBBA6}" type="pres">
      <dgm:prSet presAssocID="{8682F5AF-5694-46BB-AEE3-90DA72393575}" presName="bgRect" presStyleLbl="bgShp" presStyleIdx="2" presStyleCnt="4"/>
      <dgm:spPr/>
    </dgm:pt>
    <dgm:pt modelId="{4E4A86F5-C73A-49C7-93E1-9FFE22750466}" type="pres">
      <dgm:prSet presAssocID="{8682F5AF-5694-46BB-AEE3-90DA723935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B8AF0B-D720-4C38-99A9-88F8C438367B}" type="pres">
      <dgm:prSet presAssocID="{8682F5AF-5694-46BB-AEE3-90DA72393575}" presName="spaceRect" presStyleCnt="0"/>
      <dgm:spPr/>
    </dgm:pt>
    <dgm:pt modelId="{31B9142D-06BD-4DF2-91C4-0E30F2C7C506}" type="pres">
      <dgm:prSet presAssocID="{8682F5AF-5694-46BB-AEE3-90DA72393575}" presName="parTx" presStyleLbl="revTx" presStyleIdx="2" presStyleCnt="4">
        <dgm:presLayoutVars>
          <dgm:chMax val="0"/>
          <dgm:chPref val="0"/>
        </dgm:presLayoutVars>
      </dgm:prSet>
      <dgm:spPr/>
    </dgm:pt>
    <dgm:pt modelId="{F4F3CB02-2099-4A66-80BC-8467CDF3699D}" type="pres">
      <dgm:prSet presAssocID="{2750DC6B-C267-4C62-AD6C-09799DE7F7DF}" presName="sibTrans" presStyleCnt="0"/>
      <dgm:spPr/>
    </dgm:pt>
    <dgm:pt modelId="{C9C16794-DB29-4907-94DF-701D3C91F097}" type="pres">
      <dgm:prSet presAssocID="{8993ECE3-27E0-4136-BE5E-F215C7D24642}" presName="compNode" presStyleCnt="0"/>
      <dgm:spPr/>
    </dgm:pt>
    <dgm:pt modelId="{8267F5BC-8EE6-4198-B364-139397723565}" type="pres">
      <dgm:prSet presAssocID="{8993ECE3-27E0-4136-BE5E-F215C7D24642}" presName="bgRect" presStyleLbl="bgShp" presStyleIdx="3" presStyleCnt="4"/>
      <dgm:spPr/>
    </dgm:pt>
    <dgm:pt modelId="{5E94C38F-3483-4139-AA16-849CFC0EAB2D}" type="pres">
      <dgm:prSet presAssocID="{8993ECE3-27E0-4136-BE5E-F215C7D246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75AF5FB-2E84-44B0-AB4F-9E1EDD231A41}" type="pres">
      <dgm:prSet presAssocID="{8993ECE3-27E0-4136-BE5E-F215C7D24642}" presName="spaceRect" presStyleCnt="0"/>
      <dgm:spPr/>
    </dgm:pt>
    <dgm:pt modelId="{5BE236C9-B225-471C-A6D4-F88FAD384884}" type="pres">
      <dgm:prSet presAssocID="{8993ECE3-27E0-4136-BE5E-F215C7D246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F99941-CA53-46D1-B478-421BCB0DF3E5}" type="presOf" srcId="{8682F5AF-5694-46BB-AEE3-90DA72393575}" destId="{31B9142D-06BD-4DF2-91C4-0E30F2C7C506}" srcOrd="0" destOrd="0" presId="urn:microsoft.com/office/officeart/2018/2/layout/IconVerticalSolidList"/>
    <dgm:cxn modelId="{C2A6BA4B-09EF-4EA8-A366-966A8BCB2B41}" type="presOf" srcId="{5A98BC70-8770-4936-90D3-B900CBB44DEE}" destId="{CD1FAAE4-9DA0-4AAF-BEF4-81E9FECAE095}" srcOrd="0" destOrd="0" presId="urn:microsoft.com/office/officeart/2018/2/layout/IconVerticalSolidList"/>
    <dgm:cxn modelId="{186663BA-88D8-479B-92C5-33F230813F5D}" srcId="{5A98BC70-8770-4936-90D3-B900CBB44DEE}" destId="{8993ECE3-27E0-4136-BE5E-F215C7D24642}" srcOrd="3" destOrd="0" parTransId="{6B5E42E5-5EA2-4E08-B138-CB7A318ED05D}" sibTransId="{F1CD1F54-F89E-4E07-9CFD-A21DDE1D6243}"/>
    <dgm:cxn modelId="{521BE5BA-C769-4CD6-AE58-8AED029E8A5F}" type="presOf" srcId="{6A2BC620-C2BE-4778-9943-006548F1B7F3}" destId="{F51978B8-30C1-46F9-9CFA-D195EC4D3B03}" srcOrd="0" destOrd="0" presId="urn:microsoft.com/office/officeart/2018/2/layout/IconVerticalSolidList"/>
    <dgm:cxn modelId="{D2646AC2-362D-470F-9923-AA1EB6851279}" srcId="{5A98BC70-8770-4936-90D3-B900CBB44DEE}" destId="{26B851C1-0F6B-470E-8E1C-7374122E4072}" srcOrd="0" destOrd="0" parTransId="{6A26651F-C03B-4A6D-B743-EBC5C6F931DD}" sibTransId="{88150B22-A09D-4470-86D6-8902F150AB41}"/>
    <dgm:cxn modelId="{3128FFC3-D975-41F2-8439-4F3A1793F55B}" type="presOf" srcId="{26B851C1-0F6B-470E-8E1C-7374122E4072}" destId="{1526C93C-E8D0-4BB2-B7EA-BE7F8AE6C776}" srcOrd="0" destOrd="0" presId="urn:microsoft.com/office/officeart/2018/2/layout/IconVerticalSolidList"/>
    <dgm:cxn modelId="{CAB53DC8-408B-49F3-BE23-5A195F1BB3A5}" srcId="{5A98BC70-8770-4936-90D3-B900CBB44DEE}" destId="{6A2BC620-C2BE-4778-9943-006548F1B7F3}" srcOrd="1" destOrd="0" parTransId="{F334CDB8-AA0A-4061-B311-AA28D57B729E}" sibTransId="{A91989D3-4EAC-4A8B-8DB2-18017534D299}"/>
    <dgm:cxn modelId="{5C6559F5-28D5-4568-B5A6-9206B21114D2}" type="presOf" srcId="{8993ECE3-27E0-4136-BE5E-F215C7D24642}" destId="{5BE236C9-B225-471C-A6D4-F88FAD384884}" srcOrd="0" destOrd="0" presId="urn:microsoft.com/office/officeart/2018/2/layout/IconVerticalSolidList"/>
    <dgm:cxn modelId="{348A8DFF-8C31-4C1C-A0EF-6E40C83F3743}" srcId="{5A98BC70-8770-4936-90D3-B900CBB44DEE}" destId="{8682F5AF-5694-46BB-AEE3-90DA72393575}" srcOrd="2" destOrd="0" parTransId="{644C23DE-3757-4124-907D-364EB499A423}" sibTransId="{2750DC6B-C267-4C62-AD6C-09799DE7F7DF}"/>
    <dgm:cxn modelId="{04E14DA6-54AC-4A67-89B8-66552B79C197}" type="presParOf" srcId="{CD1FAAE4-9DA0-4AAF-BEF4-81E9FECAE095}" destId="{7F1BA5DD-0254-4CB1-A8C6-DADF25013CBB}" srcOrd="0" destOrd="0" presId="urn:microsoft.com/office/officeart/2018/2/layout/IconVerticalSolidList"/>
    <dgm:cxn modelId="{A04A3440-A1F9-4253-AB21-8A1720B95D63}" type="presParOf" srcId="{7F1BA5DD-0254-4CB1-A8C6-DADF25013CBB}" destId="{CFDAD31B-05F8-4EC8-8542-A17583EBFDEE}" srcOrd="0" destOrd="0" presId="urn:microsoft.com/office/officeart/2018/2/layout/IconVerticalSolidList"/>
    <dgm:cxn modelId="{3D23DFBB-28D3-4552-A650-D282CB774744}" type="presParOf" srcId="{7F1BA5DD-0254-4CB1-A8C6-DADF25013CBB}" destId="{851C2D64-84ED-427A-8D29-129D3BCE64B8}" srcOrd="1" destOrd="0" presId="urn:microsoft.com/office/officeart/2018/2/layout/IconVerticalSolidList"/>
    <dgm:cxn modelId="{888A107C-D078-4967-A352-3F7A145A6C01}" type="presParOf" srcId="{7F1BA5DD-0254-4CB1-A8C6-DADF25013CBB}" destId="{05DB045F-ED94-4311-90D5-BDE45EC99B4F}" srcOrd="2" destOrd="0" presId="urn:microsoft.com/office/officeart/2018/2/layout/IconVerticalSolidList"/>
    <dgm:cxn modelId="{394071E9-B7BD-4BFD-B4A5-563E262EAC24}" type="presParOf" srcId="{7F1BA5DD-0254-4CB1-A8C6-DADF25013CBB}" destId="{1526C93C-E8D0-4BB2-B7EA-BE7F8AE6C776}" srcOrd="3" destOrd="0" presId="urn:microsoft.com/office/officeart/2018/2/layout/IconVerticalSolidList"/>
    <dgm:cxn modelId="{E903CC17-6971-4C8A-9897-0414217A2148}" type="presParOf" srcId="{CD1FAAE4-9DA0-4AAF-BEF4-81E9FECAE095}" destId="{9721BAD8-DD37-4B4F-AB97-23A3E9984498}" srcOrd="1" destOrd="0" presId="urn:microsoft.com/office/officeart/2018/2/layout/IconVerticalSolidList"/>
    <dgm:cxn modelId="{37755C60-A479-44C2-89B4-DCD98F40850B}" type="presParOf" srcId="{CD1FAAE4-9DA0-4AAF-BEF4-81E9FECAE095}" destId="{C78B999E-6F7D-4835-88D4-0C5C88B26FBF}" srcOrd="2" destOrd="0" presId="urn:microsoft.com/office/officeart/2018/2/layout/IconVerticalSolidList"/>
    <dgm:cxn modelId="{73F65EE5-78DF-45C6-AA72-6C1A6F6387E7}" type="presParOf" srcId="{C78B999E-6F7D-4835-88D4-0C5C88B26FBF}" destId="{097040A2-7792-42EA-B399-81D41E2EA2E5}" srcOrd="0" destOrd="0" presId="urn:microsoft.com/office/officeart/2018/2/layout/IconVerticalSolidList"/>
    <dgm:cxn modelId="{32E6E41D-54FF-473C-A08E-83D2B2FC9274}" type="presParOf" srcId="{C78B999E-6F7D-4835-88D4-0C5C88B26FBF}" destId="{85AEFA96-A005-4099-BA7A-8FEE390774A0}" srcOrd="1" destOrd="0" presId="urn:microsoft.com/office/officeart/2018/2/layout/IconVerticalSolidList"/>
    <dgm:cxn modelId="{ABB2D725-BC00-4832-875A-871C5845579A}" type="presParOf" srcId="{C78B999E-6F7D-4835-88D4-0C5C88B26FBF}" destId="{5DCF2AE9-CDDC-46BA-9311-CC74DBB033B2}" srcOrd="2" destOrd="0" presId="urn:microsoft.com/office/officeart/2018/2/layout/IconVerticalSolidList"/>
    <dgm:cxn modelId="{E7FF797D-1565-4218-A09E-B0291AD007E0}" type="presParOf" srcId="{C78B999E-6F7D-4835-88D4-0C5C88B26FBF}" destId="{F51978B8-30C1-46F9-9CFA-D195EC4D3B03}" srcOrd="3" destOrd="0" presId="urn:microsoft.com/office/officeart/2018/2/layout/IconVerticalSolidList"/>
    <dgm:cxn modelId="{F17DAAAB-68F3-4FD5-9AD3-C54FB6D6463F}" type="presParOf" srcId="{CD1FAAE4-9DA0-4AAF-BEF4-81E9FECAE095}" destId="{29861EE0-F244-4A1F-8D0B-F92B3ACE3691}" srcOrd="3" destOrd="0" presId="urn:microsoft.com/office/officeart/2018/2/layout/IconVerticalSolidList"/>
    <dgm:cxn modelId="{5539B299-98F8-41E6-BF6F-62234F5C708B}" type="presParOf" srcId="{CD1FAAE4-9DA0-4AAF-BEF4-81E9FECAE095}" destId="{8B717037-67FB-4163-96AD-ED8CB4C76D32}" srcOrd="4" destOrd="0" presId="urn:microsoft.com/office/officeart/2018/2/layout/IconVerticalSolidList"/>
    <dgm:cxn modelId="{34D2BED3-6001-4918-983B-B4746B8278B1}" type="presParOf" srcId="{8B717037-67FB-4163-96AD-ED8CB4C76D32}" destId="{E55311C3-6AC9-42EA-88F1-BE3EC4CBBBA6}" srcOrd="0" destOrd="0" presId="urn:microsoft.com/office/officeart/2018/2/layout/IconVerticalSolidList"/>
    <dgm:cxn modelId="{01661C77-E4DA-46B6-9841-AEABFE453BEF}" type="presParOf" srcId="{8B717037-67FB-4163-96AD-ED8CB4C76D32}" destId="{4E4A86F5-C73A-49C7-93E1-9FFE22750466}" srcOrd="1" destOrd="0" presId="urn:microsoft.com/office/officeart/2018/2/layout/IconVerticalSolidList"/>
    <dgm:cxn modelId="{E595C8AB-51F0-4E4F-B62F-9EC1E39D9102}" type="presParOf" srcId="{8B717037-67FB-4163-96AD-ED8CB4C76D32}" destId="{08B8AF0B-D720-4C38-99A9-88F8C438367B}" srcOrd="2" destOrd="0" presId="urn:microsoft.com/office/officeart/2018/2/layout/IconVerticalSolidList"/>
    <dgm:cxn modelId="{219996C0-6FE1-4C5E-AD8D-929BB2AC5260}" type="presParOf" srcId="{8B717037-67FB-4163-96AD-ED8CB4C76D32}" destId="{31B9142D-06BD-4DF2-91C4-0E30F2C7C506}" srcOrd="3" destOrd="0" presId="urn:microsoft.com/office/officeart/2018/2/layout/IconVerticalSolidList"/>
    <dgm:cxn modelId="{82190921-C4F6-4403-90E1-B2E926D84D99}" type="presParOf" srcId="{CD1FAAE4-9DA0-4AAF-BEF4-81E9FECAE095}" destId="{F4F3CB02-2099-4A66-80BC-8467CDF3699D}" srcOrd="5" destOrd="0" presId="urn:microsoft.com/office/officeart/2018/2/layout/IconVerticalSolidList"/>
    <dgm:cxn modelId="{B1D9136A-70B9-4C34-9F7E-805DE3D9B338}" type="presParOf" srcId="{CD1FAAE4-9DA0-4AAF-BEF4-81E9FECAE095}" destId="{C9C16794-DB29-4907-94DF-701D3C91F097}" srcOrd="6" destOrd="0" presId="urn:microsoft.com/office/officeart/2018/2/layout/IconVerticalSolidList"/>
    <dgm:cxn modelId="{2D95DB12-3C36-446C-85A2-F263AAB9BB0A}" type="presParOf" srcId="{C9C16794-DB29-4907-94DF-701D3C91F097}" destId="{8267F5BC-8EE6-4198-B364-139397723565}" srcOrd="0" destOrd="0" presId="urn:microsoft.com/office/officeart/2018/2/layout/IconVerticalSolidList"/>
    <dgm:cxn modelId="{0FD07370-CB4E-4312-B9B4-F32E58450D86}" type="presParOf" srcId="{C9C16794-DB29-4907-94DF-701D3C91F097}" destId="{5E94C38F-3483-4139-AA16-849CFC0EAB2D}" srcOrd="1" destOrd="0" presId="urn:microsoft.com/office/officeart/2018/2/layout/IconVerticalSolidList"/>
    <dgm:cxn modelId="{6FD9886A-107E-4C82-A556-F68B0FC91D47}" type="presParOf" srcId="{C9C16794-DB29-4907-94DF-701D3C91F097}" destId="{C75AF5FB-2E84-44B0-AB4F-9E1EDD231A41}" srcOrd="2" destOrd="0" presId="urn:microsoft.com/office/officeart/2018/2/layout/IconVerticalSolidList"/>
    <dgm:cxn modelId="{C297E83E-2246-4D5E-A9B5-42F0E969DC56}" type="presParOf" srcId="{C9C16794-DB29-4907-94DF-701D3C91F097}" destId="{5BE236C9-B225-471C-A6D4-F88FAD384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29AAB-62FE-794C-8A34-7ADB24CEE783}">
      <dsp:nvSpPr>
        <dsp:cNvPr id="0" name=""/>
        <dsp:cNvSpPr/>
      </dsp:nvSpPr>
      <dsp:spPr>
        <a:xfrm>
          <a:off x="0" y="3261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Preprocessing: Lowercasing, stopword removal</a:t>
          </a:r>
        </a:p>
      </dsp:txBody>
      <dsp:txXfrm>
        <a:off x="50489" y="83099"/>
        <a:ext cx="5074406" cy="933302"/>
      </dsp:txXfrm>
    </dsp:sp>
    <dsp:sp modelId="{8C5D0D72-0C6A-F142-AA7C-660A41B7F89D}">
      <dsp:nvSpPr>
        <dsp:cNvPr id="0" name=""/>
        <dsp:cNvSpPr/>
      </dsp:nvSpPr>
      <dsp:spPr>
        <a:xfrm>
          <a:off x="0" y="1141770"/>
          <a:ext cx="5175384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Feature Engineering: TF-IDF Vectorization</a:t>
          </a:r>
        </a:p>
      </dsp:txBody>
      <dsp:txXfrm>
        <a:off x="50489" y="1192259"/>
        <a:ext cx="5074406" cy="933302"/>
      </dsp:txXfrm>
    </dsp:sp>
    <dsp:sp modelId="{A45793D9-81B3-0941-B54C-A0C5DBC50747}">
      <dsp:nvSpPr>
        <dsp:cNvPr id="0" name=""/>
        <dsp:cNvSpPr/>
      </dsp:nvSpPr>
      <dsp:spPr>
        <a:xfrm>
          <a:off x="0" y="2250930"/>
          <a:ext cx="5175384" cy="103428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Model Training: Logistic Regression</a:t>
          </a:r>
        </a:p>
      </dsp:txBody>
      <dsp:txXfrm>
        <a:off x="50489" y="2301419"/>
        <a:ext cx="5074406" cy="933302"/>
      </dsp:txXfrm>
    </dsp:sp>
    <dsp:sp modelId="{40242FFB-F3A6-F84F-8080-5BB0EA2E5975}">
      <dsp:nvSpPr>
        <dsp:cNvPr id="0" name=""/>
        <dsp:cNvSpPr/>
      </dsp:nvSpPr>
      <dsp:spPr>
        <a:xfrm>
          <a:off x="0" y="3360090"/>
          <a:ext cx="5175384" cy="103428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Evaluation: Accuracy, F1-score, Confusion Matrix</a:t>
          </a:r>
        </a:p>
      </dsp:txBody>
      <dsp:txXfrm>
        <a:off x="50489" y="3410579"/>
        <a:ext cx="5074406" cy="933302"/>
      </dsp:txXfrm>
    </dsp:sp>
    <dsp:sp modelId="{377954B2-4052-1D43-9EAF-0EDA570E677B}">
      <dsp:nvSpPr>
        <dsp:cNvPr id="0" name=""/>
        <dsp:cNvSpPr/>
      </dsp:nvSpPr>
      <dsp:spPr>
        <a:xfrm>
          <a:off x="0" y="4469250"/>
          <a:ext cx="5175384" cy="103428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 Visualization: Emotion distribution and confusion matrix</a:t>
          </a:r>
        </a:p>
      </dsp:txBody>
      <dsp:txXfrm>
        <a:off x="50489" y="4519739"/>
        <a:ext cx="5074406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81939-0FD1-EC42-B408-F567D15C72E6}">
      <dsp:nvSpPr>
        <dsp:cNvPr id="0" name=""/>
        <dsp:cNvSpPr/>
      </dsp:nvSpPr>
      <dsp:spPr>
        <a:xfrm>
          <a:off x="0" y="151023"/>
          <a:ext cx="4941945" cy="494194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114AC-6C82-D54F-BC65-447E4956B967}">
      <dsp:nvSpPr>
        <dsp:cNvPr id="0" name=""/>
        <dsp:cNvSpPr/>
      </dsp:nvSpPr>
      <dsp:spPr>
        <a:xfrm>
          <a:off x="469484" y="620508"/>
          <a:ext cx="1927358" cy="192735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Demonstrated that classical models can perform well on NLP tasks</a:t>
          </a:r>
        </a:p>
      </dsp:txBody>
      <dsp:txXfrm>
        <a:off x="563570" y="714594"/>
        <a:ext cx="1739186" cy="1739186"/>
      </dsp:txXfrm>
    </dsp:sp>
    <dsp:sp modelId="{2C147430-41F1-0649-974B-07A12547C766}">
      <dsp:nvSpPr>
        <dsp:cNvPr id="0" name=""/>
        <dsp:cNvSpPr/>
      </dsp:nvSpPr>
      <dsp:spPr>
        <a:xfrm>
          <a:off x="2545101" y="620508"/>
          <a:ext cx="1927358" cy="1927358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Built a reproducible, low-resource baseline model</a:t>
          </a:r>
        </a:p>
      </dsp:txBody>
      <dsp:txXfrm>
        <a:off x="2639187" y="714594"/>
        <a:ext cx="1739186" cy="1739186"/>
      </dsp:txXfrm>
    </dsp:sp>
    <dsp:sp modelId="{4E8F9C62-4F9A-594A-B556-C3A68DA5474B}">
      <dsp:nvSpPr>
        <dsp:cNvPr id="0" name=""/>
        <dsp:cNvSpPr/>
      </dsp:nvSpPr>
      <dsp:spPr>
        <a:xfrm>
          <a:off x="469484" y="2696125"/>
          <a:ext cx="1927358" cy="192735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Provided interpretability and fast training without GPUs</a:t>
          </a:r>
        </a:p>
      </dsp:txBody>
      <dsp:txXfrm>
        <a:off x="563570" y="2790211"/>
        <a:ext cx="1739186" cy="1739186"/>
      </dsp:txXfrm>
    </dsp:sp>
    <dsp:sp modelId="{F922C2EC-7B10-2840-AE4D-551D43AE8E03}">
      <dsp:nvSpPr>
        <dsp:cNvPr id="0" name=""/>
        <dsp:cNvSpPr/>
      </dsp:nvSpPr>
      <dsp:spPr>
        <a:xfrm>
          <a:off x="2545101" y="2696125"/>
          <a:ext cx="1927358" cy="1927358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Final model offers strong performance across six emotion classes</a:t>
          </a:r>
        </a:p>
      </dsp:txBody>
      <dsp:txXfrm>
        <a:off x="2639187" y="2790211"/>
        <a:ext cx="1739186" cy="17391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AD31B-05F8-4EC8-8542-A17583EBFDEE}">
      <dsp:nvSpPr>
        <dsp:cNvPr id="0" name=""/>
        <dsp:cNvSpPr/>
      </dsp:nvSpPr>
      <dsp:spPr>
        <a:xfrm>
          <a:off x="0" y="2215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C2D64-84ED-427A-8D29-129D3BCE64B8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C93C-E8D0-4BB2-B7EA-BE7F8AE6C776}">
      <dsp:nvSpPr>
        <dsp:cNvPr id="0" name=""/>
        <dsp:cNvSpPr/>
      </dsp:nvSpPr>
      <dsp:spPr>
        <a:xfrm>
          <a:off x="1297085" y="2215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 project proves that classic tools like TF-IDF and Logistic Regression</a:t>
          </a:r>
        </a:p>
      </dsp:txBody>
      <dsp:txXfrm>
        <a:off x="1297085" y="2215"/>
        <a:ext cx="3691354" cy="1123017"/>
      </dsp:txXfrm>
    </dsp:sp>
    <dsp:sp modelId="{097040A2-7792-42EA-B399-81D41E2EA2E5}">
      <dsp:nvSpPr>
        <dsp:cNvPr id="0" name=""/>
        <dsp:cNvSpPr/>
      </dsp:nvSpPr>
      <dsp:spPr>
        <a:xfrm>
          <a:off x="0" y="1405987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EFA96-A005-4099-BA7A-8FEE390774A0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978B8-30C1-46F9-9CFA-D195EC4D3B03}">
      <dsp:nvSpPr>
        <dsp:cNvPr id="0" name=""/>
        <dsp:cNvSpPr/>
      </dsp:nvSpPr>
      <dsp:spPr>
        <a:xfrm>
          <a:off x="1297085" y="1405987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still solve modern NLP problems effectively. It's a great starting point</a:t>
          </a:r>
        </a:p>
      </dsp:txBody>
      <dsp:txXfrm>
        <a:off x="1297085" y="1405987"/>
        <a:ext cx="3691354" cy="1123017"/>
      </dsp:txXfrm>
    </dsp:sp>
    <dsp:sp modelId="{E55311C3-6AC9-42EA-88F1-BE3EC4CBBBA6}">
      <dsp:nvSpPr>
        <dsp:cNvPr id="0" name=""/>
        <dsp:cNvSpPr/>
      </dsp:nvSpPr>
      <dsp:spPr>
        <a:xfrm>
          <a:off x="0" y="2809759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A86F5-C73A-49C7-93E1-9FFE22750466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9142D-06BD-4DF2-91C4-0E30F2C7C506}">
      <dsp:nvSpPr>
        <dsp:cNvPr id="0" name=""/>
        <dsp:cNvSpPr/>
      </dsp:nvSpPr>
      <dsp:spPr>
        <a:xfrm>
          <a:off x="1297085" y="2809759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educational or low-compute environments and serves as a strong baseline</a:t>
          </a:r>
        </a:p>
      </dsp:txBody>
      <dsp:txXfrm>
        <a:off x="1297085" y="2809759"/>
        <a:ext cx="3691354" cy="1123017"/>
      </dsp:txXfrm>
    </dsp:sp>
    <dsp:sp modelId="{8267F5BC-8EE6-4198-B364-139397723565}">
      <dsp:nvSpPr>
        <dsp:cNvPr id="0" name=""/>
        <dsp:cNvSpPr/>
      </dsp:nvSpPr>
      <dsp:spPr>
        <a:xfrm>
          <a:off x="0" y="4213530"/>
          <a:ext cx="4988440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4C38F-3483-4139-AA16-849CFC0EAB2D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236C9-B225-471C-A6D4-F88FAD384884}">
      <dsp:nvSpPr>
        <dsp:cNvPr id="0" name=""/>
        <dsp:cNvSpPr/>
      </dsp:nvSpPr>
      <dsp:spPr>
        <a:xfrm>
          <a:off x="1297085" y="4213530"/>
          <a:ext cx="3691354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for future work with neural models or multilingual emotion detection.</a:t>
          </a:r>
        </a:p>
      </dsp:txBody>
      <dsp:txXfrm>
        <a:off x="1297085" y="4213530"/>
        <a:ext cx="3691354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494"/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1000" r="-1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0" r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3000">
                <a:solidFill>
                  <a:schemeClr val="tx2"/>
                </a:solidFill>
              </a:rPr>
              <a:t>Emotion Classification in Tweets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1700">
                <a:solidFill>
                  <a:schemeClr val="tx2"/>
                </a:solidFill>
              </a:rPr>
              <a:t>Final Term Project – NLP Modeling Experiment</a:t>
            </a:r>
          </a:p>
        </p:txBody>
      </p:sp>
      <p:pic>
        <p:nvPicPr>
          <p:cNvPr id="7" name="Graphic 6" descr="Neutral Face with No Fill">
            <a:extLst>
              <a:ext uri="{FF2B5EF4-FFF2-40B4-BE49-F238E27FC236}">
                <a16:creationId xmlns:a16="http://schemas.microsoft.com/office/drawing/2014/main" id="{6A9D168F-DEFD-AA00-A038-15F339B87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25EE1C5C-D856-EC12-8EA8-72243539A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233" y="5564947"/>
            <a:ext cx="5187122" cy="1498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• Task: Classify emotions in tweets using a classical NLP pipeline</a:t>
            </a:r>
          </a:p>
          <a:p>
            <a:r>
              <a:rPr lang="en-IN" sz="1700"/>
              <a:t>• Dataset: mteb/emotion (from Hugging Face)</a:t>
            </a:r>
          </a:p>
          <a:p>
            <a:r>
              <a:rPr lang="en-IN" sz="1700"/>
              <a:t>• Emotions: joy, sadness, anger, fear, love, surprise</a:t>
            </a:r>
          </a:p>
          <a:p>
            <a:r>
              <a:rPr lang="en-IN" sz="1700"/>
              <a:t>• Tools: TF-IDF + Logistic Regression</a:t>
            </a:r>
          </a:p>
          <a:p>
            <a:r>
              <a:rPr lang="en-IN" sz="1700"/>
              <a:t>• Goal: Lightweight, interpretable, and efficient NLP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1FD3C-B756-2104-84E0-B5FD8A516D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00" r="5525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Modeling Approach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AD89DA3-BD0E-5CDE-84C2-55D5FDF68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1060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en-IN" sz="3400"/>
              <a:t>Key Achievements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77727-501E-4CDC-7DE7-786D79C0A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596998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52"/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9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 sz="41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71B8A-C518-EC4C-C1D3-3DF7216B4E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76191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197</Words>
  <Application>Microsoft Macintosh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Emotion Classification in Tweets</vt:lpstr>
      <vt:lpstr>Project Overview</vt:lpstr>
      <vt:lpstr>Modeling Approach</vt:lpstr>
      <vt:lpstr>Key Achievements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Nandimandalam, Abhiram varma - (abhiramn)</cp:lastModifiedBy>
  <cp:revision>3</cp:revision>
  <dcterms:created xsi:type="dcterms:W3CDTF">2013-01-27T09:14:16Z</dcterms:created>
  <dcterms:modified xsi:type="dcterms:W3CDTF">2025-04-30T23:20:51Z</dcterms:modified>
  <cp:category/>
</cp:coreProperties>
</file>