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5" r:id="rId10"/>
    <p:sldId id="271" r:id="rId11"/>
    <p:sldId id="272" r:id="rId12"/>
    <p:sldId id="273" r:id="rId13"/>
    <p:sldId id="274" r:id="rId14"/>
    <p:sldId id="277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6"/>
  </p:normalViewPr>
  <p:slideViewPr>
    <p:cSldViewPr snapToGrid="0">
      <p:cViewPr varScale="1">
        <p:scale>
          <a:sx n="135" d="100"/>
          <a:sy n="135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7C375-199D-4292-804C-EE089FC4EB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39FB469-BA0B-4182-88DF-13DF0CAD0B8E}">
      <dgm:prSet/>
      <dgm:spPr/>
      <dgm:t>
        <a:bodyPr/>
        <a:lstStyle/>
        <a:p>
          <a:r>
            <a:rPr lang="de-DE"/>
            <a:t>Introduction</a:t>
          </a:r>
          <a:endParaRPr lang="en-US"/>
        </a:p>
      </dgm:t>
    </dgm:pt>
    <dgm:pt modelId="{285A5937-DE95-4461-BE7B-63B36A5B2807}" type="parTrans" cxnId="{DEB88297-68B2-41C1-9E65-29F47F6AEEED}">
      <dgm:prSet/>
      <dgm:spPr/>
      <dgm:t>
        <a:bodyPr/>
        <a:lstStyle/>
        <a:p>
          <a:endParaRPr lang="en-US"/>
        </a:p>
      </dgm:t>
    </dgm:pt>
    <dgm:pt modelId="{D6169835-0778-4D90-A505-742D0CD3A424}" type="sibTrans" cxnId="{DEB88297-68B2-41C1-9E65-29F47F6AEEED}">
      <dgm:prSet/>
      <dgm:spPr/>
      <dgm:t>
        <a:bodyPr/>
        <a:lstStyle/>
        <a:p>
          <a:endParaRPr lang="en-US"/>
        </a:p>
      </dgm:t>
    </dgm:pt>
    <dgm:pt modelId="{C0B1D6CD-4949-417E-8343-C423C1804CAC}">
      <dgm:prSet/>
      <dgm:spPr/>
      <dgm:t>
        <a:bodyPr/>
        <a:lstStyle/>
        <a:p>
          <a:r>
            <a:rPr lang="de-DE"/>
            <a:t>What is ORM?</a:t>
          </a:r>
          <a:endParaRPr lang="en-US"/>
        </a:p>
      </dgm:t>
    </dgm:pt>
    <dgm:pt modelId="{811BAB67-3C3D-407E-9557-6378C2E9F494}" type="parTrans" cxnId="{B7FB9425-D7DB-42ED-92E4-AA535A70DCDA}">
      <dgm:prSet/>
      <dgm:spPr/>
      <dgm:t>
        <a:bodyPr/>
        <a:lstStyle/>
        <a:p>
          <a:endParaRPr lang="en-US"/>
        </a:p>
      </dgm:t>
    </dgm:pt>
    <dgm:pt modelId="{E3723057-A42A-47DB-A28D-9E82FEFA5E13}" type="sibTrans" cxnId="{B7FB9425-D7DB-42ED-92E4-AA535A70DCDA}">
      <dgm:prSet/>
      <dgm:spPr/>
      <dgm:t>
        <a:bodyPr/>
        <a:lstStyle/>
        <a:p>
          <a:endParaRPr lang="en-US"/>
        </a:p>
      </dgm:t>
    </dgm:pt>
    <dgm:pt modelId="{26B28406-4F4E-4FC1-A9AA-542AEDEEA0B6}">
      <dgm:prSet/>
      <dgm:spPr/>
      <dgm:t>
        <a:bodyPr/>
        <a:lstStyle/>
        <a:p>
          <a:r>
            <a:rPr lang="de-DE"/>
            <a:t>Why use ORM?</a:t>
          </a:r>
          <a:endParaRPr lang="en-US"/>
        </a:p>
      </dgm:t>
    </dgm:pt>
    <dgm:pt modelId="{71F5C4B7-6366-4B8B-AC6D-959A7B0573A1}" type="parTrans" cxnId="{A657E5E3-271C-43F9-852B-E477BB129C67}">
      <dgm:prSet/>
      <dgm:spPr/>
      <dgm:t>
        <a:bodyPr/>
        <a:lstStyle/>
        <a:p>
          <a:endParaRPr lang="en-US"/>
        </a:p>
      </dgm:t>
    </dgm:pt>
    <dgm:pt modelId="{64D61372-3FCB-413C-9B96-3A30DE21CA9B}" type="sibTrans" cxnId="{A657E5E3-271C-43F9-852B-E477BB129C67}">
      <dgm:prSet/>
      <dgm:spPr/>
      <dgm:t>
        <a:bodyPr/>
        <a:lstStyle/>
        <a:p>
          <a:endParaRPr lang="en-US"/>
        </a:p>
      </dgm:t>
    </dgm:pt>
    <dgm:pt modelId="{D6989176-A0D7-4ACA-BF09-A59644E991A0}">
      <dgm:prSet/>
      <dgm:spPr/>
      <dgm:t>
        <a:bodyPr/>
        <a:lstStyle/>
        <a:p>
          <a:r>
            <a:rPr lang="de-DE"/>
            <a:t>Core Concepts</a:t>
          </a:r>
          <a:endParaRPr lang="en-US"/>
        </a:p>
      </dgm:t>
    </dgm:pt>
    <dgm:pt modelId="{079AB436-40EA-4AA1-ABD4-066556D3FC77}" type="parTrans" cxnId="{58377982-9784-4CE8-AD6A-4C284DB47A6B}">
      <dgm:prSet/>
      <dgm:spPr/>
      <dgm:t>
        <a:bodyPr/>
        <a:lstStyle/>
        <a:p>
          <a:endParaRPr lang="en-US"/>
        </a:p>
      </dgm:t>
    </dgm:pt>
    <dgm:pt modelId="{E361421B-B694-4203-BCFA-3FD50A798179}" type="sibTrans" cxnId="{58377982-9784-4CE8-AD6A-4C284DB47A6B}">
      <dgm:prSet/>
      <dgm:spPr/>
      <dgm:t>
        <a:bodyPr/>
        <a:lstStyle/>
        <a:p>
          <a:endParaRPr lang="en-US"/>
        </a:p>
      </dgm:t>
    </dgm:pt>
    <dgm:pt modelId="{95AAF31B-136B-495E-9713-99A73181DD47}">
      <dgm:prSet/>
      <dgm:spPr/>
      <dgm:t>
        <a:bodyPr/>
        <a:lstStyle/>
        <a:p>
          <a:r>
            <a:rPr lang="de-DE"/>
            <a:t>Objects vs. Relational Data</a:t>
          </a:r>
          <a:endParaRPr lang="en-US"/>
        </a:p>
      </dgm:t>
    </dgm:pt>
    <dgm:pt modelId="{70850903-3A66-4862-AD94-2CA5DAA72875}" type="parTrans" cxnId="{EB69D240-C078-48EA-93F8-534425A4373F}">
      <dgm:prSet/>
      <dgm:spPr/>
      <dgm:t>
        <a:bodyPr/>
        <a:lstStyle/>
        <a:p>
          <a:endParaRPr lang="en-US"/>
        </a:p>
      </dgm:t>
    </dgm:pt>
    <dgm:pt modelId="{3F7381AD-43E7-4094-9BB7-297981DD7955}" type="sibTrans" cxnId="{EB69D240-C078-48EA-93F8-534425A4373F}">
      <dgm:prSet/>
      <dgm:spPr/>
      <dgm:t>
        <a:bodyPr/>
        <a:lstStyle/>
        <a:p>
          <a:endParaRPr lang="en-US"/>
        </a:p>
      </dgm:t>
    </dgm:pt>
    <dgm:pt modelId="{EB96231A-C65A-47E4-84AA-BA495131484C}">
      <dgm:prSet/>
      <dgm:spPr/>
      <dgm:t>
        <a:bodyPr/>
        <a:lstStyle/>
        <a:p>
          <a:r>
            <a:rPr lang="de-DE"/>
            <a:t>How ORM works</a:t>
          </a:r>
          <a:endParaRPr lang="en-US"/>
        </a:p>
      </dgm:t>
    </dgm:pt>
    <dgm:pt modelId="{2DD491EC-4560-4B2C-873B-54FFD80B18DC}" type="parTrans" cxnId="{AAA8D713-DF40-4DF5-9553-5443AAAF80F6}">
      <dgm:prSet/>
      <dgm:spPr/>
      <dgm:t>
        <a:bodyPr/>
        <a:lstStyle/>
        <a:p>
          <a:endParaRPr lang="en-US"/>
        </a:p>
      </dgm:t>
    </dgm:pt>
    <dgm:pt modelId="{3B8575B1-3755-4147-BC92-983867AA63F0}" type="sibTrans" cxnId="{AAA8D713-DF40-4DF5-9553-5443AAAF80F6}">
      <dgm:prSet/>
      <dgm:spPr/>
      <dgm:t>
        <a:bodyPr/>
        <a:lstStyle/>
        <a:p>
          <a:endParaRPr lang="en-US"/>
        </a:p>
      </dgm:t>
    </dgm:pt>
    <dgm:pt modelId="{BF4C0C69-F83B-440A-BF37-354580AF7148}">
      <dgm:prSet/>
      <dgm:spPr/>
      <dgm:t>
        <a:bodyPr/>
        <a:lstStyle/>
        <a:p>
          <a:r>
            <a:rPr lang="de-DE"/>
            <a:t>Common Patterns</a:t>
          </a:r>
          <a:endParaRPr lang="en-US"/>
        </a:p>
      </dgm:t>
    </dgm:pt>
    <dgm:pt modelId="{93C2EF89-A8A9-42C4-9DF1-5884E7EECD8C}" type="parTrans" cxnId="{D4C6BB51-4326-44EE-B34B-C6BE0D5DA0EC}">
      <dgm:prSet/>
      <dgm:spPr/>
      <dgm:t>
        <a:bodyPr/>
        <a:lstStyle/>
        <a:p>
          <a:endParaRPr lang="en-US"/>
        </a:p>
      </dgm:t>
    </dgm:pt>
    <dgm:pt modelId="{7FA19238-C337-4A73-A70C-506E3F594E61}" type="sibTrans" cxnId="{D4C6BB51-4326-44EE-B34B-C6BE0D5DA0EC}">
      <dgm:prSet/>
      <dgm:spPr/>
      <dgm:t>
        <a:bodyPr/>
        <a:lstStyle/>
        <a:p>
          <a:endParaRPr lang="en-US"/>
        </a:p>
      </dgm:t>
    </dgm:pt>
    <dgm:pt modelId="{2432D597-6D06-4C4C-AE4B-17E777418271}">
      <dgm:prSet/>
      <dgm:spPr/>
      <dgm:t>
        <a:bodyPr/>
        <a:lstStyle/>
        <a:p>
          <a:r>
            <a:rPr lang="de-DE"/>
            <a:t>Benefits and Challenges</a:t>
          </a:r>
          <a:endParaRPr lang="en-US"/>
        </a:p>
      </dgm:t>
    </dgm:pt>
    <dgm:pt modelId="{BC62467A-F9CD-402B-8A74-0726C703E400}" type="parTrans" cxnId="{88141655-01DF-4640-914E-2C47626EF501}">
      <dgm:prSet/>
      <dgm:spPr/>
      <dgm:t>
        <a:bodyPr/>
        <a:lstStyle/>
        <a:p>
          <a:endParaRPr lang="en-US"/>
        </a:p>
      </dgm:t>
    </dgm:pt>
    <dgm:pt modelId="{6E6C897F-6307-4C9C-9633-C0E74AD57E38}" type="sibTrans" cxnId="{88141655-01DF-4640-914E-2C47626EF501}">
      <dgm:prSet/>
      <dgm:spPr/>
      <dgm:t>
        <a:bodyPr/>
        <a:lstStyle/>
        <a:p>
          <a:endParaRPr lang="en-US"/>
        </a:p>
      </dgm:t>
    </dgm:pt>
    <dgm:pt modelId="{A04DF79F-3DC0-4D77-B65F-C5E3C37C6BD2}">
      <dgm:prSet/>
      <dgm:spPr/>
      <dgm:t>
        <a:bodyPr/>
        <a:lstStyle/>
        <a:p>
          <a:r>
            <a:rPr lang="de-DE"/>
            <a:t>Benefits</a:t>
          </a:r>
          <a:endParaRPr lang="en-US"/>
        </a:p>
      </dgm:t>
    </dgm:pt>
    <dgm:pt modelId="{D6B0EF43-1783-4830-96E5-2E56584759E4}" type="parTrans" cxnId="{C1E63763-E2E8-4C27-9E62-5658CD3A120A}">
      <dgm:prSet/>
      <dgm:spPr/>
      <dgm:t>
        <a:bodyPr/>
        <a:lstStyle/>
        <a:p>
          <a:endParaRPr lang="en-US"/>
        </a:p>
      </dgm:t>
    </dgm:pt>
    <dgm:pt modelId="{1A234EBB-B8E9-4522-8604-4F049EE39E38}" type="sibTrans" cxnId="{C1E63763-E2E8-4C27-9E62-5658CD3A120A}">
      <dgm:prSet/>
      <dgm:spPr/>
      <dgm:t>
        <a:bodyPr/>
        <a:lstStyle/>
        <a:p>
          <a:endParaRPr lang="en-US"/>
        </a:p>
      </dgm:t>
    </dgm:pt>
    <dgm:pt modelId="{6B72CDC7-F288-485C-ACD6-F0211986EE0C}">
      <dgm:prSet/>
      <dgm:spPr/>
      <dgm:t>
        <a:bodyPr/>
        <a:lstStyle/>
        <a:p>
          <a:r>
            <a:rPr lang="de-DE"/>
            <a:t>Challenges and Limitations</a:t>
          </a:r>
          <a:endParaRPr lang="en-US"/>
        </a:p>
      </dgm:t>
    </dgm:pt>
    <dgm:pt modelId="{90806216-8A53-456B-A5EE-3F8F14357D45}" type="parTrans" cxnId="{832424A5-B121-479A-B434-DC75DA6FFB9D}">
      <dgm:prSet/>
      <dgm:spPr/>
      <dgm:t>
        <a:bodyPr/>
        <a:lstStyle/>
        <a:p>
          <a:endParaRPr lang="en-US"/>
        </a:p>
      </dgm:t>
    </dgm:pt>
    <dgm:pt modelId="{B718B7B2-6DEB-4726-B1CE-15FB94046976}" type="sibTrans" cxnId="{832424A5-B121-479A-B434-DC75DA6FFB9D}">
      <dgm:prSet/>
      <dgm:spPr/>
      <dgm:t>
        <a:bodyPr/>
        <a:lstStyle/>
        <a:p>
          <a:endParaRPr lang="en-US"/>
        </a:p>
      </dgm:t>
    </dgm:pt>
    <dgm:pt modelId="{62DD8766-BFD4-4BAA-A962-120533337179}">
      <dgm:prSet/>
      <dgm:spPr/>
      <dgm:t>
        <a:bodyPr/>
        <a:lstStyle/>
        <a:p>
          <a:r>
            <a:rPr lang="de-DE"/>
            <a:t>Popular Frameworks</a:t>
          </a:r>
          <a:endParaRPr lang="en-US"/>
        </a:p>
      </dgm:t>
    </dgm:pt>
    <dgm:pt modelId="{8755DD70-0049-4C39-A7E0-42D4A1CAE86D}" type="parTrans" cxnId="{705EF68F-BC70-4D6F-91F4-60C61365D16B}">
      <dgm:prSet/>
      <dgm:spPr/>
      <dgm:t>
        <a:bodyPr/>
        <a:lstStyle/>
        <a:p>
          <a:endParaRPr lang="en-US"/>
        </a:p>
      </dgm:t>
    </dgm:pt>
    <dgm:pt modelId="{AB4735D9-9E30-4D3F-A61F-AAD131AAB328}" type="sibTrans" cxnId="{705EF68F-BC70-4D6F-91F4-60C61365D16B}">
      <dgm:prSet/>
      <dgm:spPr/>
      <dgm:t>
        <a:bodyPr/>
        <a:lstStyle/>
        <a:p>
          <a:endParaRPr lang="en-US"/>
        </a:p>
      </dgm:t>
    </dgm:pt>
    <dgm:pt modelId="{4CB1C2B8-8675-47C9-B695-BCF31F903280}">
      <dgm:prSet/>
      <dgm:spPr/>
      <dgm:t>
        <a:bodyPr/>
        <a:lstStyle/>
        <a:p>
          <a:r>
            <a:rPr lang="de-DE"/>
            <a:t>Exercises</a:t>
          </a:r>
          <a:endParaRPr lang="en-US"/>
        </a:p>
      </dgm:t>
    </dgm:pt>
    <dgm:pt modelId="{4782F1AE-3F9B-4B57-BB6B-8848D086B029}" type="parTrans" cxnId="{E95E30F5-CF5E-4B1D-92DB-5B1F8C0AF30F}">
      <dgm:prSet/>
      <dgm:spPr/>
      <dgm:t>
        <a:bodyPr/>
        <a:lstStyle/>
        <a:p>
          <a:endParaRPr lang="en-US"/>
        </a:p>
      </dgm:t>
    </dgm:pt>
    <dgm:pt modelId="{748AEF57-BC57-4E5C-A680-487530FBD0A1}" type="sibTrans" cxnId="{E95E30F5-CF5E-4B1D-92DB-5B1F8C0AF30F}">
      <dgm:prSet/>
      <dgm:spPr/>
      <dgm:t>
        <a:bodyPr/>
        <a:lstStyle/>
        <a:p>
          <a:endParaRPr lang="en-US"/>
        </a:p>
      </dgm:t>
    </dgm:pt>
    <dgm:pt modelId="{D90A7648-3AAC-4082-9A86-E64BE60293CE}">
      <dgm:prSet/>
      <dgm:spPr/>
      <dgm:t>
        <a:bodyPr/>
        <a:lstStyle/>
        <a:p>
          <a:r>
            <a:rPr lang="de-DE"/>
            <a:t>Requirements</a:t>
          </a:r>
          <a:endParaRPr lang="en-US"/>
        </a:p>
      </dgm:t>
    </dgm:pt>
    <dgm:pt modelId="{D57CAB5B-0A60-4A84-AA0C-A092711F68DA}" type="parTrans" cxnId="{E8C49DAC-60BA-4074-B470-201F0B073755}">
      <dgm:prSet/>
      <dgm:spPr/>
      <dgm:t>
        <a:bodyPr/>
        <a:lstStyle/>
        <a:p>
          <a:endParaRPr lang="en-US"/>
        </a:p>
      </dgm:t>
    </dgm:pt>
    <dgm:pt modelId="{77E5154A-F910-4788-A495-345C24C5F9B3}" type="sibTrans" cxnId="{E8C49DAC-60BA-4074-B470-201F0B073755}">
      <dgm:prSet/>
      <dgm:spPr/>
      <dgm:t>
        <a:bodyPr/>
        <a:lstStyle/>
        <a:p>
          <a:endParaRPr lang="en-US"/>
        </a:p>
      </dgm:t>
    </dgm:pt>
    <dgm:pt modelId="{9B8993F7-E4B7-49EB-8546-1A873CAF5AF8}">
      <dgm:prSet/>
      <dgm:spPr/>
      <dgm:t>
        <a:bodyPr/>
        <a:lstStyle/>
        <a:p>
          <a:r>
            <a:rPr lang="de-DE"/>
            <a:t>Setup</a:t>
          </a:r>
          <a:endParaRPr lang="en-US"/>
        </a:p>
      </dgm:t>
    </dgm:pt>
    <dgm:pt modelId="{66FA0275-A8CC-451C-9464-AE5AB6083E5C}" type="parTrans" cxnId="{007B7ACF-65F3-4A4D-80E4-476853B948C5}">
      <dgm:prSet/>
      <dgm:spPr/>
      <dgm:t>
        <a:bodyPr/>
        <a:lstStyle/>
        <a:p>
          <a:endParaRPr lang="en-US"/>
        </a:p>
      </dgm:t>
    </dgm:pt>
    <dgm:pt modelId="{007EF5B3-9D49-4163-819A-335D89322562}" type="sibTrans" cxnId="{007B7ACF-65F3-4A4D-80E4-476853B948C5}">
      <dgm:prSet/>
      <dgm:spPr/>
      <dgm:t>
        <a:bodyPr/>
        <a:lstStyle/>
        <a:p>
          <a:endParaRPr lang="en-US"/>
        </a:p>
      </dgm:t>
    </dgm:pt>
    <dgm:pt modelId="{CCE8D9E7-B139-4E9B-82E6-887C9FD7A284}">
      <dgm:prSet/>
      <dgm:spPr/>
      <dgm:t>
        <a:bodyPr/>
        <a:lstStyle/>
        <a:p>
          <a:r>
            <a:rPr lang="de-DE"/>
            <a:t>Explanation</a:t>
          </a:r>
          <a:endParaRPr lang="en-US"/>
        </a:p>
      </dgm:t>
    </dgm:pt>
    <dgm:pt modelId="{838B6116-7521-40B2-B9D8-E6D2D763F15B}" type="parTrans" cxnId="{A20DD4B2-DCE5-47B4-8919-479CDBA2180F}">
      <dgm:prSet/>
      <dgm:spPr/>
      <dgm:t>
        <a:bodyPr/>
        <a:lstStyle/>
        <a:p>
          <a:endParaRPr lang="en-US"/>
        </a:p>
      </dgm:t>
    </dgm:pt>
    <dgm:pt modelId="{A24E546C-AD54-4CA6-B0A2-0BDC463CF382}" type="sibTrans" cxnId="{A20DD4B2-DCE5-47B4-8919-479CDBA2180F}">
      <dgm:prSet/>
      <dgm:spPr/>
      <dgm:t>
        <a:bodyPr/>
        <a:lstStyle/>
        <a:p>
          <a:endParaRPr lang="en-US"/>
        </a:p>
      </dgm:t>
    </dgm:pt>
    <dgm:pt modelId="{A0D80E26-C706-49EC-A68D-C45A437B5A32}">
      <dgm:prSet/>
      <dgm:spPr/>
      <dgm:t>
        <a:bodyPr/>
        <a:lstStyle/>
        <a:p>
          <a:r>
            <a:rPr lang="de-DE"/>
            <a:t>Solving Time!</a:t>
          </a:r>
          <a:endParaRPr lang="en-US"/>
        </a:p>
      </dgm:t>
    </dgm:pt>
    <dgm:pt modelId="{8E2D873C-5805-4DB8-9E43-A6DF1C281C11}" type="parTrans" cxnId="{174A1FEC-DEB2-4CC6-8580-CD45A96C737F}">
      <dgm:prSet/>
      <dgm:spPr/>
      <dgm:t>
        <a:bodyPr/>
        <a:lstStyle/>
        <a:p>
          <a:endParaRPr lang="en-US"/>
        </a:p>
      </dgm:t>
    </dgm:pt>
    <dgm:pt modelId="{1FE02D4C-159D-4D53-B768-BE9A8B5A593B}" type="sibTrans" cxnId="{174A1FEC-DEB2-4CC6-8580-CD45A96C737F}">
      <dgm:prSet/>
      <dgm:spPr/>
      <dgm:t>
        <a:bodyPr/>
        <a:lstStyle/>
        <a:p>
          <a:endParaRPr lang="en-US"/>
        </a:p>
      </dgm:t>
    </dgm:pt>
    <dgm:pt modelId="{D77C720E-13CE-4BC0-B0C9-1476A7F9129B}" type="pres">
      <dgm:prSet presAssocID="{9007C375-199D-4292-804C-EE089FC4EBA0}" presName="root" presStyleCnt="0">
        <dgm:presLayoutVars>
          <dgm:dir/>
          <dgm:resizeHandles val="exact"/>
        </dgm:presLayoutVars>
      </dgm:prSet>
      <dgm:spPr/>
    </dgm:pt>
    <dgm:pt modelId="{9A66877A-CF23-41C2-B569-51616789C06C}" type="pres">
      <dgm:prSet presAssocID="{339FB469-BA0B-4182-88DF-13DF0CAD0B8E}" presName="compNode" presStyleCnt="0"/>
      <dgm:spPr/>
    </dgm:pt>
    <dgm:pt modelId="{3BCC0C91-FF06-44E6-A6CB-D1C85B7FD7C6}" type="pres">
      <dgm:prSet presAssocID="{339FB469-BA0B-4182-88DF-13DF0CAD0B8E}" presName="bgRect" presStyleLbl="bgShp" presStyleIdx="0" presStyleCnt="5"/>
      <dgm:spPr/>
    </dgm:pt>
    <dgm:pt modelId="{B09961BD-D9AA-45A7-850B-A085A1E3D709}" type="pres">
      <dgm:prSet presAssocID="{339FB469-BA0B-4182-88DF-13DF0CAD0B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F0FBFA7B-27FE-427E-A7F4-608B85EE1B6E}" type="pres">
      <dgm:prSet presAssocID="{339FB469-BA0B-4182-88DF-13DF0CAD0B8E}" presName="spaceRect" presStyleCnt="0"/>
      <dgm:spPr/>
    </dgm:pt>
    <dgm:pt modelId="{0DEC1A21-0DD2-439D-9102-2E48276D6F7D}" type="pres">
      <dgm:prSet presAssocID="{339FB469-BA0B-4182-88DF-13DF0CAD0B8E}" presName="parTx" presStyleLbl="revTx" presStyleIdx="0" presStyleCnt="9">
        <dgm:presLayoutVars>
          <dgm:chMax val="0"/>
          <dgm:chPref val="0"/>
        </dgm:presLayoutVars>
      </dgm:prSet>
      <dgm:spPr/>
    </dgm:pt>
    <dgm:pt modelId="{CE2DB5CD-2F76-4DBB-BA93-D9879EE0E2BA}" type="pres">
      <dgm:prSet presAssocID="{339FB469-BA0B-4182-88DF-13DF0CAD0B8E}" presName="desTx" presStyleLbl="revTx" presStyleIdx="1" presStyleCnt="9">
        <dgm:presLayoutVars/>
      </dgm:prSet>
      <dgm:spPr/>
    </dgm:pt>
    <dgm:pt modelId="{9063E70C-E9D8-4BFD-8C21-985826C19E3E}" type="pres">
      <dgm:prSet presAssocID="{D6169835-0778-4D90-A505-742D0CD3A424}" presName="sibTrans" presStyleCnt="0"/>
      <dgm:spPr/>
    </dgm:pt>
    <dgm:pt modelId="{772ED93B-094C-419D-890E-FAA050090341}" type="pres">
      <dgm:prSet presAssocID="{D6989176-A0D7-4ACA-BF09-A59644E991A0}" presName="compNode" presStyleCnt="0"/>
      <dgm:spPr/>
    </dgm:pt>
    <dgm:pt modelId="{FF2D9DBD-1BF5-4E22-87F3-AC57C22262A8}" type="pres">
      <dgm:prSet presAssocID="{D6989176-A0D7-4ACA-BF09-A59644E991A0}" presName="bgRect" presStyleLbl="bgShp" presStyleIdx="1" presStyleCnt="5"/>
      <dgm:spPr/>
    </dgm:pt>
    <dgm:pt modelId="{2AB19755-77F9-488C-8747-14EFE8FCD668}" type="pres">
      <dgm:prSet presAssocID="{D6989176-A0D7-4ACA-BF09-A59644E991A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79BBAE8E-F486-41DA-9D1A-50DCEC99ECEC}" type="pres">
      <dgm:prSet presAssocID="{D6989176-A0D7-4ACA-BF09-A59644E991A0}" presName="spaceRect" presStyleCnt="0"/>
      <dgm:spPr/>
    </dgm:pt>
    <dgm:pt modelId="{933E42D8-95E1-4035-B53E-ABB5A02543A6}" type="pres">
      <dgm:prSet presAssocID="{D6989176-A0D7-4ACA-BF09-A59644E991A0}" presName="parTx" presStyleLbl="revTx" presStyleIdx="2" presStyleCnt="9">
        <dgm:presLayoutVars>
          <dgm:chMax val="0"/>
          <dgm:chPref val="0"/>
        </dgm:presLayoutVars>
      </dgm:prSet>
      <dgm:spPr/>
    </dgm:pt>
    <dgm:pt modelId="{C270C814-A461-49E2-BA82-27BF67FC4373}" type="pres">
      <dgm:prSet presAssocID="{D6989176-A0D7-4ACA-BF09-A59644E991A0}" presName="desTx" presStyleLbl="revTx" presStyleIdx="3" presStyleCnt="9">
        <dgm:presLayoutVars/>
      </dgm:prSet>
      <dgm:spPr/>
    </dgm:pt>
    <dgm:pt modelId="{D2A9F7E5-911B-4170-A8BB-01977EA55424}" type="pres">
      <dgm:prSet presAssocID="{E361421B-B694-4203-BCFA-3FD50A798179}" presName="sibTrans" presStyleCnt="0"/>
      <dgm:spPr/>
    </dgm:pt>
    <dgm:pt modelId="{325C85B6-5BEE-47BA-BC04-7BBA62B7A36B}" type="pres">
      <dgm:prSet presAssocID="{2432D597-6D06-4C4C-AE4B-17E777418271}" presName="compNode" presStyleCnt="0"/>
      <dgm:spPr/>
    </dgm:pt>
    <dgm:pt modelId="{F447F5AA-FA19-48C5-9FB1-BC29BADED176}" type="pres">
      <dgm:prSet presAssocID="{2432D597-6D06-4C4C-AE4B-17E777418271}" presName="bgRect" presStyleLbl="bgShp" presStyleIdx="2" presStyleCnt="5"/>
      <dgm:spPr/>
    </dgm:pt>
    <dgm:pt modelId="{DFCF8CE8-EFCA-4EBE-9BCD-0F4C22F5EB7E}" type="pres">
      <dgm:prSet presAssocID="{2432D597-6D06-4C4C-AE4B-17E7774182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AE291A36-27F9-4D33-A27D-D504E5352ADF}" type="pres">
      <dgm:prSet presAssocID="{2432D597-6D06-4C4C-AE4B-17E777418271}" presName="spaceRect" presStyleCnt="0"/>
      <dgm:spPr/>
    </dgm:pt>
    <dgm:pt modelId="{880DCA44-AA5D-42E2-B0E4-69E930BE3728}" type="pres">
      <dgm:prSet presAssocID="{2432D597-6D06-4C4C-AE4B-17E777418271}" presName="parTx" presStyleLbl="revTx" presStyleIdx="4" presStyleCnt="9">
        <dgm:presLayoutVars>
          <dgm:chMax val="0"/>
          <dgm:chPref val="0"/>
        </dgm:presLayoutVars>
      </dgm:prSet>
      <dgm:spPr/>
    </dgm:pt>
    <dgm:pt modelId="{DB805717-5D2D-425C-B3B6-AD988B570803}" type="pres">
      <dgm:prSet presAssocID="{2432D597-6D06-4C4C-AE4B-17E777418271}" presName="desTx" presStyleLbl="revTx" presStyleIdx="5" presStyleCnt="9">
        <dgm:presLayoutVars/>
      </dgm:prSet>
      <dgm:spPr/>
    </dgm:pt>
    <dgm:pt modelId="{1E2E0D13-3D11-4CD6-A0E9-A7BE83D0CD30}" type="pres">
      <dgm:prSet presAssocID="{6E6C897F-6307-4C9C-9633-C0E74AD57E38}" presName="sibTrans" presStyleCnt="0"/>
      <dgm:spPr/>
    </dgm:pt>
    <dgm:pt modelId="{C8DD321B-B3DB-4CB6-AF6C-757DBD799495}" type="pres">
      <dgm:prSet presAssocID="{62DD8766-BFD4-4BAA-A962-120533337179}" presName="compNode" presStyleCnt="0"/>
      <dgm:spPr/>
    </dgm:pt>
    <dgm:pt modelId="{5E95F1FC-DD41-4000-9EDE-1D96510A1FF8}" type="pres">
      <dgm:prSet presAssocID="{62DD8766-BFD4-4BAA-A962-120533337179}" presName="bgRect" presStyleLbl="bgShp" presStyleIdx="3" presStyleCnt="5"/>
      <dgm:spPr/>
    </dgm:pt>
    <dgm:pt modelId="{E08389C6-2484-4113-BA5D-666F0D8303C4}" type="pres">
      <dgm:prSet presAssocID="{62DD8766-BFD4-4BAA-A962-1205333371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2DAD62CB-88F3-43A2-BACA-6505B84592D5}" type="pres">
      <dgm:prSet presAssocID="{62DD8766-BFD4-4BAA-A962-120533337179}" presName="spaceRect" presStyleCnt="0"/>
      <dgm:spPr/>
    </dgm:pt>
    <dgm:pt modelId="{1A45FC3E-30D8-4693-A683-4C39BC70EC55}" type="pres">
      <dgm:prSet presAssocID="{62DD8766-BFD4-4BAA-A962-120533337179}" presName="parTx" presStyleLbl="revTx" presStyleIdx="6" presStyleCnt="9">
        <dgm:presLayoutVars>
          <dgm:chMax val="0"/>
          <dgm:chPref val="0"/>
        </dgm:presLayoutVars>
      </dgm:prSet>
      <dgm:spPr/>
    </dgm:pt>
    <dgm:pt modelId="{4F683F1D-8DD9-4CE9-8F19-FDB5C55A8AE8}" type="pres">
      <dgm:prSet presAssocID="{AB4735D9-9E30-4D3F-A61F-AAD131AAB328}" presName="sibTrans" presStyleCnt="0"/>
      <dgm:spPr/>
    </dgm:pt>
    <dgm:pt modelId="{CFCA754C-B7D5-4BE1-8260-C9FD4A58BC47}" type="pres">
      <dgm:prSet presAssocID="{4CB1C2B8-8675-47C9-B695-BCF31F903280}" presName="compNode" presStyleCnt="0"/>
      <dgm:spPr/>
    </dgm:pt>
    <dgm:pt modelId="{C5313E71-A192-47B4-9B8B-17F6EE9D2311}" type="pres">
      <dgm:prSet presAssocID="{4CB1C2B8-8675-47C9-B695-BCF31F903280}" presName="bgRect" presStyleLbl="bgShp" presStyleIdx="4" presStyleCnt="5"/>
      <dgm:spPr/>
    </dgm:pt>
    <dgm:pt modelId="{208DE12F-B3F3-4B66-AF19-B01EB20A052A}" type="pres">
      <dgm:prSet presAssocID="{4CB1C2B8-8675-47C9-B695-BCF31F9032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"/>
        </a:ext>
      </dgm:extLst>
    </dgm:pt>
    <dgm:pt modelId="{8DC7F91A-15B3-48BF-A662-44DB593FA4D9}" type="pres">
      <dgm:prSet presAssocID="{4CB1C2B8-8675-47C9-B695-BCF31F903280}" presName="spaceRect" presStyleCnt="0"/>
      <dgm:spPr/>
    </dgm:pt>
    <dgm:pt modelId="{006C7676-F160-4379-8E82-D5C91B678AC1}" type="pres">
      <dgm:prSet presAssocID="{4CB1C2B8-8675-47C9-B695-BCF31F903280}" presName="parTx" presStyleLbl="revTx" presStyleIdx="7" presStyleCnt="9">
        <dgm:presLayoutVars>
          <dgm:chMax val="0"/>
          <dgm:chPref val="0"/>
        </dgm:presLayoutVars>
      </dgm:prSet>
      <dgm:spPr/>
    </dgm:pt>
    <dgm:pt modelId="{19311D54-3D65-4D9D-9941-51D6FBC371B8}" type="pres">
      <dgm:prSet presAssocID="{4CB1C2B8-8675-47C9-B695-BCF31F903280}" presName="desTx" presStyleLbl="revTx" presStyleIdx="8" presStyleCnt="9">
        <dgm:presLayoutVars/>
      </dgm:prSet>
      <dgm:spPr/>
    </dgm:pt>
  </dgm:ptLst>
  <dgm:cxnLst>
    <dgm:cxn modelId="{AAA8D713-DF40-4DF5-9553-5443AAAF80F6}" srcId="{D6989176-A0D7-4ACA-BF09-A59644E991A0}" destId="{EB96231A-C65A-47E4-84AA-BA495131484C}" srcOrd="1" destOrd="0" parTransId="{2DD491EC-4560-4B2C-873B-54FFD80B18DC}" sibTransId="{3B8575B1-3755-4147-BC92-983867AA63F0}"/>
    <dgm:cxn modelId="{DD09A920-97BD-4121-A04F-3597EB63A6AF}" type="presOf" srcId="{C0B1D6CD-4949-417E-8343-C423C1804CAC}" destId="{CE2DB5CD-2F76-4DBB-BA93-D9879EE0E2BA}" srcOrd="0" destOrd="0" presId="urn:microsoft.com/office/officeart/2018/2/layout/IconVerticalSolidList"/>
    <dgm:cxn modelId="{B1B35723-CD62-4B5B-98EC-D373D46DFE27}" type="presOf" srcId="{BF4C0C69-F83B-440A-BF37-354580AF7148}" destId="{C270C814-A461-49E2-BA82-27BF67FC4373}" srcOrd="0" destOrd="2" presId="urn:microsoft.com/office/officeart/2018/2/layout/IconVerticalSolidList"/>
    <dgm:cxn modelId="{B7FB9425-D7DB-42ED-92E4-AA535A70DCDA}" srcId="{339FB469-BA0B-4182-88DF-13DF0CAD0B8E}" destId="{C0B1D6CD-4949-417E-8343-C423C1804CAC}" srcOrd="0" destOrd="0" parTransId="{811BAB67-3C3D-407E-9557-6378C2E9F494}" sibTransId="{E3723057-A42A-47DB-A28D-9E82FEFA5E13}"/>
    <dgm:cxn modelId="{E8B4792C-8BC0-46AA-B0EA-702A9C015980}" type="presOf" srcId="{A0D80E26-C706-49EC-A68D-C45A437B5A32}" destId="{19311D54-3D65-4D9D-9941-51D6FBC371B8}" srcOrd="0" destOrd="3" presId="urn:microsoft.com/office/officeart/2018/2/layout/IconVerticalSolidList"/>
    <dgm:cxn modelId="{2BB0253D-232C-4B92-9323-36CFF2EE9C3A}" type="presOf" srcId="{339FB469-BA0B-4182-88DF-13DF0CAD0B8E}" destId="{0DEC1A21-0DD2-439D-9102-2E48276D6F7D}" srcOrd="0" destOrd="0" presId="urn:microsoft.com/office/officeart/2018/2/layout/IconVerticalSolidList"/>
    <dgm:cxn modelId="{EB69D240-C078-48EA-93F8-534425A4373F}" srcId="{D6989176-A0D7-4ACA-BF09-A59644E991A0}" destId="{95AAF31B-136B-495E-9713-99A73181DD47}" srcOrd="0" destOrd="0" parTransId="{70850903-3A66-4862-AD94-2CA5DAA72875}" sibTransId="{3F7381AD-43E7-4094-9BB7-297981DD7955}"/>
    <dgm:cxn modelId="{D4C6BB51-4326-44EE-B34B-C6BE0D5DA0EC}" srcId="{D6989176-A0D7-4ACA-BF09-A59644E991A0}" destId="{BF4C0C69-F83B-440A-BF37-354580AF7148}" srcOrd="2" destOrd="0" parTransId="{93C2EF89-A8A9-42C4-9DF1-5884E7EECD8C}" sibTransId="{7FA19238-C337-4A73-A70C-506E3F594E61}"/>
    <dgm:cxn modelId="{88141655-01DF-4640-914E-2C47626EF501}" srcId="{9007C375-199D-4292-804C-EE089FC4EBA0}" destId="{2432D597-6D06-4C4C-AE4B-17E777418271}" srcOrd="2" destOrd="0" parTransId="{BC62467A-F9CD-402B-8A74-0726C703E400}" sibTransId="{6E6C897F-6307-4C9C-9633-C0E74AD57E38}"/>
    <dgm:cxn modelId="{6105B856-A26D-4EFF-BA18-7A13D871F84B}" type="presOf" srcId="{CCE8D9E7-B139-4E9B-82E6-887C9FD7A284}" destId="{19311D54-3D65-4D9D-9941-51D6FBC371B8}" srcOrd="0" destOrd="2" presId="urn:microsoft.com/office/officeart/2018/2/layout/IconVerticalSolidList"/>
    <dgm:cxn modelId="{C1E63763-E2E8-4C27-9E62-5658CD3A120A}" srcId="{2432D597-6D06-4C4C-AE4B-17E777418271}" destId="{A04DF79F-3DC0-4D77-B65F-C5E3C37C6BD2}" srcOrd="0" destOrd="0" parTransId="{D6B0EF43-1783-4830-96E5-2E56584759E4}" sibTransId="{1A234EBB-B8E9-4522-8604-4F049EE39E38}"/>
    <dgm:cxn modelId="{19348F64-3437-4F07-A7D4-A4A2AEEBA4C5}" type="presOf" srcId="{D6989176-A0D7-4ACA-BF09-A59644E991A0}" destId="{933E42D8-95E1-4035-B53E-ABB5A02543A6}" srcOrd="0" destOrd="0" presId="urn:microsoft.com/office/officeart/2018/2/layout/IconVerticalSolidList"/>
    <dgm:cxn modelId="{0CC3A266-F82C-4F4B-9E5C-56541FC25731}" type="presOf" srcId="{9B8993F7-E4B7-49EB-8546-1A873CAF5AF8}" destId="{19311D54-3D65-4D9D-9941-51D6FBC371B8}" srcOrd="0" destOrd="1" presId="urn:microsoft.com/office/officeart/2018/2/layout/IconVerticalSolidList"/>
    <dgm:cxn modelId="{D4E49770-37DE-4129-845C-779109AD9878}" type="presOf" srcId="{62DD8766-BFD4-4BAA-A962-120533337179}" destId="{1A45FC3E-30D8-4693-A683-4C39BC70EC55}" srcOrd="0" destOrd="0" presId="urn:microsoft.com/office/officeart/2018/2/layout/IconVerticalSolidList"/>
    <dgm:cxn modelId="{3D27F780-BEFE-4B54-9A34-B643F9796A34}" type="presOf" srcId="{2432D597-6D06-4C4C-AE4B-17E777418271}" destId="{880DCA44-AA5D-42E2-B0E4-69E930BE3728}" srcOrd="0" destOrd="0" presId="urn:microsoft.com/office/officeart/2018/2/layout/IconVerticalSolidList"/>
    <dgm:cxn modelId="{58377982-9784-4CE8-AD6A-4C284DB47A6B}" srcId="{9007C375-199D-4292-804C-EE089FC4EBA0}" destId="{D6989176-A0D7-4ACA-BF09-A59644E991A0}" srcOrd="1" destOrd="0" parTransId="{079AB436-40EA-4AA1-ABD4-066556D3FC77}" sibTransId="{E361421B-B694-4203-BCFA-3FD50A798179}"/>
    <dgm:cxn modelId="{705EF68F-BC70-4D6F-91F4-60C61365D16B}" srcId="{9007C375-199D-4292-804C-EE089FC4EBA0}" destId="{62DD8766-BFD4-4BAA-A962-120533337179}" srcOrd="3" destOrd="0" parTransId="{8755DD70-0049-4C39-A7E0-42D4A1CAE86D}" sibTransId="{AB4735D9-9E30-4D3F-A61F-AAD131AAB328}"/>
    <dgm:cxn modelId="{73459E90-ABB5-4C37-A068-C241DB9DEBBA}" type="presOf" srcId="{9007C375-199D-4292-804C-EE089FC4EBA0}" destId="{D77C720E-13CE-4BC0-B0C9-1476A7F9129B}" srcOrd="0" destOrd="0" presId="urn:microsoft.com/office/officeart/2018/2/layout/IconVerticalSolidList"/>
    <dgm:cxn modelId="{DEB88297-68B2-41C1-9E65-29F47F6AEEED}" srcId="{9007C375-199D-4292-804C-EE089FC4EBA0}" destId="{339FB469-BA0B-4182-88DF-13DF0CAD0B8E}" srcOrd="0" destOrd="0" parTransId="{285A5937-DE95-4461-BE7B-63B36A5B2807}" sibTransId="{D6169835-0778-4D90-A505-742D0CD3A424}"/>
    <dgm:cxn modelId="{9D450DA1-3703-49E4-A876-811128D71141}" type="presOf" srcId="{26B28406-4F4E-4FC1-A9AA-542AEDEEA0B6}" destId="{CE2DB5CD-2F76-4DBB-BA93-D9879EE0E2BA}" srcOrd="0" destOrd="1" presId="urn:microsoft.com/office/officeart/2018/2/layout/IconVerticalSolidList"/>
    <dgm:cxn modelId="{832424A5-B121-479A-B434-DC75DA6FFB9D}" srcId="{2432D597-6D06-4C4C-AE4B-17E777418271}" destId="{6B72CDC7-F288-485C-ACD6-F0211986EE0C}" srcOrd="1" destOrd="0" parTransId="{90806216-8A53-456B-A5EE-3F8F14357D45}" sibTransId="{B718B7B2-6DEB-4726-B1CE-15FB94046976}"/>
    <dgm:cxn modelId="{55CB6DA6-331D-449D-A368-7DBCB29FAEE6}" type="presOf" srcId="{4CB1C2B8-8675-47C9-B695-BCF31F903280}" destId="{006C7676-F160-4379-8E82-D5C91B678AC1}" srcOrd="0" destOrd="0" presId="urn:microsoft.com/office/officeart/2018/2/layout/IconVerticalSolidList"/>
    <dgm:cxn modelId="{E8C49DAC-60BA-4074-B470-201F0B073755}" srcId="{4CB1C2B8-8675-47C9-B695-BCF31F903280}" destId="{D90A7648-3AAC-4082-9A86-E64BE60293CE}" srcOrd="0" destOrd="0" parTransId="{D57CAB5B-0A60-4A84-AA0C-A092711F68DA}" sibTransId="{77E5154A-F910-4788-A495-345C24C5F9B3}"/>
    <dgm:cxn modelId="{BDE831B1-6FFB-486A-87F2-DBC6519545D5}" type="presOf" srcId="{EB96231A-C65A-47E4-84AA-BA495131484C}" destId="{C270C814-A461-49E2-BA82-27BF67FC4373}" srcOrd="0" destOrd="1" presId="urn:microsoft.com/office/officeart/2018/2/layout/IconVerticalSolidList"/>
    <dgm:cxn modelId="{A20DD4B2-DCE5-47B4-8919-479CDBA2180F}" srcId="{4CB1C2B8-8675-47C9-B695-BCF31F903280}" destId="{CCE8D9E7-B139-4E9B-82E6-887C9FD7A284}" srcOrd="2" destOrd="0" parTransId="{838B6116-7521-40B2-B9D8-E6D2D763F15B}" sibTransId="{A24E546C-AD54-4CA6-B0A2-0BDC463CF382}"/>
    <dgm:cxn modelId="{DB4BEDBA-DEA2-405F-8FDC-588565EFD754}" type="presOf" srcId="{95AAF31B-136B-495E-9713-99A73181DD47}" destId="{C270C814-A461-49E2-BA82-27BF67FC4373}" srcOrd="0" destOrd="0" presId="urn:microsoft.com/office/officeart/2018/2/layout/IconVerticalSolidList"/>
    <dgm:cxn modelId="{1A8903C9-4538-40B8-97B9-1BFE68C8132A}" type="presOf" srcId="{A04DF79F-3DC0-4D77-B65F-C5E3C37C6BD2}" destId="{DB805717-5D2D-425C-B3B6-AD988B570803}" srcOrd="0" destOrd="0" presId="urn:microsoft.com/office/officeart/2018/2/layout/IconVerticalSolidList"/>
    <dgm:cxn modelId="{21CB15C9-ADB4-43FA-9CCF-75E0EC6B8268}" type="presOf" srcId="{6B72CDC7-F288-485C-ACD6-F0211986EE0C}" destId="{DB805717-5D2D-425C-B3B6-AD988B570803}" srcOrd="0" destOrd="1" presId="urn:microsoft.com/office/officeart/2018/2/layout/IconVerticalSolidList"/>
    <dgm:cxn modelId="{007B7ACF-65F3-4A4D-80E4-476853B948C5}" srcId="{4CB1C2B8-8675-47C9-B695-BCF31F903280}" destId="{9B8993F7-E4B7-49EB-8546-1A873CAF5AF8}" srcOrd="1" destOrd="0" parTransId="{66FA0275-A8CC-451C-9464-AE5AB6083E5C}" sibTransId="{007EF5B3-9D49-4163-819A-335D89322562}"/>
    <dgm:cxn modelId="{A657E5E3-271C-43F9-852B-E477BB129C67}" srcId="{339FB469-BA0B-4182-88DF-13DF0CAD0B8E}" destId="{26B28406-4F4E-4FC1-A9AA-542AEDEEA0B6}" srcOrd="1" destOrd="0" parTransId="{71F5C4B7-6366-4B8B-AC6D-959A7B0573A1}" sibTransId="{64D61372-3FCB-413C-9B96-3A30DE21CA9B}"/>
    <dgm:cxn modelId="{174A1FEC-DEB2-4CC6-8580-CD45A96C737F}" srcId="{4CB1C2B8-8675-47C9-B695-BCF31F903280}" destId="{A0D80E26-C706-49EC-A68D-C45A437B5A32}" srcOrd="3" destOrd="0" parTransId="{8E2D873C-5805-4DB8-9E43-A6DF1C281C11}" sibTransId="{1FE02D4C-159D-4D53-B768-BE9A8B5A593B}"/>
    <dgm:cxn modelId="{E95E30F5-CF5E-4B1D-92DB-5B1F8C0AF30F}" srcId="{9007C375-199D-4292-804C-EE089FC4EBA0}" destId="{4CB1C2B8-8675-47C9-B695-BCF31F903280}" srcOrd="4" destOrd="0" parTransId="{4782F1AE-3F9B-4B57-BB6B-8848D086B029}" sibTransId="{748AEF57-BC57-4E5C-A680-487530FBD0A1}"/>
    <dgm:cxn modelId="{5B97E4FC-5AE6-4446-A8CB-DE4FD352112C}" type="presOf" srcId="{D90A7648-3AAC-4082-9A86-E64BE60293CE}" destId="{19311D54-3D65-4D9D-9941-51D6FBC371B8}" srcOrd="0" destOrd="0" presId="urn:microsoft.com/office/officeart/2018/2/layout/IconVerticalSolidList"/>
    <dgm:cxn modelId="{FE46887B-1B13-409F-8AA7-21B6B484E0A9}" type="presParOf" srcId="{D77C720E-13CE-4BC0-B0C9-1476A7F9129B}" destId="{9A66877A-CF23-41C2-B569-51616789C06C}" srcOrd="0" destOrd="0" presId="urn:microsoft.com/office/officeart/2018/2/layout/IconVerticalSolidList"/>
    <dgm:cxn modelId="{41AAD627-E16C-41BE-B4E6-19299FC5A1C3}" type="presParOf" srcId="{9A66877A-CF23-41C2-B569-51616789C06C}" destId="{3BCC0C91-FF06-44E6-A6CB-D1C85B7FD7C6}" srcOrd="0" destOrd="0" presId="urn:microsoft.com/office/officeart/2018/2/layout/IconVerticalSolidList"/>
    <dgm:cxn modelId="{DF87ABCD-5014-4048-BF15-8699B5D234CA}" type="presParOf" srcId="{9A66877A-CF23-41C2-B569-51616789C06C}" destId="{B09961BD-D9AA-45A7-850B-A085A1E3D709}" srcOrd="1" destOrd="0" presId="urn:microsoft.com/office/officeart/2018/2/layout/IconVerticalSolidList"/>
    <dgm:cxn modelId="{7CA11F64-5FEC-4F81-AD23-4056B217EFCC}" type="presParOf" srcId="{9A66877A-CF23-41C2-B569-51616789C06C}" destId="{F0FBFA7B-27FE-427E-A7F4-608B85EE1B6E}" srcOrd="2" destOrd="0" presId="urn:microsoft.com/office/officeart/2018/2/layout/IconVerticalSolidList"/>
    <dgm:cxn modelId="{397842D7-5568-4177-B963-A16C4FD91FBF}" type="presParOf" srcId="{9A66877A-CF23-41C2-B569-51616789C06C}" destId="{0DEC1A21-0DD2-439D-9102-2E48276D6F7D}" srcOrd="3" destOrd="0" presId="urn:microsoft.com/office/officeart/2018/2/layout/IconVerticalSolidList"/>
    <dgm:cxn modelId="{6593B711-5EC8-49DD-AA03-CB27039DCB0D}" type="presParOf" srcId="{9A66877A-CF23-41C2-B569-51616789C06C}" destId="{CE2DB5CD-2F76-4DBB-BA93-D9879EE0E2BA}" srcOrd="4" destOrd="0" presId="urn:microsoft.com/office/officeart/2018/2/layout/IconVerticalSolidList"/>
    <dgm:cxn modelId="{FDD2D389-D3C2-4ABE-9918-8A074071C77C}" type="presParOf" srcId="{D77C720E-13CE-4BC0-B0C9-1476A7F9129B}" destId="{9063E70C-E9D8-4BFD-8C21-985826C19E3E}" srcOrd="1" destOrd="0" presId="urn:microsoft.com/office/officeart/2018/2/layout/IconVerticalSolidList"/>
    <dgm:cxn modelId="{FBB4E63D-745F-43F9-929D-8FCCEFDDED70}" type="presParOf" srcId="{D77C720E-13CE-4BC0-B0C9-1476A7F9129B}" destId="{772ED93B-094C-419D-890E-FAA050090341}" srcOrd="2" destOrd="0" presId="urn:microsoft.com/office/officeart/2018/2/layout/IconVerticalSolidList"/>
    <dgm:cxn modelId="{439CF3EF-5DB0-4955-9FEC-CCBB8072CB19}" type="presParOf" srcId="{772ED93B-094C-419D-890E-FAA050090341}" destId="{FF2D9DBD-1BF5-4E22-87F3-AC57C22262A8}" srcOrd="0" destOrd="0" presId="urn:microsoft.com/office/officeart/2018/2/layout/IconVerticalSolidList"/>
    <dgm:cxn modelId="{27B79CD9-00C8-4B7F-8AE3-DFD3F1CED4CF}" type="presParOf" srcId="{772ED93B-094C-419D-890E-FAA050090341}" destId="{2AB19755-77F9-488C-8747-14EFE8FCD668}" srcOrd="1" destOrd="0" presId="urn:microsoft.com/office/officeart/2018/2/layout/IconVerticalSolidList"/>
    <dgm:cxn modelId="{5A849537-C0F0-46C3-891F-765F803912FD}" type="presParOf" srcId="{772ED93B-094C-419D-890E-FAA050090341}" destId="{79BBAE8E-F486-41DA-9D1A-50DCEC99ECEC}" srcOrd="2" destOrd="0" presId="urn:microsoft.com/office/officeart/2018/2/layout/IconVerticalSolidList"/>
    <dgm:cxn modelId="{36782BDB-87A9-4651-B6CF-A68EE0E9C498}" type="presParOf" srcId="{772ED93B-094C-419D-890E-FAA050090341}" destId="{933E42D8-95E1-4035-B53E-ABB5A02543A6}" srcOrd="3" destOrd="0" presId="urn:microsoft.com/office/officeart/2018/2/layout/IconVerticalSolidList"/>
    <dgm:cxn modelId="{B04B9462-A4D0-4219-9404-0E22A3FFC974}" type="presParOf" srcId="{772ED93B-094C-419D-890E-FAA050090341}" destId="{C270C814-A461-49E2-BA82-27BF67FC4373}" srcOrd="4" destOrd="0" presId="urn:microsoft.com/office/officeart/2018/2/layout/IconVerticalSolidList"/>
    <dgm:cxn modelId="{89ED1A4C-4FBB-470B-940A-F0FE1D4DEC65}" type="presParOf" srcId="{D77C720E-13CE-4BC0-B0C9-1476A7F9129B}" destId="{D2A9F7E5-911B-4170-A8BB-01977EA55424}" srcOrd="3" destOrd="0" presId="urn:microsoft.com/office/officeart/2018/2/layout/IconVerticalSolidList"/>
    <dgm:cxn modelId="{6FFB3285-F136-4AC6-9E1B-0E0D8E8D968A}" type="presParOf" srcId="{D77C720E-13CE-4BC0-B0C9-1476A7F9129B}" destId="{325C85B6-5BEE-47BA-BC04-7BBA62B7A36B}" srcOrd="4" destOrd="0" presId="urn:microsoft.com/office/officeart/2018/2/layout/IconVerticalSolidList"/>
    <dgm:cxn modelId="{2D72C21D-12CE-4FA1-94B2-8F9BB91ADD6D}" type="presParOf" srcId="{325C85B6-5BEE-47BA-BC04-7BBA62B7A36B}" destId="{F447F5AA-FA19-48C5-9FB1-BC29BADED176}" srcOrd="0" destOrd="0" presId="urn:microsoft.com/office/officeart/2018/2/layout/IconVerticalSolidList"/>
    <dgm:cxn modelId="{9C486358-3786-4F87-884A-C8A65BB2C718}" type="presParOf" srcId="{325C85B6-5BEE-47BA-BC04-7BBA62B7A36B}" destId="{DFCF8CE8-EFCA-4EBE-9BCD-0F4C22F5EB7E}" srcOrd="1" destOrd="0" presId="urn:microsoft.com/office/officeart/2018/2/layout/IconVerticalSolidList"/>
    <dgm:cxn modelId="{3505DE8F-6511-406E-8E67-483F8D586B04}" type="presParOf" srcId="{325C85B6-5BEE-47BA-BC04-7BBA62B7A36B}" destId="{AE291A36-27F9-4D33-A27D-D504E5352ADF}" srcOrd="2" destOrd="0" presId="urn:microsoft.com/office/officeart/2018/2/layout/IconVerticalSolidList"/>
    <dgm:cxn modelId="{B51EB5D4-0805-4914-88BB-97761F60D36D}" type="presParOf" srcId="{325C85B6-5BEE-47BA-BC04-7BBA62B7A36B}" destId="{880DCA44-AA5D-42E2-B0E4-69E930BE3728}" srcOrd="3" destOrd="0" presId="urn:microsoft.com/office/officeart/2018/2/layout/IconVerticalSolidList"/>
    <dgm:cxn modelId="{7AC3714A-8C74-47F6-95D8-894A0DF5BCE0}" type="presParOf" srcId="{325C85B6-5BEE-47BA-BC04-7BBA62B7A36B}" destId="{DB805717-5D2D-425C-B3B6-AD988B570803}" srcOrd="4" destOrd="0" presId="urn:microsoft.com/office/officeart/2018/2/layout/IconVerticalSolidList"/>
    <dgm:cxn modelId="{1E67AD07-D5D0-46CA-BC07-42F3CF2FC6A1}" type="presParOf" srcId="{D77C720E-13CE-4BC0-B0C9-1476A7F9129B}" destId="{1E2E0D13-3D11-4CD6-A0E9-A7BE83D0CD30}" srcOrd="5" destOrd="0" presId="urn:microsoft.com/office/officeart/2018/2/layout/IconVerticalSolidList"/>
    <dgm:cxn modelId="{BEECDB24-B397-4408-AADA-491CEB96E27A}" type="presParOf" srcId="{D77C720E-13CE-4BC0-B0C9-1476A7F9129B}" destId="{C8DD321B-B3DB-4CB6-AF6C-757DBD799495}" srcOrd="6" destOrd="0" presId="urn:microsoft.com/office/officeart/2018/2/layout/IconVerticalSolidList"/>
    <dgm:cxn modelId="{4AB9FAFD-F6B1-4DE1-8619-82171BD92FBD}" type="presParOf" srcId="{C8DD321B-B3DB-4CB6-AF6C-757DBD799495}" destId="{5E95F1FC-DD41-4000-9EDE-1D96510A1FF8}" srcOrd="0" destOrd="0" presId="urn:microsoft.com/office/officeart/2018/2/layout/IconVerticalSolidList"/>
    <dgm:cxn modelId="{1EA2E380-FB2C-4ADC-B695-9A92FB4742BC}" type="presParOf" srcId="{C8DD321B-B3DB-4CB6-AF6C-757DBD799495}" destId="{E08389C6-2484-4113-BA5D-666F0D8303C4}" srcOrd="1" destOrd="0" presId="urn:microsoft.com/office/officeart/2018/2/layout/IconVerticalSolidList"/>
    <dgm:cxn modelId="{E398E3E7-13ED-439B-AE3B-A9C939B56823}" type="presParOf" srcId="{C8DD321B-B3DB-4CB6-AF6C-757DBD799495}" destId="{2DAD62CB-88F3-43A2-BACA-6505B84592D5}" srcOrd="2" destOrd="0" presId="urn:microsoft.com/office/officeart/2018/2/layout/IconVerticalSolidList"/>
    <dgm:cxn modelId="{3A277B06-17CE-45A9-84B0-E77EACA0ED96}" type="presParOf" srcId="{C8DD321B-B3DB-4CB6-AF6C-757DBD799495}" destId="{1A45FC3E-30D8-4693-A683-4C39BC70EC55}" srcOrd="3" destOrd="0" presId="urn:microsoft.com/office/officeart/2018/2/layout/IconVerticalSolidList"/>
    <dgm:cxn modelId="{C66E015E-0941-4B57-AB4F-2FD499AB90AE}" type="presParOf" srcId="{D77C720E-13CE-4BC0-B0C9-1476A7F9129B}" destId="{4F683F1D-8DD9-4CE9-8F19-FDB5C55A8AE8}" srcOrd="7" destOrd="0" presId="urn:microsoft.com/office/officeart/2018/2/layout/IconVerticalSolidList"/>
    <dgm:cxn modelId="{D1846445-4930-475F-B3AF-6DE22668AC34}" type="presParOf" srcId="{D77C720E-13CE-4BC0-B0C9-1476A7F9129B}" destId="{CFCA754C-B7D5-4BE1-8260-C9FD4A58BC47}" srcOrd="8" destOrd="0" presId="urn:microsoft.com/office/officeart/2018/2/layout/IconVerticalSolidList"/>
    <dgm:cxn modelId="{369BF16B-EC6D-4757-B96F-DCC9101ED28D}" type="presParOf" srcId="{CFCA754C-B7D5-4BE1-8260-C9FD4A58BC47}" destId="{C5313E71-A192-47B4-9B8B-17F6EE9D2311}" srcOrd="0" destOrd="0" presId="urn:microsoft.com/office/officeart/2018/2/layout/IconVerticalSolidList"/>
    <dgm:cxn modelId="{AF959B54-0A68-475E-9BBA-2E7168B77431}" type="presParOf" srcId="{CFCA754C-B7D5-4BE1-8260-C9FD4A58BC47}" destId="{208DE12F-B3F3-4B66-AF19-B01EB20A052A}" srcOrd="1" destOrd="0" presId="urn:microsoft.com/office/officeart/2018/2/layout/IconVerticalSolidList"/>
    <dgm:cxn modelId="{5356DEBA-BD04-4D11-AEDA-CFE8BC8C4C61}" type="presParOf" srcId="{CFCA754C-B7D5-4BE1-8260-C9FD4A58BC47}" destId="{8DC7F91A-15B3-48BF-A662-44DB593FA4D9}" srcOrd="2" destOrd="0" presId="urn:microsoft.com/office/officeart/2018/2/layout/IconVerticalSolidList"/>
    <dgm:cxn modelId="{B9080C67-DEFE-4858-9170-93A3FFDCF75F}" type="presParOf" srcId="{CFCA754C-B7D5-4BE1-8260-C9FD4A58BC47}" destId="{006C7676-F160-4379-8E82-D5C91B678AC1}" srcOrd="3" destOrd="0" presId="urn:microsoft.com/office/officeart/2018/2/layout/IconVerticalSolidList"/>
    <dgm:cxn modelId="{2B6CABEE-B5B7-4B3F-8FB8-7C3EA22F16BD}" type="presParOf" srcId="{CFCA754C-B7D5-4BE1-8260-C9FD4A58BC47}" destId="{19311D54-3D65-4D9D-9941-51D6FBC371B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B037C-64E9-4BE6-BC85-25AAB772E99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FF340C0-47EA-4B45-8613-D93A1EBB2540}">
      <dgm:prSet/>
      <dgm:spPr/>
      <dgm:t>
        <a:bodyPr/>
        <a:lstStyle/>
        <a:p>
          <a:r>
            <a:rPr lang="de-DE"/>
            <a:t>Objects</a:t>
          </a:r>
          <a:endParaRPr lang="en-US"/>
        </a:p>
      </dgm:t>
    </dgm:pt>
    <dgm:pt modelId="{7A7D8DFF-96C7-411D-BBF4-2D6D5710C0A7}" type="parTrans" cxnId="{CE4EFEC1-BDB6-405B-A22E-6D84C06157FE}">
      <dgm:prSet/>
      <dgm:spPr/>
      <dgm:t>
        <a:bodyPr/>
        <a:lstStyle/>
        <a:p>
          <a:endParaRPr lang="en-US"/>
        </a:p>
      </dgm:t>
    </dgm:pt>
    <dgm:pt modelId="{5F8D27E3-B3AE-443D-8294-89EBB079CEEC}" type="sibTrans" cxnId="{CE4EFEC1-BDB6-405B-A22E-6D84C06157FE}">
      <dgm:prSet/>
      <dgm:spPr/>
      <dgm:t>
        <a:bodyPr/>
        <a:lstStyle/>
        <a:p>
          <a:endParaRPr lang="en-US"/>
        </a:p>
      </dgm:t>
    </dgm:pt>
    <dgm:pt modelId="{E1766EF9-6D9B-418E-84A6-80EB0070753E}">
      <dgm:prSet/>
      <dgm:spPr/>
      <dgm:t>
        <a:bodyPr/>
        <a:lstStyle/>
        <a:p>
          <a:r>
            <a:rPr lang="de-DE"/>
            <a:t>Attributes (properties)</a:t>
          </a:r>
          <a:endParaRPr lang="en-US"/>
        </a:p>
      </dgm:t>
    </dgm:pt>
    <dgm:pt modelId="{E72D661E-16B5-413D-BB54-D3C9E145F0B8}" type="parTrans" cxnId="{99B30E17-18AB-4D56-BF3E-FDE9FD52FE30}">
      <dgm:prSet/>
      <dgm:spPr/>
      <dgm:t>
        <a:bodyPr/>
        <a:lstStyle/>
        <a:p>
          <a:endParaRPr lang="en-US"/>
        </a:p>
      </dgm:t>
    </dgm:pt>
    <dgm:pt modelId="{4877EFCC-2608-45BA-A48E-F6FFF8F20BC1}" type="sibTrans" cxnId="{99B30E17-18AB-4D56-BF3E-FDE9FD52FE30}">
      <dgm:prSet/>
      <dgm:spPr/>
      <dgm:t>
        <a:bodyPr/>
        <a:lstStyle/>
        <a:p>
          <a:endParaRPr lang="en-US"/>
        </a:p>
      </dgm:t>
    </dgm:pt>
    <dgm:pt modelId="{ABD6FE91-924A-419D-A94C-9F90F774CF68}">
      <dgm:prSet/>
      <dgm:spPr/>
      <dgm:t>
        <a:bodyPr/>
        <a:lstStyle/>
        <a:p>
          <a:r>
            <a:rPr lang="de-DE"/>
            <a:t>Methods</a:t>
          </a:r>
          <a:endParaRPr lang="en-US"/>
        </a:p>
      </dgm:t>
    </dgm:pt>
    <dgm:pt modelId="{3EEE98D8-3817-4A88-8F24-024F02872E11}" type="parTrans" cxnId="{FA9D47F8-FEC8-4804-8F7D-845ECC4CC610}">
      <dgm:prSet/>
      <dgm:spPr/>
      <dgm:t>
        <a:bodyPr/>
        <a:lstStyle/>
        <a:p>
          <a:endParaRPr lang="en-US"/>
        </a:p>
      </dgm:t>
    </dgm:pt>
    <dgm:pt modelId="{2709AA38-F399-49F4-A395-043871D4D629}" type="sibTrans" cxnId="{FA9D47F8-FEC8-4804-8F7D-845ECC4CC610}">
      <dgm:prSet/>
      <dgm:spPr/>
      <dgm:t>
        <a:bodyPr/>
        <a:lstStyle/>
        <a:p>
          <a:endParaRPr lang="en-US"/>
        </a:p>
      </dgm:t>
    </dgm:pt>
    <dgm:pt modelId="{81E6CF6B-D8CA-4615-BF18-9E7CA7D6F221}">
      <dgm:prSet/>
      <dgm:spPr/>
      <dgm:t>
        <a:bodyPr/>
        <a:lstStyle/>
        <a:p>
          <a:r>
            <a:rPr lang="de-DE"/>
            <a:t>Relational Database</a:t>
          </a:r>
          <a:endParaRPr lang="en-US"/>
        </a:p>
      </dgm:t>
    </dgm:pt>
    <dgm:pt modelId="{06CBE528-3D57-4898-8356-A0B33B972DFE}" type="parTrans" cxnId="{B1C04909-8BA9-4BF5-BA3A-CE791017AAC7}">
      <dgm:prSet/>
      <dgm:spPr/>
      <dgm:t>
        <a:bodyPr/>
        <a:lstStyle/>
        <a:p>
          <a:endParaRPr lang="en-US"/>
        </a:p>
      </dgm:t>
    </dgm:pt>
    <dgm:pt modelId="{54144940-B5F0-4E31-A724-BD69EB6D2A26}" type="sibTrans" cxnId="{B1C04909-8BA9-4BF5-BA3A-CE791017AAC7}">
      <dgm:prSet/>
      <dgm:spPr/>
      <dgm:t>
        <a:bodyPr/>
        <a:lstStyle/>
        <a:p>
          <a:endParaRPr lang="en-US"/>
        </a:p>
      </dgm:t>
    </dgm:pt>
    <dgm:pt modelId="{C63617E7-F8FB-4A7E-BD8A-9B193394BE1F}">
      <dgm:prSet/>
      <dgm:spPr/>
      <dgm:t>
        <a:bodyPr/>
        <a:lstStyle/>
        <a:p>
          <a:r>
            <a:rPr lang="de-DE"/>
            <a:t>Tables</a:t>
          </a:r>
          <a:endParaRPr lang="en-US"/>
        </a:p>
      </dgm:t>
    </dgm:pt>
    <dgm:pt modelId="{BFB855CD-AF1A-402C-96A5-7E6FEE09D16D}" type="parTrans" cxnId="{9293D860-D815-4249-95D5-621450CF2346}">
      <dgm:prSet/>
      <dgm:spPr/>
      <dgm:t>
        <a:bodyPr/>
        <a:lstStyle/>
        <a:p>
          <a:endParaRPr lang="en-US"/>
        </a:p>
      </dgm:t>
    </dgm:pt>
    <dgm:pt modelId="{AA0F8123-260C-476E-8D61-23C8A0BED67E}" type="sibTrans" cxnId="{9293D860-D815-4249-95D5-621450CF2346}">
      <dgm:prSet/>
      <dgm:spPr/>
      <dgm:t>
        <a:bodyPr/>
        <a:lstStyle/>
        <a:p>
          <a:endParaRPr lang="en-US"/>
        </a:p>
      </dgm:t>
    </dgm:pt>
    <dgm:pt modelId="{30441717-C479-42AA-9BEE-29D98068463F}">
      <dgm:prSet/>
      <dgm:spPr/>
      <dgm:t>
        <a:bodyPr/>
        <a:lstStyle/>
        <a:p>
          <a:r>
            <a:rPr lang="de-DE"/>
            <a:t>Rows and Columns</a:t>
          </a:r>
          <a:endParaRPr lang="en-US"/>
        </a:p>
      </dgm:t>
    </dgm:pt>
    <dgm:pt modelId="{FCBEA552-F8A9-4DD6-8F87-1ACC3FB627EC}" type="parTrans" cxnId="{A2BCAB47-4D9D-417E-BADC-C3DD7A2E6F35}">
      <dgm:prSet/>
      <dgm:spPr/>
      <dgm:t>
        <a:bodyPr/>
        <a:lstStyle/>
        <a:p>
          <a:endParaRPr lang="en-US"/>
        </a:p>
      </dgm:t>
    </dgm:pt>
    <dgm:pt modelId="{A8F16711-050B-4D63-94FD-349B95D6A34C}" type="sibTrans" cxnId="{A2BCAB47-4D9D-417E-BADC-C3DD7A2E6F35}">
      <dgm:prSet/>
      <dgm:spPr/>
      <dgm:t>
        <a:bodyPr/>
        <a:lstStyle/>
        <a:p>
          <a:endParaRPr lang="en-US"/>
        </a:p>
      </dgm:t>
    </dgm:pt>
    <dgm:pt modelId="{BE9308EF-657B-2E4A-812A-632E854BCB16}" type="pres">
      <dgm:prSet presAssocID="{AB0B037C-64E9-4BE6-BC85-25AAB772E996}" presName="linear" presStyleCnt="0">
        <dgm:presLayoutVars>
          <dgm:dir/>
          <dgm:animLvl val="lvl"/>
          <dgm:resizeHandles val="exact"/>
        </dgm:presLayoutVars>
      </dgm:prSet>
      <dgm:spPr/>
    </dgm:pt>
    <dgm:pt modelId="{F27D23DB-9911-A24A-A730-05334A85E527}" type="pres">
      <dgm:prSet presAssocID="{8FF340C0-47EA-4B45-8613-D93A1EBB2540}" presName="parentLin" presStyleCnt="0"/>
      <dgm:spPr/>
    </dgm:pt>
    <dgm:pt modelId="{39DF6D08-F15A-6248-BA62-3A8147A6DE79}" type="pres">
      <dgm:prSet presAssocID="{8FF340C0-47EA-4B45-8613-D93A1EBB2540}" presName="parentLeftMargin" presStyleLbl="node1" presStyleIdx="0" presStyleCnt="2"/>
      <dgm:spPr/>
    </dgm:pt>
    <dgm:pt modelId="{065BE86D-855F-4A41-849A-7457FE90E92F}" type="pres">
      <dgm:prSet presAssocID="{8FF340C0-47EA-4B45-8613-D93A1EBB254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94BA6E-B145-014B-9BF6-7F0C6D36CB6F}" type="pres">
      <dgm:prSet presAssocID="{8FF340C0-47EA-4B45-8613-D93A1EBB2540}" presName="negativeSpace" presStyleCnt="0"/>
      <dgm:spPr/>
    </dgm:pt>
    <dgm:pt modelId="{580B182B-39C8-0A49-85F0-721A293AA767}" type="pres">
      <dgm:prSet presAssocID="{8FF340C0-47EA-4B45-8613-D93A1EBB2540}" presName="childText" presStyleLbl="conFgAcc1" presStyleIdx="0" presStyleCnt="2">
        <dgm:presLayoutVars>
          <dgm:bulletEnabled val="1"/>
        </dgm:presLayoutVars>
      </dgm:prSet>
      <dgm:spPr/>
    </dgm:pt>
    <dgm:pt modelId="{EC131ABB-F21F-E642-90FF-601D705AAEFC}" type="pres">
      <dgm:prSet presAssocID="{5F8D27E3-B3AE-443D-8294-89EBB079CEEC}" presName="spaceBetweenRectangles" presStyleCnt="0"/>
      <dgm:spPr/>
    </dgm:pt>
    <dgm:pt modelId="{7595CA75-013E-D949-A8FA-16826E45C950}" type="pres">
      <dgm:prSet presAssocID="{81E6CF6B-D8CA-4615-BF18-9E7CA7D6F221}" presName="parentLin" presStyleCnt="0"/>
      <dgm:spPr/>
    </dgm:pt>
    <dgm:pt modelId="{673B2F97-7BCD-5E49-924C-71F988938817}" type="pres">
      <dgm:prSet presAssocID="{81E6CF6B-D8CA-4615-BF18-9E7CA7D6F221}" presName="parentLeftMargin" presStyleLbl="node1" presStyleIdx="0" presStyleCnt="2"/>
      <dgm:spPr/>
    </dgm:pt>
    <dgm:pt modelId="{79E58C86-D73F-0349-BF68-01DB64619C16}" type="pres">
      <dgm:prSet presAssocID="{81E6CF6B-D8CA-4615-BF18-9E7CA7D6F2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5F5FD3-1DE3-8F4A-B6EE-6F0DECFD0091}" type="pres">
      <dgm:prSet presAssocID="{81E6CF6B-D8CA-4615-BF18-9E7CA7D6F221}" presName="negativeSpace" presStyleCnt="0"/>
      <dgm:spPr/>
    </dgm:pt>
    <dgm:pt modelId="{6EAC4926-A496-444C-9C30-367096719073}" type="pres">
      <dgm:prSet presAssocID="{81E6CF6B-D8CA-4615-BF18-9E7CA7D6F2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36FA01-0F05-6C45-9D4F-08EDFA53B1E7}" type="presOf" srcId="{81E6CF6B-D8CA-4615-BF18-9E7CA7D6F221}" destId="{79E58C86-D73F-0349-BF68-01DB64619C16}" srcOrd="1" destOrd="0" presId="urn:microsoft.com/office/officeart/2005/8/layout/list1"/>
    <dgm:cxn modelId="{B1C04909-8BA9-4BF5-BA3A-CE791017AAC7}" srcId="{AB0B037C-64E9-4BE6-BC85-25AAB772E996}" destId="{81E6CF6B-D8CA-4615-BF18-9E7CA7D6F221}" srcOrd="1" destOrd="0" parTransId="{06CBE528-3D57-4898-8356-A0B33B972DFE}" sibTransId="{54144940-B5F0-4E31-A724-BD69EB6D2A26}"/>
    <dgm:cxn modelId="{99B30E17-18AB-4D56-BF3E-FDE9FD52FE30}" srcId="{8FF340C0-47EA-4B45-8613-D93A1EBB2540}" destId="{E1766EF9-6D9B-418E-84A6-80EB0070753E}" srcOrd="0" destOrd="0" parTransId="{E72D661E-16B5-413D-BB54-D3C9E145F0B8}" sibTransId="{4877EFCC-2608-45BA-A48E-F6FFF8F20BC1}"/>
    <dgm:cxn modelId="{10FCA33D-55F0-714F-91B6-7AB7A51B1092}" type="presOf" srcId="{E1766EF9-6D9B-418E-84A6-80EB0070753E}" destId="{580B182B-39C8-0A49-85F0-721A293AA767}" srcOrd="0" destOrd="0" presId="urn:microsoft.com/office/officeart/2005/8/layout/list1"/>
    <dgm:cxn modelId="{A2BCAB47-4D9D-417E-BADC-C3DD7A2E6F35}" srcId="{81E6CF6B-D8CA-4615-BF18-9E7CA7D6F221}" destId="{30441717-C479-42AA-9BEE-29D98068463F}" srcOrd="1" destOrd="0" parTransId="{FCBEA552-F8A9-4DD6-8F87-1ACC3FB627EC}" sibTransId="{A8F16711-050B-4D63-94FD-349B95D6A34C}"/>
    <dgm:cxn modelId="{A9C2694D-35A4-6845-B234-BACFB524D262}" type="presOf" srcId="{C63617E7-F8FB-4A7E-BD8A-9B193394BE1F}" destId="{6EAC4926-A496-444C-9C30-367096719073}" srcOrd="0" destOrd="0" presId="urn:microsoft.com/office/officeart/2005/8/layout/list1"/>
    <dgm:cxn modelId="{BFD61851-F89B-9748-BF25-D694D2D094E0}" type="presOf" srcId="{AB0B037C-64E9-4BE6-BC85-25AAB772E996}" destId="{BE9308EF-657B-2E4A-812A-632E854BCB16}" srcOrd="0" destOrd="0" presId="urn:microsoft.com/office/officeart/2005/8/layout/list1"/>
    <dgm:cxn modelId="{9293D860-D815-4249-95D5-621450CF2346}" srcId="{81E6CF6B-D8CA-4615-BF18-9E7CA7D6F221}" destId="{C63617E7-F8FB-4A7E-BD8A-9B193394BE1F}" srcOrd="0" destOrd="0" parTransId="{BFB855CD-AF1A-402C-96A5-7E6FEE09D16D}" sibTransId="{AA0F8123-260C-476E-8D61-23C8A0BED67E}"/>
    <dgm:cxn modelId="{EF7FE69A-01A9-9047-9F95-1D0704FBD8BC}" type="presOf" srcId="{ABD6FE91-924A-419D-A94C-9F90F774CF68}" destId="{580B182B-39C8-0A49-85F0-721A293AA767}" srcOrd="0" destOrd="1" presId="urn:microsoft.com/office/officeart/2005/8/layout/list1"/>
    <dgm:cxn modelId="{A77B029F-8489-3047-94BB-0AA8F68271C4}" type="presOf" srcId="{81E6CF6B-D8CA-4615-BF18-9E7CA7D6F221}" destId="{673B2F97-7BCD-5E49-924C-71F988938817}" srcOrd="0" destOrd="0" presId="urn:microsoft.com/office/officeart/2005/8/layout/list1"/>
    <dgm:cxn modelId="{07FD809F-7512-364D-A11B-A3856465DB21}" type="presOf" srcId="{8FF340C0-47EA-4B45-8613-D93A1EBB2540}" destId="{39DF6D08-F15A-6248-BA62-3A8147A6DE79}" srcOrd="0" destOrd="0" presId="urn:microsoft.com/office/officeart/2005/8/layout/list1"/>
    <dgm:cxn modelId="{CE4EFEC1-BDB6-405B-A22E-6D84C06157FE}" srcId="{AB0B037C-64E9-4BE6-BC85-25AAB772E996}" destId="{8FF340C0-47EA-4B45-8613-D93A1EBB2540}" srcOrd="0" destOrd="0" parTransId="{7A7D8DFF-96C7-411D-BBF4-2D6D5710C0A7}" sibTransId="{5F8D27E3-B3AE-443D-8294-89EBB079CEEC}"/>
    <dgm:cxn modelId="{B7C912D4-E9BF-4E45-966F-D0AB6D7601EA}" type="presOf" srcId="{30441717-C479-42AA-9BEE-29D98068463F}" destId="{6EAC4926-A496-444C-9C30-367096719073}" srcOrd="0" destOrd="1" presId="urn:microsoft.com/office/officeart/2005/8/layout/list1"/>
    <dgm:cxn modelId="{FA9D47F8-FEC8-4804-8F7D-845ECC4CC610}" srcId="{8FF340C0-47EA-4B45-8613-D93A1EBB2540}" destId="{ABD6FE91-924A-419D-A94C-9F90F774CF68}" srcOrd="1" destOrd="0" parTransId="{3EEE98D8-3817-4A88-8F24-024F02872E11}" sibTransId="{2709AA38-F399-49F4-A395-043871D4D629}"/>
    <dgm:cxn modelId="{676CA6F9-1693-FC48-9D98-B9F9B5919436}" type="presOf" srcId="{8FF340C0-47EA-4B45-8613-D93A1EBB2540}" destId="{065BE86D-855F-4A41-849A-7457FE90E92F}" srcOrd="1" destOrd="0" presId="urn:microsoft.com/office/officeart/2005/8/layout/list1"/>
    <dgm:cxn modelId="{46A4CE00-9659-0149-8672-2439BF3568DB}" type="presParOf" srcId="{BE9308EF-657B-2E4A-812A-632E854BCB16}" destId="{F27D23DB-9911-A24A-A730-05334A85E527}" srcOrd="0" destOrd="0" presId="urn:microsoft.com/office/officeart/2005/8/layout/list1"/>
    <dgm:cxn modelId="{02FC69ED-C89B-2E45-B177-D0717111CAB6}" type="presParOf" srcId="{F27D23DB-9911-A24A-A730-05334A85E527}" destId="{39DF6D08-F15A-6248-BA62-3A8147A6DE79}" srcOrd="0" destOrd="0" presId="urn:microsoft.com/office/officeart/2005/8/layout/list1"/>
    <dgm:cxn modelId="{1287C0AC-F637-2C4F-8DF3-3C1243AEB53A}" type="presParOf" srcId="{F27D23DB-9911-A24A-A730-05334A85E527}" destId="{065BE86D-855F-4A41-849A-7457FE90E92F}" srcOrd="1" destOrd="0" presId="urn:microsoft.com/office/officeart/2005/8/layout/list1"/>
    <dgm:cxn modelId="{997B98E9-6046-F941-AC92-E38005271630}" type="presParOf" srcId="{BE9308EF-657B-2E4A-812A-632E854BCB16}" destId="{C694BA6E-B145-014B-9BF6-7F0C6D36CB6F}" srcOrd="1" destOrd="0" presId="urn:microsoft.com/office/officeart/2005/8/layout/list1"/>
    <dgm:cxn modelId="{01FC77CD-745F-324F-93F9-18CE3C7720D5}" type="presParOf" srcId="{BE9308EF-657B-2E4A-812A-632E854BCB16}" destId="{580B182B-39C8-0A49-85F0-721A293AA767}" srcOrd="2" destOrd="0" presId="urn:microsoft.com/office/officeart/2005/8/layout/list1"/>
    <dgm:cxn modelId="{C28967F0-8383-BD43-AD83-B99F19E00FFE}" type="presParOf" srcId="{BE9308EF-657B-2E4A-812A-632E854BCB16}" destId="{EC131ABB-F21F-E642-90FF-601D705AAEFC}" srcOrd="3" destOrd="0" presId="urn:microsoft.com/office/officeart/2005/8/layout/list1"/>
    <dgm:cxn modelId="{354BD7FA-4BC9-7C43-85BA-23965291CE79}" type="presParOf" srcId="{BE9308EF-657B-2E4A-812A-632E854BCB16}" destId="{7595CA75-013E-D949-A8FA-16826E45C950}" srcOrd="4" destOrd="0" presId="urn:microsoft.com/office/officeart/2005/8/layout/list1"/>
    <dgm:cxn modelId="{36803863-7A51-F84F-87D6-FA67C61D427E}" type="presParOf" srcId="{7595CA75-013E-D949-A8FA-16826E45C950}" destId="{673B2F97-7BCD-5E49-924C-71F988938817}" srcOrd="0" destOrd="0" presId="urn:microsoft.com/office/officeart/2005/8/layout/list1"/>
    <dgm:cxn modelId="{9C8A9E1F-7DDD-ED46-9B08-AAA8ED660B42}" type="presParOf" srcId="{7595CA75-013E-D949-A8FA-16826E45C950}" destId="{79E58C86-D73F-0349-BF68-01DB64619C16}" srcOrd="1" destOrd="0" presId="urn:microsoft.com/office/officeart/2005/8/layout/list1"/>
    <dgm:cxn modelId="{7FB7008D-225D-AC43-94E5-4F43E89AB6B9}" type="presParOf" srcId="{BE9308EF-657B-2E4A-812A-632E854BCB16}" destId="{885F5FD3-1DE3-8F4A-B6EE-6F0DECFD0091}" srcOrd="5" destOrd="0" presId="urn:microsoft.com/office/officeart/2005/8/layout/list1"/>
    <dgm:cxn modelId="{381CA354-71B6-9645-BF03-BDE13ADEA7B3}" type="presParOf" srcId="{BE9308EF-657B-2E4A-812A-632E854BCB16}" destId="{6EAC4926-A496-444C-9C30-3670967190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CE04C6-91AA-4DE1-81D9-712AEC6140E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64F1D7-9EDB-42E4-B6C7-FC71D5660E51}">
      <dgm:prSet/>
      <dgm:spPr/>
      <dgm:t>
        <a:bodyPr/>
        <a:lstStyle/>
        <a:p>
          <a:r>
            <a:rPr lang="de-DE"/>
            <a:t>Automatically generate SQL queries</a:t>
          </a:r>
          <a:endParaRPr lang="en-US"/>
        </a:p>
      </dgm:t>
    </dgm:pt>
    <dgm:pt modelId="{16F4C755-346A-4EFD-A174-DAFD59E3EE5D}" type="parTrans" cxnId="{BD92FF7E-13B8-445E-99C0-5CF42067CA12}">
      <dgm:prSet/>
      <dgm:spPr/>
      <dgm:t>
        <a:bodyPr/>
        <a:lstStyle/>
        <a:p>
          <a:endParaRPr lang="en-US"/>
        </a:p>
      </dgm:t>
    </dgm:pt>
    <dgm:pt modelId="{9C91B529-CFDF-483F-8AB6-077278D8535A}" type="sibTrans" cxnId="{BD92FF7E-13B8-445E-99C0-5CF42067CA12}">
      <dgm:prSet/>
      <dgm:spPr/>
      <dgm:t>
        <a:bodyPr/>
        <a:lstStyle/>
        <a:p>
          <a:endParaRPr lang="en-US"/>
        </a:p>
      </dgm:t>
    </dgm:pt>
    <dgm:pt modelId="{07D5740E-7451-48BE-BD4D-568106C2A441}">
      <dgm:prSet/>
      <dgm:spPr/>
      <dgm:t>
        <a:bodyPr/>
        <a:lstStyle/>
        <a:p>
          <a:r>
            <a:rPr lang="de-DE"/>
            <a:t>Mapping Configuration / Scheme to define how objects relate to database tables</a:t>
          </a:r>
          <a:endParaRPr lang="en-US"/>
        </a:p>
      </dgm:t>
    </dgm:pt>
    <dgm:pt modelId="{AC50D603-7AE2-42EA-8EB0-3F450551A6C1}" type="parTrans" cxnId="{E0AEE18C-25A3-45B3-B47A-DCF57D442551}">
      <dgm:prSet/>
      <dgm:spPr/>
      <dgm:t>
        <a:bodyPr/>
        <a:lstStyle/>
        <a:p>
          <a:endParaRPr lang="en-US"/>
        </a:p>
      </dgm:t>
    </dgm:pt>
    <dgm:pt modelId="{6DA79C0E-BA9C-4C9B-8396-BFF075F399C9}" type="sibTrans" cxnId="{E0AEE18C-25A3-45B3-B47A-DCF57D442551}">
      <dgm:prSet/>
      <dgm:spPr/>
      <dgm:t>
        <a:bodyPr/>
        <a:lstStyle/>
        <a:p>
          <a:endParaRPr lang="en-US"/>
        </a:p>
      </dgm:t>
    </dgm:pt>
    <dgm:pt modelId="{B996F093-9C75-1346-B493-B3B243532227}" type="pres">
      <dgm:prSet presAssocID="{1CCE04C6-91AA-4DE1-81D9-712AEC6140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663645-CFA3-A947-BC90-DF4230A1FA54}" type="pres">
      <dgm:prSet presAssocID="{6F64F1D7-9EDB-42E4-B6C7-FC71D5660E51}" presName="hierRoot1" presStyleCnt="0"/>
      <dgm:spPr/>
    </dgm:pt>
    <dgm:pt modelId="{E489D343-315C-9C42-BB1E-429C572207AB}" type="pres">
      <dgm:prSet presAssocID="{6F64F1D7-9EDB-42E4-B6C7-FC71D5660E51}" presName="composite" presStyleCnt="0"/>
      <dgm:spPr/>
    </dgm:pt>
    <dgm:pt modelId="{711652F7-4057-2245-9F20-4E8AF7183928}" type="pres">
      <dgm:prSet presAssocID="{6F64F1D7-9EDB-42E4-B6C7-FC71D5660E51}" presName="background" presStyleLbl="node0" presStyleIdx="0" presStyleCnt="2"/>
      <dgm:spPr/>
    </dgm:pt>
    <dgm:pt modelId="{D573E1A8-6C77-AD4D-8916-062CFDB47AC2}" type="pres">
      <dgm:prSet presAssocID="{6F64F1D7-9EDB-42E4-B6C7-FC71D5660E51}" presName="text" presStyleLbl="fgAcc0" presStyleIdx="0" presStyleCnt="2">
        <dgm:presLayoutVars>
          <dgm:chPref val="3"/>
        </dgm:presLayoutVars>
      </dgm:prSet>
      <dgm:spPr/>
    </dgm:pt>
    <dgm:pt modelId="{46083549-B7D7-9642-84D7-4162E9554548}" type="pres">
      <dgm:prSet presAssocID="{6F64F1D7-9EDB-42E4-B6C7-FC71D5660E51}" presName="hierChild2" presStyleCnt="0"/>
      <dgm:spPr/>
    </dgm:pt>
    <dgm:pt modelId="{71243147-40E6-014E-81A4-8EA2B3D0E2D5}" type="pres">
      <dgm:prSet presAssocID="{07D5740E-7451-48BE-BD4D-568106C2A441}" presName="hierRoot1" presStyleCnt="0"/>
      <dgm:spPr/>
    </dgm:pt>
    <dgm:pt modelId="{313C8F42-53D5-A849-A0FB-2BD4A4C03A22}" type="pres">
      <dgm:prSet presAssocID="{07D5740E-7451-48BE-BD4D-568106C2A441}" presName="composite" presStyleCnt="0"/>
      <dgm:spPr/>
    </dgm:pt>
    <dgm:pt modelId="{4B2DCFE8-FD59-044C-A6EC-52E2980568C8}" type="pres">
      <dgm:prSet presAssocID="{07D5740E-7451-48BE-BD4D-568106C2A441}" presName="background" presStyleLbl="node0" presStyleIdx="1" presStyleCnt="2"/>
      <dgm:spPr/>
    </dgm:pt>
    <dgm:pt modelId="{250B3F49-943F-7343-AD72-0249407C6276}" type="pres">
      <dgm:prSet presAssocID="{07D5740E-7451-48BE-BD4D-568106C2A441}" presName="text" presStyleLbl="fgAcc0" presStyleIdx="1" presStyleCnt="2">
        <dgm:presLayoutVars>
          <dgm:chPref val="3"/>
        </dgm:presLayoutVars>
      </dgm:prSet>
      <dgm:spPr/>
    </dgm:pt>
    <dgm:pt modelId="{BDF1680F-FF4D-3241-B9C2-B2796F139F84}" type="pres">
      <dgm:prSet presAssocID="{07D5740E-7451-48BE-BD4D-568106C2A441}" presName="hierChild2" presStyleCnt="0"/>
      <dgm:spPr/>
    </dgm:pt>
  </dgm:ptLst>
  <dgm:cxnLst>
    <dgm:cxn modelId="{523EB836-3CDE-7D4C-9DD0-577CE4AF4DA2}" type="presOf" srcId="{1CCE04C6-91AA-4DE1-81D9-712AEC6140E3}" destId="{B996F093-9C75-1346-B493-B3B243532227}" srcOrd="0" destOrd="0" presId="urn:microsoft.com/office/officeart/2005/8/layout/hierarchy1"/>
    <dgm:cxn modelId="{BD92FF7E-13B8-445E-99C0-5CF42067CA12}" srcId="{1CCE04C6-91AA-4DE1-81D9-712AEC6140E3}" destId="{6F64F1D7-9EDB-42E4-B6C7-FC71D5660E51}" srcOrd="0" destOrd="0" parTransId="{16F4C755-346A-4EFD-A174-DAFD59E3EE5D}" sibTransId="{9C91B529-CFDF-483F-8AB6-077278D8535A}"/>
    <dgm:cxn modelId="{866F8489-F855-9148-B9C4-CFA6783C5192}" type="presOf" srcId="{6F64F1D7-9EDB-42E4-B6C7-FC71D5660E51}" destId="{D573E1A8-6C77-AD4D-8916-062CFDB47AC2}" srcOrd="0" destOrd="0" presId="urn:microsoft.com/office/officeart/2005/8/layout/hierarchy1"/>
    <dgm:cxn modelId="{E0AEE18C-25A3-45B3-B47A-DCF57D442551}" srcId="{1CCE04C6-91AA-4DE1-81D9-712AEC6140E3}" destId="{07D5740E-7451-48BE-BD4D-568106C2A441}" srcOrd="1" destOrd="0" parTransId="{AC50D603-7AE2-42EA-8EB0-3F450551A6C1}" sibTransId="{6DA79C0E-BA9C-4C9B-8396-BFF075F399C9}"/>
    <dgm:cxn modelId="{D9A983AC-A68B-6C41-A67D-FFA4DF2C72C8}" type="presOf" srcId="{07D5740E-7451-48BE-BD4D-568106C2A441}" destId="{250B3F49-943F-7343-AD72-0249407C6276}" srcOrd="0" destOrd="0" presId="urn:microsoft.com/office/officeart/2005/8/layout/hierarchy1"/>
    <dgm:cxn modelId="{50495B31-C650-DE4B-A5EF-3AF78FAC69C4}" type="presParOf" srcId="{B996F093-9C75-1346-B493-B3B243532227}" destId="{9D663645-CFA3-A947-BC90-DF4230A1FA54}" srcOrd="0" destOrd="0" presId="urn:microsoft.com/office/officeart/2005/8/layout/hierarchy1"/>
    <dgm:cxn modelId="{0C3DAE4E-5216-ED47-BA97-AB2D0161BCAC}" type="presParOf" srcId="{9D663645-CFA3-A947-BC90-DF4230A1FA54}" destId="{E489D343-315C-9C42-BB1E-429C572207AB}" srcOrd="0" destOrd="0" presId="urn:microsoft.com/office/officeart/2005/8/layout/hierarchy1"/>
    <dgm:cxn modelId="{A30F4EAC-8F58-B242-AAA8-378BFFFEC926}" type="presParOf" srcId="{E489D343-315C-9C42-BB1E-429C572207AB}" destId="{711652F7-4057-2245-9F20-4E8AF7183928}" srcOrd="0" destOrd="0" presId="urn:microsoft.com/office/officeart/2005/8/layout/hierarchy1"/>
    <dgm:cxn modelId="{9E36BE72-306A-A848-A1A1-AEB4BF5C068A}" type="presParOf" srcId="{E489D343-315C-9C42-BB1E-429C572207AB}" destId="{D573E1A8-6C77-AD4D-8916-062CFDB47AC2}" srcOrd="1" destOrd="0" presId="urn:microsoft.com/office/officeart/2005/8/layout/hierarchy1"/>
    <dgm:cxn modelId="{C8DF287C-145E-E645-A1FB-E0B480A0C897}" type="presParOf" srcId="{9D663645-CFA3-A947-BC90-DF4230A1FA54}" destId="{46083549-B7D7-9642-84D7-4162E9554548}" srcOrd="1" destOrd="0" presId="urn:microsoft.com/office/officeart/2005/8/layout/hierarchy1"/>
    <dgm:cxn modelId="{D58ECF57-D09C-8D43-92E7-341690F4EE45}" type="presParOf" srcId="{B996F093-9C75-1346-B493-B3B243532227}" destId="{71243147-40E6-014E-81A4-8EA2B3D0E2D5}" srcOrd="1" destOrd="0" presId="urn:microsoft.com/office/officeart/2005/8/layout/hierarchy1"/>
    <dgm:cxn modelId="{07E88E64-FD47-E945-B4E3-0D6D2C7FE221}" type="presParOf" srcId="{71243147-40E6-014E-81A4-8EA2B3D0E2D5}" destId="{313C8F42-53D5-A849-A0FB-2BD4A4C03A22}" srcOrd="0" destOrd="0" presId="urn:microsoft.com/office/officeart/2005/8/layout/hierarchy1"/>
    <dgm:cxn modelId="{D000613E-F53A-CE42-9D6F-83A41E934FEA}" type="presParOf" srcId="{313C8F42-53D5-A849-A0FB-2BD4A4C03A22}" destId="{4B2DCFE8-FD59-044C-A6EC-52E2980568C8}" srcOrd="0" destOrd="0" presId="urn:microsoft.com/office/officeart/2005/8/layout/hierarchy1"/>
    <dgm:cxn modelId="{21BFD994-0DAC-AB47-A434-ABB4A95931E9}" type="presParOf" srcId="{313C8F42-53D5-A849-A0FB-2BD4A4C03A22}" destId="{250B3F49-943F-7343-AD72-0249407C6276}" srcOrd="1" destOrd="0" presId="urn:microsoft.com/office/officeart/2005/8/layout/hierarchy1"/>
    <dgm:cxn modelId="{FBBB1E38-FE5F-C94A-A167-DBC97DAE6FCA}" type="presParOf" srcId="{71243147-40E6-014E-81A4-8EA2B3D0E2D5}" destId="{BDF1680F-FF4D-3241-B9C2-B2796F139F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5AEBF9-A38D-4E39-9FB1-0F69F181ADB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F0AADE-C801-4B4F-BB2A-C2204D9CD87C}">
      <dgm:prSet/>
      <dgm:spPr/>
      <dgm:t>
        <a:bodyPr/>
        <a:lstStyle/>
        <a:p>
          <a:r>
            <a:rPr lang="de-DE"/>
            <a:t>Active Record</a:t>
          </a:r>
          <a:endParaRPr lang="en-US"/>
        </a:p>
      </dgm:t>
    </dgm:pt>
    <dgm:pt modelId="{CAF112AF-5AF8-46B6-85BE-2A5AA20E47C6}" type="parTrans" cxnId="{5D4AC97F-A149-4BD7-84BD-0A8650B5E690}">
      <dgm:prSet/>
      <dgm:spPr/>
      <dgm:t>
        <a:bodyPr/>
        <a:lstStyle/>
        <a:p>
          <a:endParaRPr lang="en-US"/>
        </a:p>
      </dgm:t>
    </dgm:pt>
    <dgm:pt modelId="{36AAD7A4-AED7-4507-8DF4-5F323CDB4AC4}" type="sibTrans" cxnId="{5D4AC97F-A149-4BD7-84BD-0A8650B5E690}">
      <dgm:prSet/>
      <dgm:spPr/>
      <dgm:t>
        <a:bodyPr/>
        <a:lstStyle/>
        <a:p>
          <a:endParaRPr lang="en-US"/>
        </a:p>
      </dgm:t>
    </dgm:pt>
    <dgm:pt modelId="{B5AC53FD-122B-4551-AB3F-A55B3A033B09}">
      <dgm:prSet/>
      <dgm:spPr/>
      <dgm:t>
        <a:bodyPr/>
        <a:lstStyle/>
        <a:p>
          <a:r>
            <a:rPr lang="de-DE"/>
            <a:t>Simple and Easy to use</a:t>
          </a:r>
          <a:endParaRPr lang="en-US"/>
        </a:p>
      </dgm:t>
    </dgm:pt>
    <dgm:pt modelId="{052CC17C-A7D1-48DF-AD66-8CF87491283B}" type="parTrans" cxnId="{63FA33F4-7471-42E6-AF9B-552E1F6D39DA}">
      <dgm:prSet/>
      <dgm:spPr/>
      <dgm:t>
        <a:bodyPr/>
        <a:lstStyle/>
        <a:p>
          <a:endParaRPr lang="en-US"/>
        </a:p>
      </dgm:t>
    </dgm:pt>
    <dgm:pt modelId="{759B7F0F-689B-4803-9000-C8CEC87722DD}" type="sibTrans" cxnId="{63FA33F4-7471-42E6-AF9B-552E1F6D39DA}">
      <dgm:prSet/>
      <dgm:spPr/>
      <dgm:t>
        <a:bodyPr/>
        <a:lstStyle/>
        <a:p>
          <a:endParaRPr lang="en-US"/>
        </a:p>
      </dgm:t>
    </dgm:pt>
    <dgm:pt modelId="{18331432-4EF3-4592-9E39-D7718B18F596}">
      <dgm:prSet/>
      <dgm:spPr/>
      <dgm:t>
        <a:bodyPr/>
        <a:lstStyle/>
        <a:p>
          <a:r>
            <a:rPr lang="de-DE"/>
            <a:t>Less efficient with complex relationships</a:t>
          </a:r>
          <a:endParaRPr lang="en-US"/>
        </a:p>
      </dgm:t>
    </dgm:pt>
    <dgm:pt modelId="{592A203D-EFC4-4256-BAE3-E53C92B7A53D}" type="parTrans" cxnId="{87359929-65C3-4535-90A1-661C7B82FF65}">
      <dgm:prSet/>
      <dgm:spPr/>
      <dgm:t>
        <a:bodyPr/>
        <a:lstStyle/>
        <a:p>
          <a:endParaRPr lang="en-US"/>
        </a:p>
      </dgm:t>
    </dgm:pt>
    <dgm:pt modelId="{705C2701-BC92-47C1-B7F4-8A55C67E5DF2}" type="sibTrans" cxnId="{87359929-65C3-4535-90A1-661C7B82FF65}">
      <dgm:prSet/>
      <dgm:spPr/>
      <dgm:t>
        <a:bodyPr/>
        <a:lstStyle/>
        <a:p>
          <a:endParaRPr lang="en-US"/>
        </a:p>
      </dgm:t>
    </dgm:pt>
    <dgm:pt modelId="{FD82DB3F-04F6-4AEF-B84C-07522F6E20CC}">
      <dgm:prSet/>
      <dgm:spPr/>
      <dgm:t>
        <a:bodyPr/>
        <a:lstStyle/>
        <a:p>
          <a:r>
            <a:rPr lang="de-DE"/>
            <a:t>Data Mapper</a:t>
          </a:r>
          <a:endParaRPr lang="en-US"/>
        </a:p>
      </dgm:t>
    </dgm:pt>
    <dgm:pt modelId="{6CDA0E15-5B69-4AEE-BBF0-91FA8368E1C6}" type="parTrans" cxnId="{7BA81E3E-D66A-4278-A6A6-18A1A153BB0A}">
      <dgm:prSet/>
      <dgm:spPr/>
      <dgm:t>
        <a:bodyPr/>
        <a:lstStyle/>
        <a:p>
          <a:endParaRPr lang="en-US"/>
        </a:p>
      </dgm:t>
    </dgm:pt>
    <dgm:pt modelId="{FD1D0F1F-02A2-47AE-AFEA-2E8780C3E81D}" type="sibTrans" cxnId="{7BA81E3E-D66A-4278-A6A6-18A1A153BB0A}">
      <dgm:prSet/>
      <dgm:spPr/>
      <dgm:t>
        <a:bodyPr/>
        <a:lstStyle/>
        <a:p>
          <a:endParaRPr lang="en-US"/>
        </a:p>
      </dgm:t>
    </dgm:pt>
    <dgm:pt modelId="{1D0D0DF0-FB72-443B-A924-17C53DB5EEAD}">
      <dgm:prSet/>
      <dgm:spPr/>
      <dgm:t>
        <a:bodyPr/>
        <a:lstStyle/>
        <a:p>
          <a:r>
            <a:rPr lang="de-DE"/>
            <a:t>More flexible</a:t>
          </a:r>
          <a:endParaRPr lang="en-US"/>
        </a:p>
      </dgm:t>
    </dgm:pt>
    <dgm:pt modelId="{08E5072A-AD97-468B-A7C3-C866E29E7352}" type="parTrans" cxnId="{C2A32429-3487-4AF8-AD5F-F9EF2A463D83}">
      <dgm:prSet/>
      <dgm:spPr/>
      <dgm:t>
        <a:bodyPr/>
        <a:lstStyle/>
        <a:p>
          <a:endParaRPr lang="en-US"/>
        </a:p>
      </dgm:t>
    </dgm:pt>
    <dgm:pt modelId="{8B8A50DA-0E96-451F-B89C-A35147C17D4E}" type="sibTrans" cxnId="{C2A32429-3487-4AF8-AD5F-F9EF2A463D83}">
      <dgm:prSet/>
      <dgm:spPr/>
      <dgm:t>
        <a:bodyPr/>
        <a:lstStyle/>
        <a:p>
          <a:endParaRPr lang="en-US"/>
        </a:p>
      </dgm:t>
    </dgm:pt>
    <dgm:pt modelId="{32680713-6E04-4204-96D9-0C8572A7BBF7}">
      <dgm:prSet/>
      <dgm:spPr/>
      <dgm:t>
        <a:bodyPr/>
        <a:lstStyle/>
        <a:p>
          <a:r>
            <a:rPr lang="de-DE"/>
            <a:t>More efficient with larger applications</a:t>
          </a:r>
          <a:endParaRPr lang="en-US"/>
        </a:p>
      </dgm:t>
    </dgm:pt>
    <dgm:pt modelId="{D3D6FC4B-EE87-4AF5-BB8F-2FE351B6B075}" type="parTrans" cxnId="{4E15B7A4-624B-45FF-8A44-9998E174692A}">
      <dgm:prSet/>
      <dgm:spPr/>
      <dgm:t>
        <a:bodyPr/>
        <a:lstStyle/>
        <a:p>
          <a:endParaRPr lang="en-US"/>
        </a:p>
      </dgm:t>
    </dgm:pt>
    <dgm:pt modelId="{364BC7D4-9558-4807-80F6-4923BB0153D4}" type="sibTrans" cxnId="{4E15B7A4-624B-45FF-8A44-9998E174692A}">
      <dgm:prSet/>
      <dgm:spPr/>
      <dgm:t>
        <a:bodyPr/>
        <a:lstStyle/>
        <a:p>
          <a:endParaRPr lang="en-US"/>
        </a:p>
      </dgm:t>
    </dgm:pt>
    <dgm:pt modelId="{F3BF473D-C28B-6E49-9AE4-02D9ECC149B4}" type="pres">
      <dgm:prSet presAssocID="{1B5AEBF9-A38D-4E39-9FB1-0F69F181ADBE}" presName="Name0" presStyleCnt="0">
        <dgm:presLayoutVars>
          <dgm:dir/>
          <dgm:animLvl val="lvl"/>
          <dgm:resizeHandles val="exact"/>
        </dgm:presLayoutVars>
      </dgm:prSet>
      <dgm:spPr/>
    </dgm:pt>
    <dgm:pt modelId="{7C777190-FDD8-F043-97FF-A1EFD6050BC7}" type="pres">
      <dgm:prSet presAssocID="{A2F0AADE-C801-4B4F-BB2A-C2204D9CD87C}" presName="composite" presStyleCnt="0"/>
      <dgm:spPr/>
    </dgm:pt>
    <dgm:pt modelId="{A0948AD6-04C7-3549-8D1A-73FBEF96D906}" type="pres">
      <dgm:prSet presAssocID="{A2F0AADE-C801-4B4F-BB2A-C2204D9CD87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0588ACA-A135-FD48-BA99-80E3B29678F0}" type="pres">
      <dgm:prSet presAssocID="{A2F0AADE-C801-4B4F-BB2A-C2204D9CD87C}" presName="desTx" presStyleLbl="alignAccFollowNode1" presStyleIdx="0" presStyleCnt="2">
        <dgm:presLayoutVars>
          <dgm:bulletEnabled val="1"/>
        </dgm:presLayoutVars>
      </dgm:prSet>
      <dgm:spPr/>
    </dgm:pt>
    <dgm:pt modelId="{4DC14B73-8FDB-9F4C-A648-D8834B4A369A}" type="pres">
      <dgm:prSet presAssocID="{36AAD7A4-AED7-4507-8DF4-5F323CDB4AC4}" presName="space" presStyleCnt="0"/>
      <dgm:spPr/>
    </dgm:pt>
    <dgm:pt modelId="{5B66CB7B-4DF5-DB46-8757-68331B20C347}" type="pres">
      <dgm:prSet presAssocID="{FD82DB3F-04F6-4AEF-B84C-07522F6E20CC}" presName="composite" presStyleCnt="0"/>
      <dgm:spPr/>
    </dgm:pt>
    <dgm:pt modelId="{0DFAB45B-612E-424C-88E1-173E41661A6C}" type="pres">
      <dgm:prSet presAssocID="{FD82DB3F-04F6-4AEF-B84C-07522F6E2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B2EF91C-000C-4148-A8C9-1EE0CA830DC5}" type="pres">
      <dgm:prSet presAssocID="{FD82DB3F-04F6-4AEF-B84C-07522F6E20C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2A32429-3487-4AF8-AD5F-F9EF2A463D83}" srcId="{FD82DB3F-04F6-4AEF-B84C-07522F6E20CC}" destId="{1D0D0DF0-FB72-443B-A924-17C53DB5EEAD}" srcOrd="0" destOrd="0" parTransId="{08E5072A-AD97-468B-A7C3-C866E29E7352}" sibTransId="{8B8A50DA-0E96-451F-B89C-A35147C17D4E}"/>
    <dgm:cxn modelId="{87359929-65C3-4535-90A1-661C7B82FF65}" srcId="{A2F0AADE-C801-4B4F-BB2A-C2204D9CD87C}" destId="{18331432-4EF3-4592-9E39-D7718B18F596}" srcOrd="1" destOrd="0" parTransId="{592A203D-EFC4-4256-BAE3-E53C92B7A53D}" sibTransId="{705C2701-BC92-47C1-B7F4-8A55C67E5DF2}"/>
    <dgm:cxn modelId="{8ECC692B-EA9E-6C4C-8877-29529B0CF469}" type="presOf" srcId="{1B5AEBF9-A38D-4E39-9FB1-0F69F181ADBE}" destId="{F3BF473D-C28B-6E49-9AE4-02D9ECC149B4}" srcOrd="0" destOrd="0" presId="urn:microsoft.com/office/officeart/2005/8/layout/hList1"/>
    <dgm:cxn modelId="{69944430-C678-974F-8991-2408EFC2D1F4}" type="presOf" srcId="{FD82DB3F-04F6-4AEF-B84C-07522F6E20CC}" destId="{0DFAB45B-612E-424C-88E1-173E41661A6C}" srcOrd="0" destOrd="0" presId="urn:microsoft.com/office/officeart/2005/8/layout/hList1"/>
    <dgm:cxn modelId="{82A3A03C-D12F-9F4B-B369-A25D5E7348CF}" type="presOf" srcId="{B5AC53FD-122B-4551-AB3F-A55B3A033B09}" destId="{B0588ACA-A135-FD48-BA99-80E3B29678F0}" srcOrd="0" destOrd="0" presId="urn:microsoft.com/office/officeart/2005/8/layout/hList1"/>
    <dgm:cxn modelId="{7BA81E3E-D66A-4278-A6A6-18A1A153BB0A}" srcId="{1B5AEBF9-A38D-4E39-9FB1-0F69F181ADBE}" destId="{FD82DB3F-04F6-4AEF-B84C-07522F6E20CC}" srcOrd="1" destOrd="0" parTransId="{6CDA0E15-5B69-4AEE-BBF0-91FA8368E1C6}" sibTransId="{FD1D0F1F-02A2-47AE-AFEA-2E8780C3E81D}"/>
    <dgm:cxn modelId="{329C2459-6D7C-8A43-8D11-3A3FE8911AD5}" type="presOf" srcId="{A2F0AADE-C801-4B4F-BB2A-C2204D9CD87C}" destId="{A0948AD6-04C7-3549-8D1A-73FBEF96D906}" srcOrd="0" destOrd="0" presId="urn:microsoft.com/office/officeart/2005/8/layout/hList1"/>
    <dgm:cxn modelId="{5D4AC97F-A149-4BD7-84BD-0A8650B5E690}" srcId="{1B5AEBF9-A38D-4E39-9FB1-0F69F181ADBE}" destId="{A2F0AADE-C801-4B4F-BB2A-C2204D9CD87C}" srcOrd="0" destOrd="0" parTransId="{CAF112AF-5AF8-46B6-85BE-2A5AA20E47C6}" sibTransId="{36AAD7A4-AED7-4507-8DF4-5F323CDB4AC4}"/>
    <dgm:cxn modelId="{D459B0A0-21E1-264D-B545-493877B34DD0}" type="presOf" srcId="{18331432-4EF3-4592-9E39-D7718B18F596}" destId="{B0588ACA-A135-FD48-BA99-80E3B29678F0}" srcOrd="0" destOrd="1" presId="urn:microsoft.com/office/officeart/2005/8/layout/hList1"/>
    <dgm:cxn modelId="{4E15B7A4-624B-45FF-8A44-9998E174692A}" srcId="{FD82DB3F-04F6-4AEF-B84C-07522F6E20CC}" destId="{32680713-6E04-4204-96D9-0C8572A7BBF7}" srcOrd="1" destOrd="0" parTransId="{D3D6FC4B-EE87-4AF5-BB8F-2FE351B6B075}" sibTransId="{364BC7D4-9558-4807-80F6-4923BB0153D4}"/>
    <dgm:cxn modelId="{D11508CC-01CB-6044-B69A-FD4DA2C0E23B}" type="presOf" srcId="{1D0D0DF0-FB72-443B-A924-17C53DB5EEAD}" destId="{8B2EF91C-000C-4148-A8C9-1EE0CA830DC5}" srcOrd="0" destOrd="0" presId="urn:microsoft.com/office/officeart/2005/8/layout/hList1"/>
    <dgm:cxn modelId="{63FA33F4-7471-42E6-AF9B-552E1F6D39DA}" srcId="{A2F0AADE-C801-4B4F-BB2A-C2204D9CD87C}" destId="{B5AC53FD-122B-4551-AB3F-A55B3A033B09}" srcOrd="0" destOrd="0" parTransId="{052CC17C-A7D1-48DF-AD66-8CF87491283B}" sibTransId="{759B7F0F-689B-4803-9000-C8CEC87722DD}"/>
    <dgm:cxn modelId="{9F013BF6-C83E-0043-9D2E-26AA3F46DB8C}" type="presOf" srcId="{32680713-6E04-4204-96D9-0C8572A7BBF7}" destId="{8B2EF91C-000C-4148-A8C9-1EE0CA830DC5}" srcOrd="0" destOrd="1" presId="urn:microsoft.com/office/officeart/2005/8/layout/hList1"/>
    <dgm:cxn modelId="{6FE11175-6450-4B49-AA3C-01B6F5125F63}" type="presParOf" srcId="{F3BF473D-C28B-6E49-9AE4-02D9ECC149B4}" destId="{7C777190-FDD8-F043-97FF-A1EFD6050BC7}" srcOrd="0" destOrd="0" presId="urn:microsoft.com/office/officeart/2005/8/layout/hList1"/>
    <dgm:cxn modelId="{788061BC-A801-454B-8173-BA83144C484C}" type="presParOf" srcId="{7C777190-FDD8-F043-97FF-A1EFD6050BC7}" destId="{A0948AD6-04C7-3549-8D1A-73FBEF96D906}" srcOrd="0" destOrd="0" presId="urn:microsoft.com/office/officeart/2005/8/layout/hList1"/>
    <dgm:cxn modelId="{96809EEE-5ACF-9B4D-973C-52580D394FBC}" type="presParOf" srcId="{7C777190-FDD8-F043-97FF-A1EFD6050BC7}" destId="{B0588ACA-A135-FD48-BA99-80E3B29678F0}" srcOrd="1" destOrd="0" presId="urn:microsoft.com/office/officeart/2005/8/layout/hList1"/>
    <dgm:cxn modelId="{9275CA69-F57F-C243-BBB4-9EA58B60095E}" type="presParOf" srcId="{F3BF473D-C28B-6E49-9AE4-02D9ECC149B4}" destId="{4DC14B73-8FDB-9F4C-A648-D8834B4A369A}" srcOrd="1" destOrd="0" presId="urn:microsoft.com/office/officeart/2005/8/layout/hList1"/>
    <dgm:cxn modelId="{9471BE4F-CF06-D340-8BB7-EC27BBD7CB36}" type="presParOf" srcId="{F3BF473D-C28B-6E49-9AE4-02D9ECC149B4}" destId="{5B66CB7B-4DF5-DB46-8757-68331B20C347}" srcOrd="2" destOrd="0" presId="urn:microsoft.com/office/officeart/2005/8/layout/hList1"/>
    <dgm:cxn modelId="{87E75B81-356A-1C43-A7E6-653DF8039771}" type="presParOf" srcId="{5B66CB7B-4DF5-DB46-8757-68331B20C347}" destId="{0DFAB45B-612E-424C-88E1-173E41661A6C}" srcOrd="0" destOrd="0" presId="urn:microsoft.com/office/officeart/2005/8/layout/hList1"/>
    <dgm:cxn modelId="{39DB1A22-8056-7048-9C93-A553A65AFA64}" type="presParOf" srcId="{5B66CB7B-4DF5-DB46-8757-68331B20C347}" destId="{8B2EF91C-000C-4148-A8C9-1EE0CA830D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27FA01-5300-4BCE-84A7-C2805C5B29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49D3AA-E8FF-4316-856F-193D7A8EF653}">
      <dgm:prSet/>
      <dgm:spPr/>
      <dgm:t>
        <a:bodyPr/>
        <a:lstStyle/>
        <a:p>
          <a:pPr>
            <a:defRPr cap="all"/>
          </a:pPr>
          <a:r>
            <a:rPr lang="de-DE"/>
            <a:t>Code simplicity and maintainability</a:t>
          </a:r>
          <a:endParaRPr lang="en-US"/>
        </a:p>
      </dgm:t>
    </dgm:pt>
    <dgm:pt modelId="{9E311EB7-B025-4EF9-AFE3-924DB5B5A22B}" type="parTrans" cxnId="{23424088-DE95-44CC-97C7-E0E43782BB2F}">
      <dgm:prSet/>
      <dgm:spPr/>
      <dgm:t>
        <a:bodyPr/>
        <a:lstStyle/>
        <a:p>
          <a:endParaRPr lang="en-US"/>
        </a:p>
      </dgm:t>
    </dgm:pt>
    <dgm:pt modelId="{8399C409-5997-4F28-AB68-3D85BEF66F32}" type="sibTrans" cxnId="{23424088-DE95-44CC-97C7-E0E43782BB2F}">
      <dgm:prSet/>
      <dgm:spPr/>
      <dgm:t>
        <a:bodyPr/>
        <a:lstStyle/>
        <a:p>
          <a:endParaRPr lang="en-US"/>
        </a:p>
      </dgm:t>
    </dgm:pt>
    <dgm:pt modelId="{A4B18FA6-8ABF-4110-B21A-117A1D915D94}">
      <dgm:prSet/>
      <dgm:spPr/>
      <dgm:t>
        <a:bodyPr/>
        <a:lstStyle/>
        <a:p>
          <a:pPr>
            <a:defRPr cap="all"/>
          </a:pPr>
          <a:r>
            <a:rPr lang="de-DE"/>
            <a:t>Database-agnostic development</a:t>
          </a:r>
          <a:endParaRPr lang="en-US"/>
        </a:p>
      </dgm:t>
    </dgm:pt>
    <dgm:pt modelId="{7C4DD6CB-C2C5-4E22-87AF-68796B9D553A}" type="parTrans" cxnId="{5DC6F654-23FD-4C58-B746-7288655202DE}">
      <dgm:prSet/>
      <dgm:spPr/>
      <dgm:t>
        <a:bodyPr/>
        <a:lstStyle/>
        <a:p>
          <a:endParaRPr lang="en-US"/>
        </a:p>
      </dgm:t>
    </dgm:pt>
    <dgm:pt modelId="{279E6CE8-4663-4D7F-A120-8237A2097C4F}" type="sibTrans" cxnId="{5DC6F654-23FD-4C58-B746-7288655202DE}">
      <dgm:prSet/>
      <dgm:spPr/>
      <dgm:t>
        <a:bodyPr/>
        <a:lstStyle/>
        <a:p>
          <a:endParaRPr lang="en-US"/>
        </a:p>
      </dgm:t>
    </dgm:pt>
    <dgm:pt modelId="{9ACF47E3-ABF5-4540-A848-9217607D5E4C}">
      <dgm:prSet/>
      <dgm:spPr/>
      <dgm:t>
        <a:bodyPr/>
        <a:lstStyle/>
        <a:p>
          <a:pPr>
            <a:defRPr cap="all"/>
          </a:pPr>
          <a:r>
            <a:rPr lang="de-DE"/>
            <a:t>Automatic query generation and data mapping</a:t>
          </a:r>
          <a:endParaRPr lang="en-US"/>
        </a:p>
      </dgm:t>
    </dgm:pt>
    <dgm:pt modelId="{6A735D88-0407-4CD2-9BF2-16F562A54C01}" type="parTrans" cxnId="{556D0010-4915-4BB4-8579-A5B7858B552B}">
      <dgm:prSet/>
      <dgm:spPr/>
      <dgm:t>
        <a:bodyPr/>
        <a:lstStyle/>
        <a:p>
          <a:endParaRPr lang="en-US"/>
        </a:p>
      </dgm:t>
    </dgm:pt>
    <dgm:pt modelId="{5E81984F-D180-40D9-821E-71B31923C030}" type="sibTrans" cxnId="{556D0010-4915-4BB4-8579-A5B7858B552B}">
      <dgm:prSet/>
      <dgm:spPr/>
      <dgm:t>
        <a:bodyPr/>
        <a:lstStyle/>
        <a:p>
          <a:endParaRPr lang="en-US"/>
        </a:p>
      </dgm:t>
    </dgm:pt>
    <dgm:pt modelId="{E8DE6B2C-0E2D-4000-B07D-8B01655900E2}" type="pres">
      <dgm:prSet presAssocID="{F427FA01-5300-4BCE-84A7-C2805C5B294D}" presName="root" presStyleCnt="0">
        <dgm:presLayoutVars>
          <dgm:dir/>
          <dgm:resizeHandles val="exact"/>
        </dgm:presLayoutVars>
      </dgm:prSet>
      <dgm:spPr/>
    </dgm:pt>
    <dgm:pt modelId="{7211C1C0-59AB-490C-AE48-5EA78E4FDADF}" type="pres">
      <dgm:prSet presAssocID="{FA49D3AA-E8FF-4316-856F-193D7A8EF653}" presName="compNode" presStyleCnt="0"/>
      <dgm:spPr/>
    </dgm:pt>
    <dgm:pt modelId="{D11BB7BF-8090-4904-A55A-84F2968369DD}" type="pres">
      <dgm:prSet presAssocID="{FA49D3AA-E8FF-4316-856F-193D7A8EF653}" presName="iconBgRect" presStyleLbl="bgShp" presStyleIdx="0" presStyleCnt="3"/>
      <dgm:spPr/>
    </dgm:pt>
    <dgm:pt modelId="{9F2FBF6A-1FE4-47A2-8E53-E22EB692EF6E}" type="pres">
      <dgm:prSet presAssocID="{FA49D3AA-E8FF-4316-856F-193D7A8EF6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3CC7E52-B18A-4C6F-89D1-A3937B8316DD}" type="pres">
      <dgm:prSet presAssocID="{FA49D3AA-E8FF-4316-856F-193D7A8EF653}" presName="spaceRect" presStyleCnt="0"/>
      <dgm:spPr/>
    </dgm:pt>
    <dgm:pt modelId="{1AEDF281-AAE8-4F01-B49B-572865DF45BB}" type="pres">
      <dgm:prSet presAssocID="{FA49D3AA-E8FF-4316-856F-193D7A8EF653}" presName="textRect" presStyleLbl="revTx" presStyleIdx="0" presStyleCnt="3">
        <dgm:presLayoutVars>
          <dgm:chMax val="1"/>
          <dgm:chPref val="1"/>
        </dgm:presLayoutVars>
      </dgm:prSet>
      <dgm:spPr/>
    </dgm:pt>
    <dgm:pt modelId="{4460D72D-3BDD-41DD-8C5F-C180B53BF055}" type="pres">
      <dgm:prSet presAssocID="{8399C409-5997-4F28-AB68-3D85BEF66F32}" presName="sibTrans" presStyleCnt="0"/>
      <dgm:spPr/>
    </dgm:pt>
    <dgm:pt modelId="{64034FA5-3BDC-4BE0-BB36-D64444CEF58C}" type="pres">
      <dgm:prSet presAssocID="{A4B18FA6-8ABF-4110-B21A-117A1D915D94}" presName="compNode" presStyleCnt="0"/>
      <dgm:spPr/>
    </dgm:pt>
    <dgm:pt modelId="{0841A412-27E3-41CF-8656-66055B6E5A26}" type="pres">
      <dgm:prSet presAssocID="{A4B18FA6-8ABF-4110-B21A-117A1D915D94}" presName="iconBgRect" presStyleLbl="bgShp" presStyleIdx="1" presStyleCnt="3"/>
      <dgm:spPr/>
    </dgm:pt>
    <dgm:pt modelId="{8667F12B-E36A-44F3-8DF4-65109D157B0D}" type="pres">
      <dgm:prSet presAssocID="{A4B18FA6-8ABF-4110-B21A-117A1D915D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43754002-4838-4807-B756-28A29E9F4654}" type="pres">
      <dgm:prSet presAssocID="{A4B18FA6-8ABF-4110-B21A-117A1D915D94}" presName="spaceRect" presStyleCnt="0"/>
      <dgm:spPr/>
    </dgm:pt>
    <dgm:pt modelId="{7B2D97AD-8067-4B87-A05D-5E21F1A2920D}" type="pres">
      <dgm:prSet presAssocID="{A4B18FA6-8ABF-4110-B21A-117A1D915D94}" presName="textRect" presStyleLbl="revTx" presStyleIdx="1" presStyleCnt="3">
        <dgm:presLayoutVars>
          <dgm:chMax val="1"/>
          <dgm:chPref val="1"/>
        </dgm:presLayoutVars>
      </dgm:prSet>
      <dgm:spPr/>
    </dgm:pt>
    <dgm:pt modelId="{12616567-F64C-4750-9531-EBE2C405E8D3}" type="pres">
      <dgm:prSet presAssocID="{279E6CE8-4663-4D7F-A120-8237A2097C4F}" presName="sibTrans" presStyleCnt="0"/>
      <dgm:spPr/>
    </dgm:pt>
    <dgm:pt modelId="{A0A1E119-4E02-4F64-AA33-0438CA52E193}" type="pres">
      <dgm:prSet presAssocID="{9ACF47E3-ABF5-4540-A848-9217607D5E4C}" presName="compNode" presStyleCnt="0"/>
      <dgm:spPr/>
    </dgm:pt>
    <dgm:pt modelId="{03DEBE27-5F5E-4F27-9784-2FE7752D06E2}" type="pres">
      <dgm:prSet presAssocID="{9ACF47E3-ABF5-4540-A848-9217607D5E4C}" presName="iconBgRect" presStyleLbl="bgShp" presStyleIdx="2" presStyleCnt="3"/>
      <dgm:spPr/>
    </dgm:pt>
    <dgm:pt modelId="{46D05DEE-8692-4CF1-8742-0D0AF010FD3B}" type="pres">
      <dgm:prSet presAssocID="{9ACF47E3-ABF5-4540-A848-9217607D5E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9ACC0BDE-2B11-492C-8FF1-262242ACB5ED}" type="pres">
      <dgm:prSet presAssocID="{9ACF47E3-ABF5-4540-A848-9217607D5E4C}" presName="spaceRect" presStyleCnt="0"/>
      <dgm:spPr/>
    </dgm:pt>
    <dgm:pt modelId="{28863B1E-4973-4A2B-ACDC-EA689093AD44}" type="pres">
      <dgm:prSet presAssocID="{9ACF47E3-ABF5-4540-A848-9217607D5E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418708-0946-42CD-A5AA-0C640FED5C38}" type="presOf" srcId="{A4B18FA6-8ABF-4110-B21A-117A1D915D94}" destId="{7B2D97AD-8067-4B87-A05D-5E21F1A2920D}" srcOrd="0" destOrd="0" presId="urn:microsoft.com/office/officeart/2018/5/layout/IconCircleLabelList"/>
    <dgm:cxn modelId="{556D0010-4915-4BB4-8579-A5B7858B552B}" srcId="{F427FA01-5300-4BCE-84A7-C2805C5B294D}" destId="{9ACF47E3-ABF5-4540-A848-9217607D5E4C}" srcOrd="2" destOrd="0" parTransId="{6A735D88-0407-4CD2-9BF2-16F562A54C01}" sibTransId="{5E81984F-D180-40D9-821E-71B31923C030}"/>
    <dgm:cxn modelId="{5DC6F654-23FD-4C58-B746-7288655202DE}" srcId="{F427FA01-5300-4BCE-84A7-C2805C5B294D}" destId="{A4B18FA6-8ABF-4110-B21A-117A1D915D94}" srcOrd="1" destOrd="0" parTransId="{7C4DD6CB-C2C5-4E22-87AF-68796B9D553A}" sibTransId="{279E6CE8-4663-4D7F-A120-8237A2097C4F}"/>
    <dgm:cxn modelId="{23424088-DE95-44CC-97C7-E0E43782BB2F}" srcId="{F427FA01-5300-4BCE-84A7-C2805C5B294D}" destId="{FA49D3AA-E8FF-4316-856F-193D7A8EF653}" srcOrd="0" destOrd="0" parTransId="{9E311EB7-B025-4EF9-AFE3-924DB5B5A22B}" sibTransId="{8399C409-5997-4F28-AB68-3D85BEF66F32}"/>
    <dgm:cxn modelId="{C9FE4CD0-25CE-4825-BCC2-74029FB0C361}" type="presOf" srcId="{F427FA01-5300-4BCE-84A7-C2805C5B294D}" destId="{E8DE6B2C-0E2D-4000-B07D-8B01655900E2}" srcOrd="0" destOrd="0" presId="urn:microsoft.com/office/officeart/2018/5/layout/IconCircleLabelList"/>
    <dgm:cxn modelId="{550DBCD7-6FD0-461C-9E92-4B327FD99E23}" type="presOf" srcId="{FA49D3AA-E8FF-4316-856F-193D7A8EF653}" destId="{1AEDF281-AAE8-4F01-B49B-572865DF45BB}" srcOrd="0" destOrd="0" presId="urn:microsoft.com/office/officeart/2018/5/layout/IconCircleLabelList"/>
    <dgm:cxn modelId="{E6F7DDFC-56ED-4C41-9F7F-7D0C864792F7}" type="presOf" srcId="{9ACF47E3-ABF5-4540-A848-9217607D5E4C}" destId="{28863B1E-4973-4A2B-ACDC-EA689093AD44}" srcOrd="0" destOrd="0" presId="urn:microsoft.com/office/officeart/2018/5/layout/IconCircleLabelList"/>
    <dgm:cxn modelId="{751AA90A-C0BD-4D26-A149-C49A01B7447C}" type="presParOf" srcId="{E8DE6B2C-0E2D-4000-B07D-8B01655900E2}" destId="{7211C1C0-59AB-490C-AE48-5EA78E4FDADF}" srcOrd="0" destOrd="0" presId="urn:microsoft.com/office/officeart/2018/5/layout/IconCircleLabelList"/>
    <dgm:cxn modelId="{A5B8A441-E271-4F46-B71F-F0EF0207B22B}" type="presParOf" srcId="{7211C1C0-59AB-490C-AE48-5EA78E4FDADF}" destId="{D11BB7BF-8090-4904-A55A-84F2968369DD}" srcOrd="0" destOrd="0" presId="urn:microsoft.com/office/officeart/2018/5/layout/IconCircleLabelList"/>
    <dgm:cxn modelId="{89233C2D-DB3B-49B4-8021-7B21B3D40D62}" type="presParOf" srcId="{7211C1C0-59AB-490C-AE48-5EA78E4FDADF}" destId="{9F2FBF6A-1FE4-47A2-8E53-E22EB692EF6E}" srcOrd="1" destOrd="0" presId="urn:microsoft.com/office/officeart/2018/5/layout/IconCircleLabelList"/>
    <dgm:cxn modelId="{B9CC4EFA-9FD5-4397-851D-6CF3E3871AEC}" type="presParOf" srcId="{7211C1C0-59AB-490C-AE48-5EA78E4FDADF}" destId="{83CC7E52-B18A-4C6F-89D1-A3937B8316DD}" srcOrd="2" destOrd="0" presId="urn:microsoft.com/office/officeart/2018/5/layout/IconCircleLabelList"/>
    <dgm:cxn modelId="{C5EB00ED-040E-4942-AFE1-B8033448F1F8}" type="presParOf" srcId="{7211C1C0-59AB-490C-AE48-5EA78E4FDADF}" destId="{1AEDF281-AAE8-4F01-B49B-572865DF45BB}" srcOrd="3" destOrd="0" presId="urn:microsoft.com/office/officeart/2018/5/layout/IconCircleLabelList"/>
    <dgm:cxn modelId="{24731D10-9FFB-46D8-B546-4ABD384CBB1C}" type="presParOf" srcId="{E8DE6B2C-0E2D-4000-B07D-8B01655900E2}" destId="{4460D72D-3BDD-41DD-8C5F-C180B53BF055}" srcOrd="1" destOrd="0" presId="urn:microsoft.com/office/officeart/2018/5/layout/IconCircleLabelList"/>
    <dgm:cxn modelId="{89ED3F6D-95B3-43B3-8478-B2412A919B23}" type="presParOf" srcId="{E8DE6B2C-0E2D-4000-B07D-8B01655900E2}" destId="{64034FA5-3BDC-4BE0-BB36-D64444CEF58C}" srcOrd="2" destOrd="0" presId="urn:microsoft.com/office/officeart/2018/5/layout/IconCircleLabelList"/>
    <dgm:cxn modelId="{0FEBD3BB-D341-4D8F-8AEE-59F46CB84FE7}" type="presParOf" srcId="{64034FA5-3BDC-4BE0-BB36-D64444CEF58C}" destId="{0841A412-27E3-41CF-8656-66055B6E5A26}" srcOrd="0" destOrd="0" presId="urn:microsoft.com/office/officeart/2018/5/layout/IconCircleLabelList"/>
    <dgm:cxn modelId="{D4267B97-547E-48DC-9EC7-CF668A3B250F}" type="presParOf" srcId="{64034FA5-3BDC-4BE0-BB36-D64444CEF58C}" destId="{8667F12B-E36A-44F3-8DF4-65109D157B0D}" srcOrd="1" destOrd="0" presId="urn:microsoft.com/office/officeart/2018/5/layout/IconCircleLabelList"/>
    <dgm:cxn modelId="{35CBED7B-5730-4832-B211-17938DE70698}" type="presParOf" srcId="{64034FA5-3BDC-4BE0-BB36-D64444CEF58C}" destId="{43754002-4838-4807-B756-28A29E9F4654}" srcOrd="2" destOrd="0" presId="urn:microsoft.com/office/officeart/2018/5/layout/IconCircleLabelList"/>
    <dgm:cxn modelId="{0D39EA70-84FE-4CCC-8B85-ECD2B60B2949}" type="presParOf" srcId="{64034FA5-3BDC-4BE0-BB36-D64444CEF58C}" destId="{7B2D97AD-8067-4B87-A05D-5E21F1A2920D}" srcOrd="3" destOrd="0" presId="urn:microsoft.com/office/officeart/2018/5/layout/IconCircleLabelList"/>
    <dgm:cxn modelId="{CADAFF69-247C-42EA-AE1D-B1BA04997BBC}" type="presParOf" srcId="{E8DE6B2C-0E2D-4000-B07D-8B01655900E2}" destId="{12616567-F64C-4750-9531-EBE2C405E8D3}" srcOrd="3" destOrd="0" presId="urn:microsoft.com/office/officeart/2018/5/layout/IconCircleLabelList"/>
    <dgm:cxn modelId="{5A9F24A5-FF57-4151-811D-E06EBE5FFBF0}" type="presParOf" srcId="{E8DE6B2C-0E2D-4000-B07D-8B01655900E2}" destId="{A0A1E119-4E02-4F64-AA33-0438CA52E193}" srcOrd="4" destOrd="0" presId="urn:microsoft.com/office/officeart/2018/5/layout/IconCircleLabelList"/>
    <dgm:cxn modelId="{27ABF8D1-C526-434D-9246-C5B6FF62CD2A}" type="presParOf" srcId="{A0A1E119-4E02-4F64-AA33-0438CA52E193}" destId="{03DEBE27-5F5E-4F27-9784-2FE7752D06E2}" srcOrd="0" destOrd="0" presId="urn:microsoft.com/office/officeart/2018/5/layout/IconCircleLabelList"/>
    <dgm:cxn modelId="{9E4996BA-F136-4169-9802-D447D2CF119C}" type="presParOf" srcId="{A0A1E119-4E02-4F64-AA33-0438CA52E193}" destId="{46D05DEE-8692-4CF1-8742-0D0AF010FD3B}" srcOrd="1" destOrd="0" presId="urn:microsoft.com/office/officeart/2018/5/layout/IconCircleLabelList"/>
    <dgm:cxn modelId="{C12A381E-7061-4E79-B386-28830C2B2820}" type="presParOf" srcId="{A0A1E119-4E02-4F64-AA33-0438CA52E193}" destId="{9ACC0BDE-2B11-492C-8FF1-262242ACB5ED}" srcOrd="2" destOrd="0" presId="urn:microsoft.com/office/officeart/2018/5/layout/IconCircleLabelList"/>
    <dgm:cxn modelId="{E448F1A2-6406-4E77-BAD7-FB720F52D4AC}" type="presParOf" srcId="{A0A1E119-4E02-4F64-AA33-0438CA52E193}" destId="{28863B1E-4973-4A2B-ACDC-EA689093AD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1DFF3D-BF6C-4A45-8479-8142DE41AC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E2060E-5348-4160-B63B-823C734A48D5}">
      <dgm:prSet/>
      <dgm:spPr/>
      <dgm:t>
        <a:bodyPr/>
        <a:lstStyle/>
        <a:p>
          <a:pPr>
            <a:defRPr cap="all"/>
          </a:pPr>
          <a:r>
            <a:rPr lang="de-DE"/>
            <a:t>Performance considerations</a:t>
          </a:r>
          <a:endParaRPr lang="en-US"/>
        </a:p>
      </dgm:t>
    </dgm:pt>
    <dgm:pt modelId="{5567EF9E-FD83-4895-9E4D-9B26386DB489}" type="parTrans" cxnId="{12D1B0D3-64BC-4944-A303-03AF523BB5DC}">
      <dgm:prSet/>
      <dgm:spPr/>
      <dgm:t>
        <a:bodyPr/>
        <a:lstStyle/>
        <a:p>
          <a:endParaRPr lang="en-US"/>
        </a:p>
      </dgm:t>
    </dgm:pt>
    <dgm:pt modelId="{4E14C700-FF56-4889-97E6-59360169053D}" type="sibTrans" cxnId="{12D1B0D3-64BC-4944-A303-03AF523BB5DC}">
      <dgm:prSet/>
      <dgm:spPr/>
      <dgm:t>
        <a:bodyPr/>
        <a:lstStyle/>
        <a:p>
          <a:endParaRPr lang="en-US"/>
        </a:p>
      </dgm:t>
    </dgm:pt>
    <dgm:pt modelId="{5F5BA67E-92FF-44C6-9A35-A8B46EBC0B27}">
      <dgm:prSet/>
      <dgm:spPr/>
      <dgm:t>
        <a:bodyPr/>
        <a:lstStyle/>
        <a:p>
          <a:pPr>
            <a:defRPr cap="all"/>
          </a:pPr>
          <a:r>
            <a:rPr lang="de-DE"/>
            <a:t>Overhead of abstraction</a:t>
          </a:r>
          <a:endParaRPr lang="en-US"/>
        </a:p>
      </dgm:t>
    </dgm:pt>
    <dgm:pt modelId="{99ABBC89-5A4B-4A20-B4B3-055F77A73400}" type="parTrans" cxnId="{F7A3EFD1-F00C-4C4A-A063-49E759D00761}">
      <dgm:prSet/>
      <dgm:spPr/>
      <dgm:t>
        <a:bodyPr/>
        <a:lstStyle/>
        <a:p>
          <a:endParaRPr lang="en-US"/>
        </a:p>
      </dgm:t>
    </dgm:pt>
    <dgm:pt modelId="{766AE3CB-D4BD-4923-8C99-A709CE1FC073}" type="sibTrans" cxnId="{F7A3EFD1-F00C-4C4A-A063-49E759D00761}">
      <dgm:prSet/>
      <dgm:spPr/>
      <dgm:t>
        <a:bodyPr/>
        <a:lstStyle/>
        <a:p>
          <a:endParaRPr lang="en-US"/>
        </a:p>
      </dgm:t>
    </dgm:pt>
    <dgm:pt modelId="{2ED0148A-1104-4ACF-9F02-96E2352BCA39}">
      <dgm:prSet/>
      <dgm:spPr/>
      <dgm:t>
        <a:bodyPr/>
        <a:lstStyle/>
        <a:p>
          <a:pPr>
            <a:defRPr cap="all"/>
          </a:pPr>
          <a:r>
            <a:rPr lang="de-DE"/>
            <a:t>Complexity in handling complex queries</a:t>
          </a:r>
          <a:endParaRPr lang="en-US"/>
        </a:p>
      </dgm:t>
    </dgm:pt>
    <dgm:pt modelId="{011E6F39-FD31-4666-8B78-829B0BBEC72C}" type="parTrans" cxnId="{2A82DD4F-107F-4C5A-8D53-6EE40873790A}">
      <dgm:prSet/>
      <dgm:spPr/>
      <dgm:t>
        <a:bodyPr/>
        <a:lstStyle/>
        <a:p>
          <a:endParaRPr lang="en-US"/>
        </a:p>
      </dgm:t>
    </dgm:pt>
    <dgm:pt modelId="{82F7ECB5-173D-4559-9A4D-96EF35EDE361}" type="sibTrans" cxnId="{2A82DD4F-107F-4C5A-8D53-6EE40873790A}">
      <dgm:prSet/>
      <dgm:spPr/>
      <dgm:t>
        <a:bodyPr/>
        <a:lstStyle/>
        <a:p>
          <a:endParaRPr lang="en-US"/>
        </a:p>
      </dgm:t>
    </dgm:pt>
    <dgm:pt modelId="{5A769B29-6CD8-4708-AB94-E00AA91CD0F9}" type="pres">
      <dgm:prSet presAssocID="{C21DFF3D-BF6C-4A45-8479-8142DE41ACF7}" presName="root" presStyleCnt="0">
        <dgm:presLayoutVars>
          <dgm:dir/>
          <dgm:resizeHandles val="exact"/>
        </dgm:presLayoutVars>
      </dgm:prSet>
      <dgm:spPr/>
    </dgm:pt>
    <dgm:pt modelId="{555DC060-0F5E-4D82-A999-75649CA51B42}" type="pres">
      <dgm:prSet presAssocID="{C0E2060E-5348-4160-B63B-823C734A48D5}" presName="compNode" presStyleCnt="0"/>
      <dgm:spPr/>
    </dgm:pt>
    <dgm:pt modelId="{ED6CE295-BA5D-4FD5-8380-D14B89744292}" type="pres">
      <dgm:prSet presAssocID="{C0E2060E-5348-4160-B63B-823C734A48D5}" presName="iconBgRect" presStyleLbl="bgShp" presStyleIdx="0" presStyleCnt="3"/>
      <dgm:spPr/>
    </dgm:pt>
    <dgm:pt modelId="{EF2A323D-C501-4BB0-8827-D4FB08902089}" type="pres">
      <dgm:prSet presAssocID="{C0E2060E-5348-4160-B63B-823C734A48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57675FC-F0C2-4A38-BE36-C53BAE57541A}" type="pres">
      <dgm:prSet presAssocID="{C0E2060E-5348-4160-B63B-823C734A48D5}" presName="spaceRect" presStyleCnt="0"/>
      <dgm:spPr/>
    </dgm:pt>
    <dgm:pt modelId="{142E7474-3D92-412D-A6E7-5973E85C3661}" type="pres">
      <dgm:prSet presAssocID="{C0E2060E-5348-4160-B63B-823C734A48D5}" presName="textRect" presStyleLbl="revTx" presStyleIdx="0" presStyleCnt="3">
        <dgm:presLayoutVars>
          <dgm:chMax val="1"/>
          <dgm:chPref val="1"/>
        </dgm:presLayoutVars>
      </dgm:prSet>
      <dgm:spPr/>
    </dgm:pt>
    <dgm:pt modelId="{79BD86F4-38AA-4605-96A1-C83917357FF1}" type="pres">
      <dgm:prSet presAssocID="{4E14C700-FF56-4889-97E6-59360169053D}" presName="sibTrans" presStyleCnt="0"/>
      <dgm:spPr/>
    </dgm:pt>
    <dgm:pt modelId="{691269A9-F6C7-4FE9-8372-428872E0FD05}" type="pres">
      <dgm:prSet presAssocID="{5F5BA67E-92FF-44C6-9A35-A8B46EBC0B27}" presName="compNode" presStyleCnt="0"/>
      <dgm:spPr/>
    </dgm:pt>
    <dgm:pt modelId="{4E866E5F-926F-4C23-B917-E31E26C2F3AA}" type="pres">
      <dgm:prSet presAssocID="{5F5BA67E-92FF-44C6-9A35-A8B46EBC0B27}" presName="iconBgRect" presStyleLbl="bgShp" presStyleIdx="1" presStyleCnt="3"/>
      <dgm:spPr/>
    </dgm:pt>
    <dgm:pt modelId="{CD23650A-0354-4142-96B3-59EE6D94E23A}" type="pres">
      <dgm:prSet presAssocID="{5F5BA67E-92FF-44C6-9A35-A8B46EBC0B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03D59352-AC39-4E35-B950-3459CF50AE7C}" type="pres">
      <dgm:prSet presAssocID="{5F5BA67E-92FF-44C6-9A35-A8B46EBC0B27}" presName="spaceRect" presStyleCnt="0"/>
      <dgm:spPr/>
    </dgm:pt>
    <dgm:pt modelId="{7CC7F596-B872-40F8-9034-F532D83159E0}" type="pres">
      <dgm:prSet presAssocID="{5F5BA67E-92FF-44C6-9A35-A8B46EBC0B27}" presName="textRect" presStyleLbl="revTx" presStyleIdx="1" presStyleCnt="3">
        <dgm:presLayoutVars>
          <dgm:chMax val="1"/>
          <dgm:chPref val="1"/>
        </dgm:presLayoutVars>
      </dgm:prSet>
      <dgm:spPr/>
    </dgm:pt>
    <dgm:pt modelId="{D72EEA08-EE92-4A34-90E6-649F7F2D3876}" type="pres">
      <dgm:prSet presAssocID="{766AE3CB-D4BD-4923-8C99-A709CE1FC073}" presName="sibTrans" presStyleCnt="0"/>
      <dgm:spPr/>
    </dgm:pt>
    <dgm:pt modelId="{8EE97D44-67ED-4D1A-B271-AAF5DE469FEC}" type="pres">
      <dgm:prSet presAssocID="{2ED0148A-1104-4ACF-9F02-96E2352BCA39}" presName="compNode" presStyleCnt="0"/>
      <dgm:spPr/>
    </dgm:pt>
    <dgm:pt modelId="{B22F2111-E644-4706-AFB5-DABEF9B409D9}" type="pres">
      <dgm:prSet presAssocID="{2ED0148A-1104-4ACF-9F02-96E2352BCA39}" presName="iconBgRect" presStyleLbl="bgShp" presStyleIdx="2" presStyleCnt="3"/>
      <dgm:spPr/>
    </dgm:pt>
    <dgm:pt modelId="{83518003-FE61-40FC-9C06-63D2266320FA}" type="pres">
      <dgm:prSet presAssocID="{2ED0148A-1104-4ACF-9F02-96E2352BCA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48A1FD-6493-423F-ABFA-9B2C29370147}" type="pres">
      <dgm:prSet presAssocID="{2ED0148A-1104-4ACF-9F02-96E2352BCA39}" presName="spaceRect" presStyleCnt="0"/>
      <dgm:spPr/>
    </dgm:pt>
    <dgm:pt modelId="{974F63A6-67CA-4EAD-8437-EE02389F3BD1}" type="pres">
      <dgm:prSet presAssocID="{2ED0148A-1104-4ACF-9F02-96E2352BCA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82DD4F-107F-4C5A-8D53-6EE40873790A}" srcId="{C21DFF3D-BF6C-4A45-8479-8142DE41ACF7}" destId="{2ED0148A-1104-4ACF-9F02-96E2352BCA39}" srcOrd="2" destOrd="0" parTransId="{011E6F39-FD31-4666-8B78-829B0BBEC72C}" sibTransId="{82F7ECB5-173D-4559-9A4D-96EF35EDE361}"/>
    <dgm:cxn modelId="{D8BC6470-98D1-4128-A764-778D5C9B5FE2}" type="presOf" srcId="{C0E2060E-5348-4160-B63B-823C734A48D5}" destId="{142E7474-3D92-412D-A6E7-5973E85C3661}" srcOrd="0" destOrd="0" presId="urn:microsoft.com/office/officeart/2018/5/layout/IconCircleLabelList"/>
    <dgm:cxn modelId="{E7E8DBCB-305E-4024-9E24-17A15EE809A8}" type="presOf" srcId="{2ED0148A-1104-4ACF-9F02-96E2352BCA39}" destId="{974F63A6-67CA-4EAD-8437-EE02389F3BD1}" srcOrd="0" destOrd="0" presId="urn:microsoft.com/office/officeart/2018/5/layout/IconCircleLabelList"/>
    <dgm:cxn modelId="{F7A3EFD1-F00C-4C4A-A063-49E759D00761}" srcId="{C21DFF3D-BF6C-4A45-8479-8142DE41ACF7}" destId="{5F5BA67E-92FF-44C6-9A35-A8B46EBC0B27}" srcOrd="1" destOrd="0" parTransId="{99ABBC89-5A4B-4A20-B4B3-055F77A73400}" sibTransId="{766AE3CB-D4BD-4923-8C99-A709CE1FC073}"/>
    <dgm:cxn modelId="{12D1B0D3-64BC-4944-A303-03AF523BB5DC}" srcId="{C21DFF3D-BF6C-4A45-8479-8142DE41ACF7}" destId="{C0E2060E-5348-4160-B63B-823C734A48D5}" srcOrd="0" destOrd="0" parTransId="{5567EF9E-FD83-4895-9E4D-9B26386DB489}" sibTransId="{4E14C700-FF56-4889-97E6-59360169053D}"/>
    <dgm:cxn modelId="{74C8C3DB-BC82-48C7-A296-D477368947A1}" type="presOf" srcId="{5F5BA67E-92FF-44C6-9A35-A8B46EBC0B27}" destId="{7CC7F596-B872-40F8-9034-F532D83159E0}" srcOrd="0" destOrd="0" presId="urn:microsoft.com/office/officeart/2018/5/layout/IconCircleLabelList"/>
    <dgm:cxn modelId="{CF7F38F8-B17F-47EF-ADB2-0192C193560E}" type="presOf" srcId="{C21DFF3D-BF6C-4A45-8479-8142DE41ACF7}" destId="{5A769B29-6CD8-4708-AB94-E00AA91CD0F9}" srcOrd="0" destOrd="0" presId="urn:microsoft.com/office/officeart/2018/5/layout/IconCircleLabelList"/>
    <dgm:cxn modelId="{CB6C3AB7-D6E6-4F53-A49A-9CCF5722405A}" type="presParOf" srcId="{5A769B29-6CD8-4708-AB94-E00AA91CD0F9}" destId="{555DC060-0F5E-4D82-A999-75649CA51B42}" srcOrd="0" destOrd="0" presId="urn:microsoft.com/office/officeart/2018/5/layout/IconCircleLabelList"/>
    <dgm:cxn modelId="{33DBB0A9-9D17-4CE0-B6D6-8DC4DF94C826}" type="presParOf" srcId="{555DC060-0F5E-4D82-A999-75649CA51B42}" destId="{ED6CE295-BA5D-4FD5-8380-D14B89744292}" srcOrd="0" destOrd="0" presId="urn:microsoft.com/office/officeart/2018/5/layout/IconCircleLabelList"/>
    <dgm:cxn modelId="{4EF8D1E9-E259-48BE-ABD8-A746F38F81E8}" type="presParOf" srcId="{555DC060-0F5E-4D82-A999-75649CA51B42}" destId="{EF2A323D-C501-4BB0-8827-D4FB08902089}" srcOrd="1" destOrd="0" presId="urn:microsoft.com/office/officeart/2018/5/layout/IconCircleLabelList"/>
    <dgm:cxn modelId="{127040B6-D72E-4362-BC99-7B1C8A7E01B9}" type="presParOf" srcId="{555DC060-0F5E-4D82-A999-75649CA51B42}" destId="{357675FC-F0C2-4A38-BE36-C53BAE57541A}" srcOrd="2" destOrd="0" presId="urn:microsoft.com/office/officeart/2018/5/layout/IconCircleLabelList"/>
    <dgm:cxn modelId="{AB061FE6-6B19-4D70-A5A7-C689E29EDCCC}" type="presParOf" srcId="{555DC060-0F5E-4D82-A999-75649CA51B42}" destId="{142E7474-3D92-412D-A6E7-5973E85C3661}" srcOrd="3" destOrd="0" presId="urn:microsoft.com/office/officeart/2018/5/layout/IconCircleLabelList"/>
    <dgm:cxn modelId="{E25B7DA5-1607-4842-87FD-8D0F7A4A60B6}" type="presParOf" srcId="{5A769B29-6CD8-4708-AB94-E00AA91CD0F9}" destId="{79BD86F4-38AA-4605-96A1-C83917357FF1}" srcOrd="1" destOrd="0" presId="urn:microsoft.com/office/officeart/2018/5/layout/IconCircleLabelList"/>
    <dgm:cxn modelId="{24694B82-78BA-48D5-890F-5D2ADC914FC0}" type="presParOf" srcId="{5A769B29-6CD8-4708-AB94-E00AA91CD0F9}" destId="{691269A9-F6C7-4FE9-8372-428872E0FD05}" srcOrd="2" destOrd="0" presId="urn:microsoft.com/office/officeart/2018/5/layout/IconCircleLabelList"/>
    <dgm:cxn modelId="{82E6FB33-4B9B-4043-A778-E0FC2A789EB2}" type="presParOf" srcId="{691269A9-F6C7-4FE9-8372-428872E0FD05}" destId="{4E866E5F-926F-4C23-B917-E31E26C2F3AA}" srcOrd="0" destOrd="0" presId="urn:microsoft.com/office/officeart/2018/5/layout/IconCircleLabelList"/>
    <dgm:cxn modelId="{2761DE19-161D-4A51-AA93-B521B912B760}" type="presParOf" srcId="{691269A9-F6C7-4FE9-8372-428872E0FD05}" destId="{CD23650A-0354-4142-96B3-59EE6D94E23A}" srcOrd="1" destOrd="0" presId="urn:microsoft.com/office/officeart/2018/5/layout/IconCircleLabelList"/>
    <dgm:cxn modelId="{229E41EF-7752-44CE-998A-5BCEDAB09A49}" type="presParOf" srcId="{691269A9-F6C7-4FE9-8372-428872E0FD05}" destId="{03D59352-AC39-4E35-B950-3459CF50AE7C}" srcOrd="2" destOrd="0" presId="urn:microsoft.com/office/officeart/2018/5/layout/IconCircleLabelList"/>
    <dgm:cxn modelId="{76E3CA82-B6F2-4567-8DEC-4F289D6228F5}" type="presParOf" srcId="{691269A9-F6C7-4FE9-8372-428872E0FD05}" destId="{7CC7F596-B872-40F8-9034-F532D83159E0}" srcOrd="3" destOrd="0" presId="urn:microsoft.com/office/officeart/2018/5/layout/IconCircleLabelList"/>
    <dgm:cxn modelId="{FB837F7F-53DB-461C-9649-755B0743B9E5}" type="presParOf" srcId="{5A769B29-6CD8-4708-AB94-E00AA91CD0F9}" destId="{D72EEA08-EE92-4A34-90E6-649F7F2D3876}" srcOrd="3" destOrd="0" presId="urn:microsoft.com/office/officeart/2018/5/layout/IconCircleLabelList"/>
    <dgm:cxn modelId="{9CD14B90-4F98-488C-98ED-ABF66B7A595A}" type="presParOf" srcId="{5A769B29-6CD8-4708-AB94-E00AA91CD0F9}" destId="{8EE97D44-67ED-4D1A-B271-AAF5DE469FEC}" srcOrd="4" destOrd="0" presId="urn:microsoft.com/office/officeart/2018/5/layout/IconCircleLabelList"/>
    <dgm:cxn modelId="{448AF56E-C777-4A5C-9121-CB64E37209D5}" type="presParOf" srcId="{8EE97D44-67ED-4D1A-B271-AAF5DE469FEC}" destId="{B22F2111-E644-4706-AFB5-DABEF9B409D9}" srcOrd="0" destOrd="0" presId="urn:microsoft.com/office/officeart/2018/5/layout/IconCircleLabelList"/>
    <dgm:cxn modelId="{EF0B1930-7D4F-4B72-8DFF-519A47B6A41E}" type="presParOf" srcId="{8EE97D44-67ED-4D1A-B271-AAF5DE469FEC}" destId="{83518003-FE61-40FC-9C06-63D2266320FA}" srcOrd="1" destOrd="0" presId="urn:microsoft.com/office/officeart/2018/5/layout/IconCircleLabelList"/>
    <dgm:cxn modelId="{7F5CDDB8-8DB7-444B-B861-DCCC7CF06A49}" type="presParOf" srcId="{8EE97D44-67ED-4D1A-B271-AAF5DE469FEC}" destId="{3948A1FD-6493-423F-ABFA-9B2C29370147}" srcOrd="2" destOrd="0" presId="urn:microsoft.com/office/officeart/2018/5/layout/IconCircleLabelList"/>
    <dgm:cxn modelId="{EC545338-C856-435E-97BF-47CF18B7E7FF}" type="presParOf" srcId="{8EE97D44-67ED-4D1A-B271-AAF5DE469FEC}" destId="{974F63A6-67CA-4EAD-8437-EE02389F3B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700969-554E-4E8D-B915-9BBD5B3DA0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B8324E-48BE-4ED0-98EB-E0838891E18B}">
      <dgm:prSet/>
      <dgm:spPr/>
      <dgm:t>
        <a:bodyPr/>
        <a:lstStyle/>
        <a:p>
          <a:r>
            <a:rPr lang="de-DE"/>
            <a:t>Python</a:t>
          </a:r>
          <a:endParaRPr lang="en-US"/>
        </a:p>
      </dgm:t>
    </dgm:pt>
    <dgm:pt modelId="{EDFED077-0775-4272-AA29-BD995F5F45A4}" type="parTrans" cxnId="{3B687E23-54D9-454D-8B97-008F9D993C26}">
      <dgm:prSet/>
      <dgm:spPr/>
      <dgm:t>
        <a:bodyPr/>
        <a:lstStyle/>
        <a:p>
          <a:endParaRPr lang="en-US"/>
        </a:p>
      </dgm:t>
    </dgm:pt>
    <dgm:pt modelId="{84441D05-367D-4F3F-9453-7D0DFF32766A}" type="sibTrans" cxnId="{3B687E23-54D9-454D-8B97-008F9D993C26}">
      <dgm:prSet/>
      <dgm:spPr/>
      <dgm:t>
        <a:bodyPr/>
        <a:lstStyle/>
        <a:p>
          <a:endParaRPr lang="en-US"/>
        </a:p>
      </dgm:t>
    </dgm:pt>
    <dgm:pt modelId="{EE8DF65D-EA9A-46CA-8CFC-F4C44CA046DA}">
      <dgm:prSet/>
      <dgm:spPr/>
      <dgm:t>
        <a:bodyPr/>
        <a:lstStyle/>
        <a:p>
          <a:r>
            <a:rPr lang="de-DE"/>
            <a:t>SQLAlchemy (Support for Active Record and Data Mapper)</a:t>
          </a:r>
          <a:endParaRPr lang="en-US"/>
        </a:p>
      </dgm:t>
    </dgm:pt>
    <dgm:pt modelId="{E3EE06B0-AD59-4E89-9CF5-2F3A2CD34DF9}" type="parTrans" cxnId="{D07B6193-9CDE-469C-B7BB-2E12102980B9}">
      <dgm:prSet/>
      <dgm:spPr/>
      <dgm:t>
        <a:bodyPr/>
        <a:lstStyle/>
        <a:p>
          <a:endParaRPr lang="en-US"/>
        </a:p>
      </dgm:t>
    </dgm:pt>
    <dgm:pt modelId="{F00DDF52-D301-47B3-80DA-EEE6F760C2EC}" type="sibTrans" cxnId="{D07B6193-9CDE-469C-B7BB-2E12102980B9}">
      <dgm:prSet/>
      <dgm:spPr/>
      <dgm:t>
        <a:bodyPr/>
        <a:lstStyle/>
        <a:p>
          <a:endParaRPr lang="en-US"/>
        </a:p>
      </dgm:t>
    </dgm:pt>
    <dgm:pt modelId="{DBB93E62-9C94-499D-AC0E-DD24341468BD}">
      <dgm:prSet/>
      <dgm:spPr/>
      <dgm:t>
        <a:bodyPr/>
        <a:lstStyle/>
        <a:p>
          <a:r>
            <a:rPr lang="de-DE"/>
            <a:t>Django ORM (Integrated into the Django web framework)</a:t>
          </a:r>
          <a:endParaRPr lang="en-US"/>
        </a:p>
      </dgm:t>
    </dgm:pt>
    <dgm:pt modelId="{A6B7B594-FE0B-422A-B96A-8B5F095F582F}" type="parTrans" cxnId="{BF01A9A7-2C36-4605-8F7C-381350920070}">
      <dgm:prSet/>
      <dgm:spPr/>
      <dgm:t>
        <a:bodyPr/>
        <a:lstStyle/>
        <a:p>
          <a:endParaRPr lang="en-US"/>
        </a:p>
      </dgm:t>
    </dgm:pt>
    <dgm:pt modelId="{557B75C4-2A7D-44CA-8345-3E4EFC8EA470}" type="sibTrans" cxnId="{BF01A9A7-2C36-4605-8F7C-381350920070}">
      <dgm:prSet/>
      <dgm:spPr/>
      <dgm:t>
        <a:bodyPr/>
        <a:lstStyle/>
        <a:p>
          <a:endParaRPr lang="en-US"/>
        </a:p>
      </dgm:t>
    </dgm:pt>
    <dgm:pt modelId="{E4BFA21C-81F2-43D0-9E17-3931CC9F38E1}">
      <dgm:prSet/>
      <dgm:spPr/>
      <dgm:t>
        <a:bodyPr/>
        <a:lstStyle/>
        <a:p>
          <a:r>
            <a:rPr lang="de-DE"/>
            <a:t>Java</a:t>
          </a:r>
          <a:endParaRPr lang="en-US"/>
        </a:p>
      </dgm:t>
    </dgm:pt>
    <dgm:pt modelId="{D45E0B0D-2BDF-47EB-9891-57F08C2CADAF}" type="parTrans" cxnId="{F9363F53-879F-4283-BC45-982B77AF1188}">
      <dgm:prSet/>
      <dgm:spPr/>
      <dgm:t>
        <a:bodyPr/>
        <a:lstStyle/>
        <a:p>
          <a:endParaRPr lang="en-US"/>
        </a:p>
      </dgm:t>
    </dgm:pt>
    <dgm:pt modelId="{0C428B38-FD88-42CB-B7B3-A093E16DD6C7}" type="sibTrans" cxnId="{F9363F53-879F-4283-BC45-982B77AF1188}">
      <dgm:prSet/>
      <dgm:spPr/>
      <dgm:t>
        <a:bodyPr/>
        <a:lstStyle/>
        <a:p>
          <a:endParaRPr lang="en-US"/>
        </a:p>
      </dgm:t>
    </dgm:pt>
    <dgm:pt modelId="{4FED5828-F840-4397-AB36-2ADEA341B61F}">
      <dgm:prSet/>
      <dgm:spPr/>
      <dgm:t>
        <a:bodyPr/>
        <a:lstStyle/>
        <a:p>
          <a:r>
            <a:rPr lang="de-DE"/>
            <a:t>Hibernate (Flexibility and Robustness)</a:t>
          </a:r>
          <a:endParaRPr lang="en-US"/>
        </a:p>
      </dgm:t>
    </dgm:pt>
    <dgm:pt modelId="{890E4330-588D-4080-9359-043E7DC3E866}" type="parTrans" cxnId="{9D2DDED4-9BC5-45B3-84CD-5DD4073DD9A2}">
      <dgm:prSet/>
      <dgm:spPr/>
      <dgm:t>
        <a:bodyPr/>
        <a:lstStyle/>
        <a:p>
          <a:endParaRPr lang="en-US"/>
        </a:p>
      </dgm:t>
    </dgm:pt>
    <dgm:pt modelId="{5613B2DE-6882-46ED-8F2E-4034D89AB05D}" type="sibTrans" cxnId="{9D2DDED4-9BC5-45B3-84CD-5DD4073DD9A2}">
      <dgm:prSet/>
      <dgm:spPr/>
      <dgm:t>
        <a:bodyPr/>
        <a:lstStyle/>
        <a:p>
          <a:endParaRPr lang="en-US"/>
        </a:p>
      </dgm:t>
    </dgm:pt>
    <dgm:pt modelId="{A8201258-C543-4C66-BDC8-780C9443E92A}">
      <dgm:prSet/>
      <dgm:spPr/>
      <dgm:t>
        <a:bodyPr/>
        <a:lstStyle/>
        <a:p>
          <a:r>
            <a:rPr lang="de-DE"/>
            <a:t>.NET</a:t>
          </a:r>
          <a:endParaRPr lang="en-US"/>
        </a:p>
      </dgm:t>
    </dgm:pt>
    <dgm:pt modelId="{48F5BDAE-2D55-4C34-8DDC-550CCF44A3DA}" type="parTrans" cxnId="{C32425A4-CE66-485A-9ACB-5832941CBDFF}">
      <dgm:prSet/>
      <dgm:spPr/>
      <dgm:t>
        <a:bodyPr/>
        <a:lstStyle/>
        <a:p>
          <a:endParaRPr lang="en-US"/>
        </a:p>
      </dgm:t>
    </dgm:pt>
    <dgm:pt modelId="{7327755E-542C-408F-B653-BA7450A6F5C8}" type="sibTrans" cxnId="{C32425A4-CE66-485A-9ACB-5832941CBDFF}">
      <dgm:prSet/>
      <dgm:spPr/>
      <dgm:t>
        <a:bodyPr/>
        <a:lstStyle/>
        <a:p>
          <a:endParaRPr lang="en-US"/>
        </a:p>
      </dgm:t>
    </dgm:pt>
    <dgm:pt modelId="{94EF8C6E-ED66-46D7-9DCA-32D302AFEA78}">
      <dgm:prSet/>
      <dgm:spPr/>
      <dgm:t>
        <a:bodyPr/>
        <a:lstStyle/>
        <a:p>
          <a:r>
            <a:rPr lang="de-DE"/>
            <a:t>Entity Framework (Wide range of features)</a:t>
          </a:r>
          <a:endParaRPr lang="en-US"/>
        </a:p>
      </dgm:t>
    </dgm:pt>
    <dgm:pt modelId="{C8251666-6316-494A-8696-4B3AD3F31157}" type="parTrans" cxnId="{649664CC-F738-405F-A442-36B87DAE31F6}">
      <dgm:prSet/>
      <dgm:spPr/>
      <dgm:t>
        <a:bodyPr/>
        <a:lstStyle/>
        <a:p>
          <a:endParaRPr lang="en-US"/>
        </a:p>
      </dgm:t>
    </dgm:pt>
    <dgm:pt modelId="{601C5392-0010-4E34-9514-7DECEB927A8F}" type="sibTrans" cxnId="{649664CC-F738-405F-A442-36B87DAE31F6}">
      <dgm:prSet/>
      <dgm:spPr/>
      <dgm:t>
        <a:bodyPr/>
        <a:lstStyle/>
        <a:p>
          <a:endParaRPr lang="en-US"/>
        </a:p>
      </dgm:t>
    </dgm:pt>
    <dgm:pt modelId="{2F0C7813-51BF-9B4F-AE63-AE28648090CF}" type="pres">
      <dgm:prSet presAssocID="{B4700969-554E-4E8D-B915-9BBD5B3DA0F4}" presName="linear" presStyleCnt="0">
        <dgm:presLayoutVars>
          <dgm:animLvl val="lvl"/>
          <dgm:resizeHandles val="exact"/>
        </dgm:presLayoutVars>
      </dgm:prSet>
      <dgm:spPr/>
    </dgm:pt>
    <dgm:pt modelId="{6A2277D3-CA51-7B4F-8F2F-4446B38E19F2}" type="pres">
      <dgm:prSet presAssocID="{44B8324E-48BE-4ED0-98EB-E0838891E1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E296AF-3363-5242-9977-62F916E878BC}" type="pres">
      <dgm:prSet presAssocID="{44B8324E-48BE-4ED0-98EB-E0838891E18B}" presName="childText" presStyleLbl="revTx" presStyleIdx="0" presStyleCnt="3">
        <dgm:presLayoutVars>
          <dgm:bulletEnabled val="1"/>
        </dgm:presLayoutVars>
      </dgm:prSet>
      <dgm:spPr/>
    </dgm:pt>
    <dgm:pt modelId="{F286C26C-4869-E04D-A5F8-3D0F8015C7F6}" type="pres">
      <dgm:prSet presAssocID="{E4BFA21C-81F2-43D0-9E17-3931CC9F38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0120B9-5ABB-6D4D-861A-EE6710956F5B}" type="pres">
      <dgm:prSet presAssocID="{E4BFA21C-81F2-43D0-9E17-3931CC9F38E1}" presName="childText" presStyleLbl="revTx" presStyleIdx="1" presStyleCnt="3">
        <dgm:presLayoutVars>
          <dgm:bulletEnabled val="1"/>
        </dgm:presLayoutVars>
      </dgm:prSet>
      <dgm:spPr/>
    </dgm:pt>
    <dgm:pt modelId="{D61D193B-DF17-C548-B2D6-BDB53392AEA0}" type="pres">
      <dgm:prSet presAssocID="{A8201258-C543-4C66-BDC8-780C9443E92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03E6F4-3529-3F49-8050-A216A2B3D536}" type="pres">
      <dgm:prSet presAssocID="{A8201258-C543-4C66-BDC8-780C9443E92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9EEDE0E-21F2-9249-96CF-1490E5D99FA4}" type="presOf" srcId="{A8201258-C543-4C66-BDC8-780C9443E92A}" destId="{D61D193B-DF17-C548-B2D6-BDB53392AEA0}" srcOrd="0" destOrd="0" presId="urn:microsoft.com/office/officeart/2005/8/layout/vList2"/>
    <dgm:cxn modelId="{37F2C816-5B66-9645-AB9C-7E4027721C66}" type="presOf" srcId="{94EF8C6E-ED66-46D7-9DCA-32D302AFEA78}" destId="{3103E6F4-3529-3F49-8050-A216A2B3D536}" srcOrd="0" destOrd="0" presId="urn:microsoft.com/office/officeart/2005/8/layout/vList2"/>
    <dgm:cxn modelId="{3B687E23-54D9-454D-8B97-008F9D993C26}" srcId="{B4700969-554E-4E8D-B915-9BBD5B3DA0F4}" destId="{44B8324E-48BE-4ED0-98EB-E0838891E18B}" srcOrd="0" destOrd="0" parTransId="{EDFED077-0775-4272-AA29-BD995F5F45A4}" sibTransId="{84441D05-367D-4F3F-9453-7D0DFF32766A}"/>
    <dgm:cxn modelId="{E6DFCF35-AF75-3144-A02C-C29DC4021442}" type="presOf" srcId="{4FED5828-F840-4397-AB36-2ADEA341B61F}" destId="{B70120B9-5ABB-6D4D-861A-EE6710956F5B}" srcOrd="0" destOrd="0" presId="urn:microsoft.com/office/officeart/2005/8/layout/vList2"/>
    <dgm:cxn modelId="{C491D841-F9A3-324A-9B76-53FD10157878}" type="presOf" srcId="{E4BFA21C-81F2-43D0-9E17-3931CC9F38E1}" destId="{F286C26C-4869-E04D-A5F8-3D0F8015C7F6}" srcOrd="0" destOrd="0" presId="urn:microsoft.com/office/officeart/2005/8/layout/vList2"/>
    <dgm:cxn modelId="{F9363F53-879F-4283-BC45-982B77AF1188}" srcId="{B4700969-554E-4E8D-B915-9BBD5B3DA0F4}" destId="{E4BFA21C-81F2-43D0-9E17-3931CC9F38E1}" srcOrd="1" destOrd="0" parTransId="{D45E0B0D-2BDF-47EB-9891-57F08C2CADAF}" sibTransId="{0C428B38-FD88-42CB-B7B3-A093E16DD6C7}"/>
    <dgm:cxn modelId="{0329728F-88F3-7D45-A288-B92B1295A41F}" type="presOf" srcId="{EE8DF65D-EA9A-46CA-8CFC-F4C44CA046DA}" destId="{99E296AF-3363-5242-9977-62F916E878BC}" srcOrd="0" destOrd="0" presId="urn:microsoft.com/office/officeart/2005/8/layout/vList2"/>
    <dgm:cxn modelId="{D07B6193-9CDE-469C-B7BB-2E12102980B9}" srcId="{44B8324E-48BE-4ED0-98EB-E0838891E18B}" destId="{EE8DF65D-EA9A-46CA-8CFC-F4C44CA046DA}" srcOrd="0" destOrd="0" parTransId="{E3EE06B0-AD59-4E89-9CF5-2F3A2CD34DF9}" sibTransId="{F00DDF52-D301-47B3-80DA-EEE6F760C2EC}"/>
    <dgm:cxn modelId="{C32425A4-CE66-485A-9ACB-5832941CBDFF}" srcId="{B4700969-554E-4E8D-B915-9BBD5B3DA0F4}" destId="{A8201258-C543-4C66-BDC8-780C9443E92A}" srcOrd="2" destOrd="0" parTransId="{48F5BDAE-2D55-4C34-8DDC-550CCF44A3DA}" sibTransId="{7327755E-542C-408F-B653-BA7450A6F5C8}"/>
    <dgm:cxn modelId="{BF01A9A7-2C36-4605-8F7C-381350920070}" srcId="{44B8324E-48BE-4ED0-98EB-E0838891E18B}" destId="{DBB93E62-9C94-499D-AC0E-DD24341468BD}" srcOrd="1" destOrd="0" parTransId="{A6B7B594-FE0B-422A-B96A-8B5F095F582F}" sibTransId="{557B75C4-2A7D-44CA-8345-3E4EFC8EA470}"/>
    <dgm:cxn modelId="{FAAA1BB9-21A7-0A48-AC09-8C47261DF37E}" type="presOf" srcId="{B4700969-554E-4E8D-B915-9BBD5B3DA0F4}" destId="{2F0C7813-51BF-9B4F-AE63-AE28648090CF}" srcOrd="0" destOrd="0" presId="urn:microsoft.com/office/officeart/2005/8/layout/vList2"/>
    <dgm:cxn modelId="{649664CC-F738-405F-A442-36B87DAE31F6}" srcId="{A8201258-C543-4C66-BDC8-780C9443E92A}" destId="{94EF8C6E-ED66-46D7-9DCA-32D302AFEA78}" srcOrd="0" destOrd="0" parTransId="{C8251666-6316-494A-8696-4B3AD3F31157}" sibTransId="{601C5392-0010-4E34-9514-7DECEB927A8F}"/>
    <dgm:cxn modelId="{9D2DDED4-9BC5-45B3-84CD-5DD4073DD9A2}" srcId="{E4BFA21C-81F2-43D0-9E17-3931CC9F38E1}" destId="{4FED5828-F840-4397-AB36-2ADEA341B61F}" srcOrd="0" destOrd="0" parTransId="{890E4330-588D-4080-9359-043E7DC3E866}" sibTransId="{5613B2DE-6882-46ED-8F2E-4034D89AB05D}"/>
    <dgm:cxn modelId="{A66291DE-AB42-D04E-A638-03B27A77D7D7}" type="presOf" srcId="{DBB93E62-9C94-499D-AC0E-DD24341468BD}" destId="{99E296AF-3363-5242-9977-62F916E878BC}" srcOrd="0" destOrd="1" presId="urn:microsoft.com/office/officeart/2005/8/layout/vList2"/>
    <dgm:cxn modelId="{5861BDE4-756E-E444-9426-21AAB07E82B4}" type="presOf" srcId="{44B8324E-48BE-4ED0-98EB-E0838891E18B}" destId="{6A2277D3-CA51-7B4F-8F2F-4446B38E19F2}" srcOrd="0" destOrd="0" presId="urn:microsoft.com/office/officeart/2005/8/layout/vList2"/>
    <dgm:cxn modelId="{84819596-1F6B-8E42-B1CE-0129C047D4A7}" type="presParOf" srcId="{2F0C7813-51BF-9B4F-AE63-AE28648090CF}" destId="{6A2277D3-CA51-7B4F-8F2F-4446B38E19F2}" srcOrd="0" destOrd="0" presId="urn:microsoft.com/office/officeart/2005/8/layout/vList2"/>
    <dgm:cxn modelId="{4B420EBE-FE39-FE41-B4CA-38C3AFF07F5E}" type="presParOf" srcId="{2F0C7813-51BF-9B4F-AE63-AE28648090CF}" destId="{99E296AF-3363-5242-9977-62F916E878BC}" srcOrd="1" destOrd="0" presId="urn:microsoft.com/office/officeart/2005/8/layout/vList2"/>
    <dgm:cxn modelId="{8B7C07D4-1355-3A43-BAAB-FDCC27AD436D}" type="presParOf" srcId="{2F0C7813-51BF-9B4F-AE63-AE28648090CF}" destId="{F286C26C-4869-E04D-A5F8-3D0F8015C7F6}" srcOrd="2" destOrd="0" presId="urn:microsoft.com/office/officeart/2005/8/layout/vList2"/>
    <dgm:cxn modelId="{356A7D0C-212F-1C4D-8C17-86C745FDAE85}" type="presParOf" srcId="{2F0C7813-51BF-9B4F-AE63-AE28648090CF}" destId="{B70120B9-5ABB-6D4D-861A-EE6710956F5B}" srcOrd="3" destOrd="0" presId="urn:microsoft.com/office/officeart/2005/8/layout/vList2"/>
    <dgm:cxn modelId="{22930175-C8A1-7F49-9F8D-C08259C7FA33}" type="presParOf" srcId="{2F0C7813-51BF-9B4F-AE63-AE28648090CF}" destId="{D61D193B-DF17-C548-B2D6-BDB53392AEA0}" srcOrd="4" destOrd="0" presId="urn:microsoft.com/office/officeart/2005/8/layout/vList2"/>
    <dgm:cxn modelId="{65B31BC4-91C1-1241-99E8-632FE7215F17}" type="presParOf" srcId="{2F0C7813-51BF-9B4F-AE63-AE28648090CF}" destId="{3103E6F4-3529-3F49-8050-A216A2B3D53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7969B9-4021-42DE-8016-B7D6A11CC747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8BD113-FDE0-47B5-B5C1-681BD44CD747}">
      <dgm:prSet/>
      <dgm:spPr/>
      <dgm:t>
        <a:bodyPr/>
        <a:lstStyle/>
        <a:p>
          <a:r>
            <a:rPr lang="en-US"/>
            <a:t>Clone</a:t>
          </a:r>
        </a:p>
      </dgm:t>
    </dgm:pt>
    <dgm:pt modelId="{F2101C2B-8D31-4374-8DC5-3300B1864012}" type="parTrans" cxnId="{BA4E5C0C-6DAE-4A45-BDCC-E9F47314F878}">
      <dgm:prSet/>
      <dgm:spPr/>
      <dgm:t>
        <a:bodyPr/>
        <a:lstStyle/>
        <a:p>
          <a:endParaRPr lang="en-US"/>
        </a:p>
      </dgm:t>
    </dgm:pt>
    <dgm:pt modelId="{8D48242A-A2FF-40F0-888F-2AE3571AF654}" type="sibTrans" cxnId="{BA4E5C0C-6DAE-4A45-BDCC-E9F47314F878}">
      <dgm:prSet/>
      <dgm:spPr/>
      <dgm:t>
        <a:bodyPr/>
        <a:lstStyle/>
        <a:p>
          <a:endParaRPr lang="en-US"/>
        </a:p>
      </dgm:t>
    </dgm:pt>
    <dgm:pt modelId="{4D332272-4661-4571-B45A-3FBFE5C00063}">
      <dgm:prSet/>
      <dgm:spPr/>
      <dgm:t>
        <a:bodyPr/>
        <a:lstStyle/>
        <a:p>
          <a:r>
            <a:rPr lang="en-US"/>
            <a:t>Clone the project</a:t>
          </a:r>
        </a:p>
      </dgm:t>
    </dgm:pt>
    <dgm:pt modelId="{B659E0C7-D539-4FF7-AE99-0980D176637E}" type="parTrans" cxnId="{D36F3F5B-3651-45AE-8E77-92E619A40875}">
      <dgm:prSet/>
      <dgm:spPr/>
      <dgm:t>
        <a:bodyPr/>
        <a:lstStyle/>
        <a:p>
          <a:endParaRPr lang="en-US"/>
        </a:p>
      </dgm:t>
    </dgm:pt>
    <dgm:pt modelId="{0B213901-6F8A-419D-B94E-006CB2595AAC}" type="sibTrans" cxnId="{D36F3F5B-3651-45AE-8E77-92E619A40875}">
      <dgm:prSet/>
      <dgm:spPr/>
      <dgm:t>
        <a:bodyPr/>
        <a:lstStyle/>
        <a:p>
          <a:endParaRPr lang="en-US"/>
        </a:p>
      </dgm:t>
    </dgm:pt>
    <dgm:pt modelId="{E6572EED-766C-4F33-8DC7-6FA8E072C5BB}">
      <dgm:prSet/>
      <dgm:spPr/>
      <dgm:t>
        <a:bodyPr/>
        <a:lstStyle/>
        <a:p>
          <a:r>
            <a:rPr lang="en-US"/>
            <a:t>Navigate</a:t>
          </a:r>
        </a:p>
      </dgm:t>
    </dgm:pt>
    <dgm:pt modelId="{E4969156-DFA3-4CBD-BE1E-1C0ED73C05FC}" type="parTrans" cxnId="{E51B2F80-2BBB-4EE4-A089-36651507088F}">
      <dgm:prSet/>
      <dgm:spPr/>
      <dgm:t>
        <a:bodyPr/>
        <a:lstStyle/>
        <a:p>
          <a:endParaRPr lang="en-US"/>
        </a:p>
      </dgm:t>
    </dgm:pt>
    <dgm:pt modelId="{7C593268-F6B7-4F53-9ECA-BD9231F2248E}" type="sibTrans" cxnId="{E51B2F80-2BBB-4EE4-A089-36651507088F}">
      <dgm:prSet/>
      <dgm:spPr/>
      <dgm:t>
        <a:bodyPr/>
        <a:lstStyle/>
        <a:p>
          <a:endParaRPr lang="en-US"/>
        </a:p>
      </dgm:t>
    </dgm:pt>
    <dgm:pt modelId="{2C40B260-3DD6-4C42-A85A-95EA6B848775}">
      <dgm:prSet/>
      <dgm:spPr/>
      <dgm:t>
        <a:bodyPr/>
        <a:lstStyle/>
        <a:p>
          <a:r>
            <a:rPr lang="en-US"/>
            <a:t>Navigate into example_project</a:t>
          </a:r>
        </a:p>
      </dgm:t>
    </dgm:pt>
    <dgm:pt modelId="{FC7B9A1E-4126-45B5-BF0A-00D8CC93C589}" type="parTrans" cxnId="{52365859-CFB4-47CE-AE21-85BA39A2D770}">
      <dgm:prSet/>
      <dgm:spPr/>
      <dgm:t>
        <a:bodyPr/>
        <a:lstStyle/>
        <a:p>
          <a:endParaRPr lang="en-US"/>
        </a:p>
      </dgm:t>
    </dgm:pt>
    <dgm:pt modelId="{DE3F0A7E-ADAF-4865-AFF7-42FA4960C742}" type="sibTrans" cxnId="{52365859-CFB4-47CE-AE21-85BA39A2D770}">
      <dgm:prSet/>
      <dgm:spPr/>
      <dgm:t>
        <a:bodyPr/>
        <a:lstStyle/>
        <a:p>
          <a:endParaRPr lang="en-US"/>
        </a:p>
      </dgm:t>
    </dgm:pt>
    <dgm:pt modelId="{6332C23E-F3A7-4297-95B5-A8A7204515D6}">
      <dgm:prSet/>
      <dgm:spPr/>
      <dgm:t>
        <a:bodyPr/>
        <a:lstStyle/>
        <a:p>
          <a:r>
            <a:rPr lang="en-US"/>
            <a:t>Install</a:t>
          </a:r>
        </a:p>
      </dgm:t>
    </dgm:pt>
    <dgm:pt modelId="{0FF052D0-9AAD-47ED-80E0-B49592D50AF0}" type="parTrans" cxnId="{C518F31E-AE14-4A23-8D37-257BACA8ACA5}">
      <dgm:prSet/>
      <dgm:spPr/>
      <dgm:t>
        <a:bodyPr/>
        <a:lstStyle/>
        <a:p>
          <a:endParaRPr lang="en-US"/>
        </a:p>
      </dgm:t>
    </dgm:pt>
    <dgm:pt modelId="{77DD582D-B64D-48DD-9E48-40A7E81D5F89}" type="sibTrans" cxnId="{C518F31E-AE14-4A23-8D37-257BACA8ACA5}">
      <dgm:prSet/>
      <dgm:spPr/>
      <dgm:t>
        <a:bodyPr/>
        <a:lstStyle/>
        <a:p>
          <a:endParaRPr lang="en-US"/>
        </a:p>
      </dgm:t>
    </dgm:pt>
    <dgm:pt modelId="{7562AFCD-4659-42E5-A94D-7FF1BA0D210C}">
      <dgm:prSet/>
      <dgm:spPr/>
      <dgm:t>
        <a:bodyPr/>
        <a:lstStyle/>
        <a:p>
          <a:r>
            <a:rPr lang="en-US"/>
            <a:t>Install required packages</a:t>
          </a:r>
        </a:p>
      </dgm:t>
    </dgm:pt>
    <dgm:pt modelId="{5445C4D6-6E0C-455D-A8B2-209815777FA5}" type="parTrans" cxnId="{F9DDF48F-FFDE-413E-9608-AF1642BADA20}">
      <dgm:prSet/>
      <dgm:spPr/>
      <dgm:t>
        <a:bodyPr/>
        <a:lstStyle/>
        <a:p>
          <a:endParaRPr lang="en-US"/>
        </a:p>
      </dgm:t>
    </dgm:pt>
    <dgm:pt modelId="{A1F5F26E-CA88-429D-9C0D-8C8C859ECDBC}" type="sibTrans" cxnId="{F9DDF48F-FFDE-413E-9608-AF1642BADA20}">
      <dgm:prSet/>
      <dgm:spPr/>
      <dgm:t>
        <a:bodyPr/>
        <a:lstStyle/>
        <a:p>
          <a:endParaRPr lang="en-US"/>
        </a:p>
      </dgm:t>
    </dgm:pt>
    <dgm:pt modelId="{EB0B991E-9933-D348-A57E-0CC296F4E49A}" type="pres">
      <dgm:prSet presAssocID="{0E7969B9-4021-42DE-8016-B7D6A11CC7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71374F-93A3-7A41-BD4A-9FE9E85C776F}" type="pres">
      <dgm:prSet presAssocID="{4E8BD113-FDE0-47B5-B5C1-681BD44CD747}" presName="root" presStyleCnt="0"/>
      <dgm:spPr/>
    </dgm:pt>
    <dgm:pt modelId="{C2D7FD94-E545-C54B-B65F-15D9900EC71B}" type="pres">
      <dgm:prSet presAssocID="{4E8BD113-FDE0-47B5-B5C1-681BD44CD747}" presName="rootComposite" presStyleCnt="0"/>
      <dgm:spPr/>
    </dgm:pt>
    <dgm:pt modelId="{AF40537F-09BB-2944-96F4-F6F221C736CF}" type="pres">
      <dgm:prSet presAssocID="{4E8BD113-FDE0-47B5-B5C1-681BD44CD747}" presName="rootText" presStyleLbl="node1" presStyleIdx="0" presStyleCnt="3"/>
      <dgm:spPr/>
    </dgm:pt>
    <dgm:pt modelId="{6B06B991-0DC4-BC42-963A-D29849E6F516}" type="pres">
      <dgm:prSet presAssocID="{4E8BD113-FDE0-47B5-B5C1-681BD44CD747}" presName="rootConnector" presStyleLbl="node1" presStyleIdx="0" presStyleCnt="3"/>
      <dgm:spPr/>
    </dgm:pt>
    <dgm:pt modelId="{578F31F4-2E64-1447-B97A-46D9DCA23899}" type="pres">
      <dgm:prSet presAssocID="{4E8BD113-FDE0-47B5-B5C1-681BD44CD747}" presName="childShape" presStyleCnt="0"/>
      <dgm:spPr/>
    </dgm:pt>
    <dgm:pt modelId="{8B0844E9-6D72-2740-81DE-9C4E60B25419}" type="pres">
      <dgm:prSet presAssocID="{B659E0C7-D539-4FF7-AE99-0980D176637E}" presName="Name13" presStyleLbl="parChTrans1D2" presStyleIdx="0" presStyleCnt="3"/>
      <dgm:spPr/>
    </dgm:pt>
    <dgm:pt modelId="{02F03C19-8EB5-494B-A40D-F32FFDA0653E}" type="pres">
      <dgm:prSet presAssocID="{4D332272-4661-4571-B45A-3FBFE5C00063}" presName="childText" presStyleLbl="bgAcc1" presStyleIdx="0" presStyleCnt="3">
        <dgm:presLayoutVars>
          <dgm:bulletEnabled val="1"/>
        </dgm:presLayoutVars>
      </dgm:prSet>
      <dgm:spPr/>
    </dgm:pt>
    <dgm:pt modelId="{2F0BCA3D-A6A2-1F42-AB57-A92978B79400}" type="pres">
      <dgm:prSet presAssocID="{E6572EED-766C-4F33-8DC7-6FA8E072C5BB}" presName="root" presStyleCnt="0"/>
      <dgm:spPr/>
    </dgm:pt>
    <dgm:pt modelId="{48B9C867-EC4C-2D4B-A8F3-6666F046E686}" type="pres">
      <dgm:prSet presAssocID="{E6572EED-766C-4F33-8DC7-6FA8E072C5BB}" presName="rootComposite" presStyleCnt="0"/>
      <dgm:spPr/>
    </dgm:pt>
    <dgm:pt modelId="{268A7B08-93E1-7B46-B31C-D50B8584E9FE}" type="pres">
      <dgm:prSet presAssocID="{E6572EED-766C-4F33-8DC7-6FA8E072C5BB}" presName="rootText" presStyleLbl="node1" presStyleIdx="1" presStyleCnt="3"/>
      <dgm:spPr/>
    </dgm:pt>
    <dgm:pt modelId="{540BE484-7B47-C64C-8808-21EFE33DAB05}" type="pres">
      <dgm:prSet presAssocID="{E6572EED-766C-4F33-8DC7-6FA8E072C5BB}" presName="rootConnector" presStyleLbl="node1" presStyleIdx="1" presStyleCnt="3"/>
      <dgm:spPr/>
    </dgm:pt>
    <dgm:pt modelId="{3FE0BE4A-C419-7643-B210-DF2734EADC3E}" type="pres">
      <dgm:prSet presAssocID="{E6572EED-766C-4F33-8DC7-6FA8E072C5BB}" presName="childShape" presStyleCnt="0"/>
      <dgm:spPr/>
    </dgm:pt>
    <dgm:pt modelId="{4B78AB11-5A1F-B14D-9E0F-C5CFCEE453C4}" type="pres">
      <dgm:prSet presAssocID="{FC7B9A1E-4126-45B5-BF0A-00D8CC93C589}" presName="Name13" presStyleLbl="parChTrans1D2" presStyleIdx="1" presStyleCnt="3"/>
      <dgm:spPr/>
    </dgm:pt>
    <dgm:pt modelId="{4C437DA1-6A00-E546-81B3-04D3DB2A9E30}" type="pres">
      <dgm:prSet presAssocID="{2C40B260-3DD6-4C42-A85A-95EA6B848775}" presName="childText" presStyleLbl="bgAcc1" presStyleIdx="1" presStyleCnt="3">
        <dgm:presLayoutVars>
          <dgm:bulletEnabled val="1"/>
        </dgm:presLayoutVars>
      </dgm:prSet>
      <dgm:spPr/>
    </dgm:pt>
    <dgm:pt modelId="{C0217E2D-0074-8A4A-8D6C-CD3FE00BDBE2}" type="pres">
      <dgm:prSet presAssocID="{6332C23E-F3A7-4297-95B5-A8A7204515D6}" presName="root" presStyleCnt="0"/>
      <dgm:spPr/>
    </dgm:pt>
    <dgm:pt modelId="{4BBBF97D-E47E-A544-BB1B-E1ACD84325E0}" type="pres">
      <dgm:prSet presAssocID="{6332C23E-F3A7-4297-95B5-A8A7204515D6}" presName="rootComposite" presStyleCnt="0"/>
      <dgm:spPr/>
    </dgm:pt>
    <dgm:pt modelId="{0FA33EB2-3AC9-184A-8E24-236602327B29}" type="pres">
      <dgm:prSet presAssocID="{6332C23E-F3A7-4297-95B5-A8A7204515D6}" presName="rootText" presStyleLbl="node1" presStyleIdx="2" presStyleCnt="3"/>
      <dgm:spPr/>
    </dgm:pt>
    <dgm:pt modelId="{4B3CCED0-2FEF-A149-B8B7-744B8FB7B239}" type="pres">
      <dgm:prSet presAssocID="{6332C23E-F3A7-4297-95B5-A8A7204515D6}" presName="rootConnector" presStyleLbl="node1" presStyleIdx="2" presStyleCnt="3"/>
      <dgm:spPr/>
    </dgm:pt>
    <dgm:pt modelId="{1B04BEAB-FE26-9E4A-947A-4217006FBD54}" type="pres">
      <dgm:prSet presAssocID="{6332C23E-F3A7-4297-95B5-A8A7204515D6}" presName="childShape" presStyleCnt="0"/>
      <dgm:spPr/>
    </dgm:pt>
    <dgm:pt modelId="{05EBE9F2-2081-2749-BCD6-65DD855E9E57}" type="pres">
      <dgm:prSet presAssocID="{5445C4D6-6E0C-455D-A8B2-209815777FA5}" presName="Name13" presStyleLbl="parChTrans1D2" presStyleIdx="2" presStyleCnt="3"/>
      <dgm:spPr/>
    </dgm:pt>
    <dgm:pt modelId="{17D90CEE-3AFD-C244-BD85-8150DE76BE3E}" type="pres">
      <dgm:prSet presAssocID="{7562AFCD-4659-42E5-A94D-7FF1BA0D210C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BA4E5C0C-6DAE-4A45-BDCC-E9F47314F878}" srcId="{0E7969B9-4021-42DE-8016-B7D6A11CC747}" destId="{4E8BD113-FDE0-47B5-B5C1-681BD44CD747}" srcOrd="0" destOrd="0" parTransId="{F2101C2B-8D31-4374-8DC5-3300B1864012}" sibTransId="{8D48242A-A2FF-40F0-888F-2AE3571AF654}"/>
    <dgm:cxn modelId="{C518F31E-AE14-4A23-8D37-257BACA8ACA5}" srcId="{0E7969B9-4021-42DE-8016-B7D6A11CC747}" destId="{6332C23E-F3A7-4297-95B5-A8A7204515D6}" srcOrd="2" destOrd="0" parTransId="{0FF052D0-9AAD-47ED-80E0-B49592D50AF0}" sibTransId="{77DD582D-B64D-48DD-9E48-40A7E81D5F89}"/>
    <dgm:cxn modelId="{4BD5C220-726E-3949-8A9F-5A5AA32E8889}" type="presOf" srcId="{2C40B260-3DD6-4C42-A85A-95EA6B848775}" destId="{4C437DA1-6A00-E546-81B3-04D3DB2A9E30}" srcOrd="0" destOrd="0" presId="urn:microsoft.com/office/officeart/2005/8/layout/hierarchy3"/>
    <dgm:cxn modelId="{AD929024-55D9-064E-94AE-D70CB9C65519}" type="presOf" srcId="{4D332272-4661-4571-B45A-3FBFE5C00063}" destId="{02F03C19-8EB5-494B-A40D-F32FFDA0653E}" srcOrd="0" destOrd="0" presId="urn:microsoft.com/office/officeart/2005/8/layout/hierarchy3"/>
    <dgm:cxn modelId="{15B3272F-C40B-5B47-9DBA-DF4A08AABC5B}" type="presOf" srcId="{0E7969B9-4021-42DE-8016-B7D6A11CC747}" destId="{EB0B991E-9933-D348-A57E-0CC296F4E49A}" srcOrd="0" destOrd="0" presId="urn:microsoft.com/office/officeart/2005/8/layout/hierarchy3"/>
    <dgm:cxn modelId="{E47BF032-4A1F-2C48-95E2-B830B9C6BCDB}" type="presOf" srcId="{6332C23E-F3A7-4297-95B5-A8A7204515D6}" destId="{0FA33EB2-3AC9-184A-8E24-236602327B29}" srcOrd="0" destOrd="0" presId="urn:microsoft.com/office/officeart/2005/8/layout/hierarchy3"/>
    <dgm:cxn modelId="{E72F2546-D682-0E4D-918B-13B50475E5D1}" type="presOf" srcId="{7562AFCD-4659-42E5-A94D-7FF1BA0D210C}" destId="{17D90CEE-3AFD-C244-BD85-8150DE76BE3E}" srcOrd="0" destOrd="0" presId="urn:microsoft.com/office/officeart/2005/8/layout/hierarchy3"/>
    <dgm:cxn modelId="{52365859-CFB4-47CE-AE21-85BA39A2D770}" srcId="{E6572EED-766C-4F33-8DC7-6FA8E072C5BB}" destId="{2C40B260-3DD6-4C42-A85A-95EA6B848775}" srcOrd="0" destOrd="0" parTransId="{FC7B9A1E-4126-45B5-BF0A-00D8CC93C589}" sibTransId="{DE3F0A7E-ADAF-4865-AFF7-42FA4960C742}"/>
    <dgm:cxn modelId="{D36F3F5B-3651-45AE-8E77-92E619A40875}" srcId="{4E8BD113-FDE0-47B5-B5C1-681BD44CD747}" destId="{4D332272-4661-4571-B45A-3FBFE5C00063}" srcOrd="0" destOrd="0" parTransId="{B659E0C7-D539-4FF7-AE99-0980D176637E}" sibTransId="{0B213901-6F8A-419D-B94E-006CB2595AAC}"/>
    <dgm:cxn modelId="{E51B2F80-2BBB-4EE4-A089-36651507088F}" srcId="{0E7969B9-4021-42DE-8016-B7D6A11CC747}" destId="{E6572EED-766C-4F33-8DC7-6FA8E072C5BB}" srcOrd="1" destOrd="0" parTransId="{E4969156-DFA3-4CBD-BE1E-1C0ED73C05FC}" sibTransId="{7C593268-F6B7-4F53-9ECA-BD9231F2248E}"/>
    <dgm:cxn modelId="{A93F9488-0E7E-B94B-8723-8646D9D9DF03}" type="presOf" srcId="{E6572EED-766C-4F33-8DC7-6FA8E072C5BB}" destId="{268A7B08-93E1-7B46-B31C-D50B8584E9FE}" srcOrd="0" destOrd="0" presId="urn:microsoft.com/office/officeart/2005/8/layout/hierarchy3"/>
    <dgm:cxn modelId="{F9DDF48F-FFDE-413E-9608-AF1642BADA20}" srcId="{6332C23E-F3A7-4297-95B5-A8A7204515D6}" destId="{7562AFCD-4659-42E5-A94D-7FF1BA0D210C}" srcOrd="0" destOrd="0" parTransId="{5445C4D6-6E0C-455D-A8B2-209815777FA5}" sibTransId="{A1F5F26E-CA88-429D-9C0D-8C8C859ECDBC}"/>
    <dgm:cxn modelId="{7E84509F-D055-4C46-BDFF-3EEE6B74668C}" type="presOf" srcId="{4E8BD113-FDE0-47B5-B5C1-681BD44CD747}" destId="{AF40537F-09BB-2944-96F4-F6F221C736CF}" srcOrd="0" destOrd="0" presId="urn:microsoft.com/office/officeart/2005/8/layout/hierarchy3"/>
    <dgm:cxn modelId="{C74858A1-2693-0A44-B7F4-7ACCCBF59B32}" type="presOf" srcId="{B659E0C7-D539-4FF7-AE99-0980D176637E}" destId="{8B0844E9-6D72-2740-81DE-9C4E60B25419}" srcOrd="0" destOrd="0" presId="urn:microsoft.com/office/officeart/2005/8/layout/hierarchy3"/>
    <dgm:cxn modelId="{EECB9FB5-FDD7-8A47-BFE4-9E996E9C047C}" type="presOf" srcId="{5445C4D6-6E0C-455D-A8B2-209815777FA5}" destId="{05EBE9F2-2081-2749-BCD6-65DD855E9E57}" srcOrd="0" destOrd="0" presId="urn:microsoft.com/office/officeart/2005/8/layout/hierarchy3"/>
    <dgm:cxn modelId="{804C8FB8-EAED-C544-8EB1-DD78B3784477}" type="presOf" srcId="{4E8BD113-FDE0-47B5-B5C1-681BD44CD747}" destId="{6B06B991-0DC4-BC42-963A-D29849E6F516}" srcOrd="1" destOrd="0" presId="urn:microsoft.com/office/officeart/2005/8/layout/hierarchy3"/>
    <dgm:cxn modelId="{562C9EC8-1F92-1F44-A15A-D997DBBE6B07}" type="presOf" srcId="{E6572EED-766C-4F33-8DC7-6FA8E072C5BB}" destId="{540BE484-7B47-C64C-8808-21EFE33DAB05}" srcOrd="1" destOrd="0" presId="urn:microsoft.com/office/officeart/2005/8/layout/hierarchy3"/>
    <dgm:cxn modelId="{70D70CF2-5A3E-8C45-84ED-353D94CEE4D9}" type="presOf" srcId="{6332C23E-F3A7-4297-95B5-A8A7204515D6}" destId="{4B3CCED0-2FEF-A149-B8B7-744B8FB7B239}" srcOrd="1" destOrd="0" presId="urn:microsoft.com/office/officeart/2005/8/layout/hierarchy3"/>
    <dgm:cxn modelId="{F85615FD-7725-6046-BC31-5CBBB79D8CA1}" type="presOf" srcId="{FC7B9A1E-4126-45B5-BF0A-00D8CC93C589}" destId="{4B78AB11-5A1F-B14D-9E0F-C5CFCEE453C4}" srcOrd="0" destOrd="0" presId="urn:microsoft.com/office/officeart/2005/8/layout/hierarchy3"/>
    <dgm:cxn modelId="{18DA1B09-6716-AE4E-B44D-F6226324B96E}" type="presParOf" srcId="{EB0B991E-9933-D348-A57E-0CC296F4E49A}" destId="{CC71374F-93A3-7A41-BD4A-9FE9E85C776F}" srcOrd="0" destOrd="0" presId="urn:microsoft.com/office/officeart/2005/8/layout/hierarchy3"/>
    <dgm:cxn modelId="{9B2711D7-FF70-A24F-9459-BE753570312B}" type="presParOf" srcId="{CC71374F-93A3-7A41-BD4A-9FE9E85C776F}" destId="{C2D7FD94-E545-C54B-B65F-15D9900EC71B}" srcOrd="0" destOrd="0" presId="urn:microsoft.com/office/officeart/2005/8/layout/hierarchy3"/>
    <dgm:cxn modelId="{13ECA93F-1ADB-AD4D-820D-51D16A653711}" type="presParOf" srcId="{C2D7FD94-E545-C54B-B65F-15D9900EC71B}" destId="{AF40537F-09BB-2944-96F4-F6F221C736CF}" srcOrd="0" destOrd="0" presId="urn:microsoft.com/office/officeart/2005/8/layout/hierarchy3"/>
    <dgm:cxn modelId="{DC6E7199-66CE-2F4A-90AE-291219196B4B}" type="presParOf" srcId="{C2D7FD94-E545-C54B-B65F-15D9900EC71B}" destId="{6B06B991-0DC4-BC42-963A-D29849E6F516}" srcOrd="1" destOrd="0" presId="urn:microsoft.com/office/officeart/2005/8/layout/hierarchy3"/>
    <dgm:cxn modelId="{6FDF5363-F059-944B-9BDE-DC8DFB194E5B}" type="presParOf" srcId="{CC71374F-93A3-7A41-BD4A-9FE9E85C776F}" destId="{578F31F4-2E64-1447-B97A-46D9DCA23899}" srcOrd="1" destOrd="0" presId="urn:microsoft.com/office/officeart/2005/8/layout/hierarchy3"/>
    <dgm:cxn modelId="{77ECE854-0231-FD4D-8E7E-CE24DC8509D1}" type="presParOf" srcId="{578F31F4-2E64-1447-B97A-46D9DCA23899}" destId="{8B0844E9-6D72-2740-81DE-9C4E60B25419}" srcOrd="0" destOrd="0" presId="urn:microsoft.com/office/officeart/2005/8/layout/hierarchy3"/>
    <dgm:cxn modelId="{068FCFDD-8350-D849-A99B-7D825A4FC503}" type="presParOf" srcId="{578F31F4-2E64-1447-B97A-46D9DCA23899}" destId="{02F03C19-8EB5-494B-A40D-F32FFDA0653E}" srcOrd="1" destOrd="0" presId="urn:microsoft.com/office/officeart/2005/8/layout/hierarchy3"/>
    <dgm:cxn modelId="{8F027BA6-D753-1944-A934-E0539AF1B12B}" type="presParOf" srcId="{EB0B991E-9933-D348-A57E-0CC296F4E49A}" destId="{2F0BCA3D-A6A2-1F42-AB57-A92978B79400}" srcOrd="1" destOrd="0" presId="urn:microsoft.com/office/officeart/2005/8/layout/hierarchy3"/>
    <dgm:cxn modelId="{1EBBEFC6-867D-D547-A7FC-E6084B2F1263}" type="presParOf" srcId="{2F0BCA3D-A6A2-1F42-AB57-A92978B79400}" destId="{48B9C867-EC4C-2D4B-A8F3-6666F046E686}" srcOrd="0" destOrd="0" presId="urn:microsoft.com/office/officeart/2005/8/layout/hierarchy3"/>
    <dgm:cxn modelId="{2415EEC8-91CE-4B4A-B908-893839885125}" type="presParOf" srcId="{48B9C867-EC4C-2D4B-A8F3-6666F046E686}" destId="{268A7B08-93E1-7B46-B31C-D50B8584E9FE}" srcOrd="0" destOrd="0" presId="urn:microsoft.com/office/officeart/2005/8/layout/hierarchy3"/>
    <dgm:cxn modelId="{CC52B6F5-485E-9A45-9347-854B298350EC}" type="presParOf" srcId="{48B9C867-EC4C-2D4B-A8F3-6666F046E686}" destId="{540BE484-7B47-C64C-8808-21EFE33DAB05}" srcOrd="1" destOrd="0" presId="urn:microsoft.com/office/officeart/2005/8/layout/hierarchy3"/>
    <dgm:cxn modelId="{8A16E601-BC70-654A-8023-32F9525E35F6}" type="presParOf" srcId="{2F0BCA3D-A6A2-1F42-AB57-A92978B79400}" destId="{3FE0BE4A-C419-7643-B210-DF2734EADC3E}" srcOrd="1" destOrd="0" presId="urn:microsoft.com/office/officeart/2005/8/layout/hierarchy3"/>
    <dgm:cxn modelId="{372EA46E-0783-E54E-806C-62A775840764}" type="presParOf" srcId="{3FE0BE4A-C419-7643-B210-DF2734EADC3E}" destId="{4B78AB11-5A1F-B14D-9E0F-C5CFCEE453C4}" srcOrd="0" destOrd="0" presId="urn:microsoft.com/office/officeart/2005/8/layout/hierarchy3"/>
    <dgm:cxn modelId="{9BF61383-DDD6-1C4F-B2C2-7D4BD5913D53}" type="presParOf" srcId="{3FE0BE4A-C419-7643-B210-DF2734EADC3E}" destId="{4C437DA1-6A00-E546-81B3-04D3DB2A9E30}" srcOrd="1" destOrd="0" presId="urn:microsoft.com/office/officeart/2005/8/layout/hierarchy3"/>
    <dgm:cxn modelId="{46DC2136-C757-AD4E-B63F-8D15317FF247}" type="presParOf" srcId="{EB0B991E-9933-D348-A57E-0CC296F4E49A}" destId="{C0217E2D-0074-8A4A-8D6C-CD3FE00BDBE2}" srcOrd="2" destOrd="0" presId="urn:microsoft.com/office/officeart/2005/8/layout/hierarchy3"/>
    <dgm:cxn modelId="{B88F7374-02A5-E246-AE0E-76CA6B8C09EF}" type="presParOf" srcId="{C0217E2D-0074-8A4A-8D6C-CD3FE00BDBE2}" destId="{4BBBF97D-E47E-A544-BB1B-E1ACD84325E0}" srcOrd="0" destOrd="0" presId="urn:microsoft.com/office/officeart/2005/8/layout/hierarchy3"/>
    <dgm:cxn modelId="{970518C8-DC84-914D-B263-80269E5EA1F1}" type="presParOf" srcId="{4BBBF97D-E47E-A544-BB1B-E1ACD84325E0}" destId="{0FA33EB2-3AC9-184A-8E24-236602327B29}" srcOrd="0" destOrd="0" presId="urn:microsoft.com/office/officeart/2005/8/layout/hierarchy3"/>
    <dgm:cxn modelId="{D9727534-988E-684A-B565-9CCAE625DE89}" type="presParOf" srcId="{4BBBF97D-E47E-A544-BB1B-E1ACD84325E0}" destId="{4B3CCED0-2FEF-A149-B8B7-744B8FB7B239}" srcOrd="1" destOrd="0" presId="urn:microsoft.com/office/officeart/2005/8/layout/hierarchy3"/>
    <dgm:cxn modelId="{618BC3DC-D91B-5E47-AC0E-FFF96B105D28}" type="presParOf" srcId="{C0217E2D-0074-8A4A-8D6C-CD3FE00BDBE2}" destId="{1B04BEAB-FE26-9E4A-947A-4217006FBD54}" srcOrd="1" destOrd="0" presId="urn:microsoft.com/office/officeart/2005/8/layout/hierarchy3"/>
    <dgm:cxn modelId="{A946ABAD-9613-8E4C-AE5C-9447F7BDD29C}" type="presParOf" srcId="{1B04BEAB-FE26-9E4A-947A-4217006FBD54}" destId="{05EBE9F2-2081-2749-BCD6-65DD855E9E57}" srcOrd="0" destOrd="0" presId="urn:microsoft.com/office/officeart/2005/8/layout/hierarchy3"/>
    <dgm:cxn modelId="{71551477-77BD-0243-A3F0-47AF20EFA825}" type="presParOf" srcId="{1B04BEAB-FE26-9E4A-947A-4217006FBD54}" destId="{17D90CEE-3AFD-C244-BD85-8150DE76BE3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C0C91-FF06-44E6-A6CB-D1C85B7FD7C6}">
      <dsp:nvSpPr>
        <dsp:cNvPr id="0" name=""/>
        <dsp:cNvSpPr/>
      </dsp:nvSpPr>
      <dsp:spPr>
        <a:xfrm>
          <a:off x="0" y="5297"/>
          <a:ext cx="10576558" cy="694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961BD-D9AA-45A7-850B-A085A1E3D709}">
      <dsp:nvSpPr>
        <dsp:cNvPr id="0" name=""/>
        <dsp:cNvSpPr/>
      </dsp:nvSpPr>
      <dsp:spPr>
        <a:xfrm>
          <a:off x="209978" y="161480"/>
          <a:ext cx="381779" cy="381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C1A21-0DD2-439D-9102-2E48276D6F7D}">
      <dsp:nvSpPr>
        <dsp:cNvPr id="0" name=""/>
        <dsp:cNvSpPr/>
      </dsp:nvSpPr>
      <dsp:spPr>
        <a:xfrm>
          <a:off x="801737" y="5297"/>
          <a:ext cx="4759451" cy="69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4" tIns="73464" rIns="73464" bIns="734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Introduction</a:t>
          </a:r>
          <a:endParaRPr lang="en-US" sz="1900" kern="1200"/>
        </a:p>
      </dsp:txBody>
      <dsp:txXfrm>
        <a:off x="801737" y="5297"/>
        <a:ext cx="4759451" cy="694145"/>
      </dsp:txXfrm>
    </dsp:sp>
    <dsp:sp modelId="{CE2DB5CD-2F76-4DBB-BA93-D9879EE0E2BA}">
      <dsp:nvSpPr>
        <dsp:cNvPr id="0" name=""/>
        <dsp:cNvSpPr/>
      </dsp:nvSpPr>
      <dsp:spPr>
        <a:xfrm>
          <a:off x="5561189" y="5297"/>
          <a:ext cx="5014585" cy="69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4" tIns="73464" rIns="73464" bIns="7346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What is ORM?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Why use ORM?</a:t>
          </a:r>
          <a:endParaRPr lang="en-US" sz="1100" kern="1200"/>
        </a:p>
      </dsp:txBody>
      <dsp:txXfrm>
        <a:off x="5561189" y="5297"/>
        <a:ext cx="5014585" cy="694145"/>
      </dsp:txXfrm>
    </dsp:sp>
    <dsp:sp modelId="{FF2D9DBD-1BF5-4E22-87F3-AC57C22262A8}">
      <dsp:nvSpPr>
        <dsp:cNvPr id="0" name=""/>
        <dsp:cNvSpPr/>
      </dsp:nvSpPr>
      <dsp:spPr>
        <a:xfrm>
          <a:off x="0" y="872979"/>
          <a:ext cx="10576558" cy="694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19755-77F9-488C-8747-14EFE8FCD668}">
      <dsp:nvSpPr>
        <dsp:cNvPr id="0" name=""/>
        <dsp:cNvSpPr/>
      </dsp:nvSpPr>
      <dsp:spPr>
        <a:xfrm>
          <a:off x="209978" y="1029162"/>
          <a:ext cx="381779" cy="381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E42D8-95E1-4035-B53E-ABB5A02543A6}">
      <dsp:nvSpPr>
        <dsp:cNvPr id="0" name=""/>
        <dsp:cNvSpPr/>
      </dsp:nvSpPr>
      <dsp:spPr>
        <a:xfrm>
          <a:off x="801737" y="872979"/>
          <a:ext cx="4759451" cy="69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4" tIns="73464" rIns="73464" bIns="734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Core Concepts</a:t>
          </a:r>
          <a:endParaRPr lang="en-US" sz="1900" kern="1200"/>
        </a:p>
      </dsp:txBody>
      <dsp:txXfrm>
        <a:off x="801737" y="872979"/>
        <a:ext cx="4759451" cy="694145"/>
      </dsp:txXfrm>
    </dsp:sp>
    <dsp:sp modelId="{C270C814-A461-49E2-BA82-27BF67FC4373}">
      <dsp:nvSpPr>
        <dsp:cNvPr id="0" name=""/>
        <dsp:cNvSpPr/>
      </dsp:nvSpPr>
      <dsp:spPr>
        <a:xfrm>
          <a:off x="5561189" y="872979"/>
          <a:ext cx="5014585" cy="69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4" tIns="73464" rIns="73464" bIns="7346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Objects vs. Relational Data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How ORM works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Common Patterns</a:t>
          </a:r>
          <a:endParaRPr lang="en-US" sz="1100" kern="1200"/>
        </a:p>
      </dsp:txBody>
      <dsp:txXfrm>
        <a:off x="5561189" y="872979"/>
        <a:ext cx="5014585" cy="694145"/>
      </dsp:txXfrm>
    </dsp:sp>
    <dsp:sp modelId="{F447F5AA-FA19-48C5-9FB1-BC29BADED176}">
      <dsp:nvSpPr>
        <dsp:cNvPr id="0" name=""/>
        <dsp:cNvSpPr/>
      </dsp:nvSpPr>
      <dsp:spPr>
        <a:xfrm>
          <a:off x="0" y="1740661"/>
          <a:ext cx="10576558" cy="694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F8CE8-EFCA-4EBE-9BCD-0F4C22F5EB7E}">
      <dsp:nvSpPr>
        <dsp:cNvPr id="0" name=""/>
        <dsp:cNvSpPr/>
      </dsp:nvSpPr>
      <dsp:spPr>
        <a:xfrm>
          <a:off x="209978" y="1896844"/>
          <a:ext cx="381779" cy="381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DCA44-AA5D-42E2-B0E4-69E930BE3728}">
      <dsp:nvSpPr>
        <dsp:cNvPr id="0" name=""/>
        <dsp:cNvSpPr/>
      </dsp:nvSpPr>
      <dsp:spPr>
        <a:xfrm>
          <a:off x="801737" y="1740661"/>
          <a:ext cx="4759451" cy="69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4" tIns="73464" rIns="73464" bIns="734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Benefits and Challenges</a:t>
          </a:r>
          <a:endParaRPr lang="en-US" sz="1900" kern="1200"/>
        </a:p>
      </dsp:txBody>
      <dsp:txXfrm>
        <a:off x="801737" y="1740661"/>
        <a:ext cx="4759451" cy="694145"/>
      </dsp:txXfrm>
    </dsp:sp>
    <dsp:sp modelId="{DB805717-5D2D-425C-B3B6-AD988B570803}">
      <dsp:nvSpPr>
        <dsp:cNvPr id="0" name=""/>
        <dsp:cNvSpPr/>
      </dsp:nvSpPr>
      <dsp:spPr>
        <a:xfrm>
          <a:off x="5561189" y="1740661"/>
          <a:ext cx="5014585" cy="69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4" tIns="73464" rIns="73464" bIns="7346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Benefits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Challenges and Limitations</a:t>
          </a:r>
          <a:endParaRPr lang="en-US" sz="1100" kern="1200"/>
        </a:p>
      </dsp:txBody>
      <dsp:txXfrm>
        <a:off x="5561189" y="1740661"/>
        <a:ext cx="5014585" cy="694145"/>
      </dsp:txXfrm>
    </dsp:sp>
    <dsp:sp modelId="{5E95F1FC-DD41-4000-9EDE-1D96510A1FF8}">
      <dsp:nvSpPr>
        <dsp:cNvPr id="0" name=""/>
        <dsp:cNvSpPr/>
      </dsp:nvSpPr>
      <dsp:spPr>
        <a:xfrm>
          <a:off x="0" y="2608343"/>
          <a:ext cx="10576558" cy="694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389C6-2484-4113-BA5D-666F0D8303C4}">
      <dsp:nvSpPr>
        <dsp:cNvPr id="0" name=""/>
        <dsp:cNvSpPr/>
      </dsp:nvSpPr>
      <dsp:spPr>
        <a:xfrm>
          <a:off x="209978" y="2764525"/>
          <a:ext cx="381779" cy="3817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FC3E-30D8-4693-A683-4C39BC70EC55}">
      <dsp:nvSpPr>
        <dsp:cNvPr id="0" name=""/>
        <dsp:cNvSpPr/>
      </dsp:nvSpPr>
      <dsp:spPr>
        <a:xfrm>
          <a:off x="801737" y="2608343"/>
          <a:ext cx="9774036" cy="69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4" tIns="73464" rIns="73464" bIns="734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Popular Frameworks</a:t>
          </a:r>
          <a:endParaRPr lang="en-US" sz="1900" kern="1200"/>
        </a:p>
      </dsp:txBody>
      <dsp:txXfrm>
        <a:off x="801737" y="2608343"/>
        <a:ext cx="9774036" cy="694145"/>
      </dsp:txXfrm>
    </dsp:sp>
    <dsp:sp modelId="{C5313E71-A192-47B4-9B8B-17F6EE9D2311}">
      <dsp:nvSpPr>
        <dsp:cNvPr id="0" name=""/>
        <dsp:cNvSpPr/>
      </dsp:nvSpPr>
      <dsp:spPr>
        <a:xfrm>
          <a:off x="0" y="3476024"/>
          <a:ext cx="10576558" cy="694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DE12F-B3F3-4B66-AF19-B01EB20A052A}">
      <dsp:nvSpPr>
        <dsp:cNvPr id="0" name=""/>
        <dsp:cNvSpPr/>
      </dsp:nvSpPr>
      <dsp:spPr>
        <a:xfrm>
          <a:off x="209978" y="3632207"/>
          <a:ext cx="381779" cy="3817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C7676-F160-4379-8E82-D5C91B678AC1}">
      <dsp:nvSpPr>
        <dsp:cNvPr id="0" name=""/>
        <dsp:cNvSpPr/>
      </dsp:nvSpPr>
      <dsp:spPr>
        <a:xfrm>
          <a:off x="801737" y="3476024"/>
          <a:ext cx="4759451" cy="69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4" tIns="73464" rIns="73464" bIns="734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Exercises</a:t>
          </a:r>
          <a:endParaRPr lang="en-US" sz="1900" kern="1200"/>
        </a:p>
      </dsp:txBody>
      <dsp:txXfrm>
        <a:off x="801737" y="3476024"/>
        <a:ext cx="4759451" cy="694145"/>
      </dsp:txXfrm>
    </dsp:sp>
    <dsp:sp modelId="{19311D54-3D65-4D9D-9941-51D6FBC371B8}">
      <dsp:nvSpPr>
        <dsp:cNvPr id="0" name=""/>
        <dsp:cNvSpPr/>
      </dsp:nvSpPr>
      <dsp:spPr>
        <a:xfrm>
          <a:off x="5561189" y="3476024"/>
          <a:ext cx="5014585" cy="69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4" tIns="73464" rIns="73464" bIns="7346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Requirements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Setup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Explanation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Solving Time!</a:t>
          </a:r>
          <a:endParaRPr lang="en-US" sz="1100" kern="1200"/>
        </a:p>
      </dsp:txBody>
      <dsp:txXfrm>
        <a:off x="5561189" y="3476024"/>
        <a:ext cx="5014585" cy="694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B182B-39C8-0A49-85F0-721A293AA767}">
      <dsp:nvSpPr>
        <dsp:cNvPr id="0" name=""/>
        <dsp:cNvSpPr/>
      </dsp:nvSpPr>
      <dsp:spPr>
        <a:xfrm>
          <a:off x="0" y="472625"/>
          <a:ext cx="5638800" cy="1748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634" tIns="624840" rIns="43763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Attributes (properties)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Methods</a:t>
          </a:r>
          <a:endParaRPr lang="en-US" sz="3000" kern="1200"/>
        </a:p>
      </dsp:txBody>
      <dsp:txXfrm>
        <a:off x="0" y="472625"/>
        <a:ext cx="5638800" cy="1748250"/>
      </dsp:txXfrm>
    </dsp:sp>
    <dsp:sp modelId="{065BE86D-855F-4A41-849A-7457FE90E92F}">
      <dsp:nvSpPr>
        <dsp:cNvPr id="0" name=""/>
        <dsp:cNvSpPr/>
      </dsp:nvSpPr>
      <dsp:spPr>
        <a:xfrm>
          <a:off x="281940" y="29825"/>
          <a:ext cx="3947159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Objects</a:t>
          </a:r>
          <a:endParaRPr lang="en-US" sz="3000" kern="1200"/>
        </a:p>
      </dsp:txBody>
      <dsp:txXfrm>
        <a:off x="325171" y="73056"/>
        <a:ext cx="3860697" cy="799138"/>
      </dsp:txXfrm>
    </dsp:sp>
    <dsp:sp modelId="{6EAC4926-A496-444C-9C30-367096719073}">
      <dsp:nvSpPr>
        <dsp:cNvPr id="0" name=""/>
        <dsp:cNvSpPr/>
      </dsp:nvSpPr>
      <dsp:spPr>
        <a:xfrm>
          <a:off x="0" y="2825674"/>
          <a:ext cx="5638800" cy="1748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634" tIns="624840" rIns="43763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Tables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Rows and Columns</a:t>
          </a:r>
          <a:endParaRPr lang="en-US" sz="3000" kern="1200"/>
        </a:p>
      </dsp:txBody>
      <dsp:txXfrm>
        <a:off x="0" y="2825674"/>
        <a:ext cx="5638800" cy="1748250"/>
      </dsp:txXfrm>
    </dsp:sp>
    <dsp:sp modelId="{79E58C86-D73F-0349-BF68-01DB64619C16}">
      <dsp:nvSpPr>
        <dsp:cNvPr id="0" name=""/>
        <dsp:cNvSpPr/>
      </dsp:nvSpPr>
      <dsp:spPr>
        <a:xfrm>
          <a:off x="281940" y="2382875"/>
          <a:ext cx="3947159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Relational Database</a:t>
          </a:r>
          <a:endParaRPr lang="en-US" sz="3000" kern="1200"/>
        </a:p>
      </dsp:txBody>
      <dsp:txXfrm>
        <a:off x="325171" y="2426106"/>
        <a:ext cx="3860697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652F7-4057-2245-9F20-4E8AF7183928}">
      <dsp:nvSpPr>
        <dsp:cNvPr id="0" name=""/>
        <dsp:cNvSpPr/>
      </dsp:nvSpPr>
      <dsp:spPr>
        <a:xfrm>
          <a:off x="1291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73E1A8-6C77-AD4D-8916-062CFDB47AC2}">
      <dsp:nvSpPr>
        <dsp:cNvPr id="0" name=""/>
        <dsp:cNvSpPr/>
      </dsp:nvSpPr>
      <dsp:spPr>
        <a:xfrm>
          <a:off x="504813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Automatically generate SQL queries</a:t>
          </a:r>
          <a:endParaRPr lang="en-US" sz="3600" kern="1200"/>
        </a:p>
      </dsp:txBody>
      <dsp:txXfrm>
        <a:off x="589096" y="972374"/>
        <a:ext cx="4363137" cy="2709065"/>
      </dsp:txXfrm>
    </dsp:sp>
    <dsp:sp modelId="{4B2DCFE8-FD59-044C-A6EC-52E2980568C8}">
      <dsp:nvSpPr>
        <dsp:cNvPr id="0" name=""/>
        <dsp:cNvSpPr/>
      </dsp:nvSpPr>
      <dsp:spPr>
        <a:xfrm>
          <a:off x="5540040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0B3F49-943F-7343-AD72-0249407C6276}">
      <dsp:nvSpPr>
        <dsp:cNvPr id="0" name=""/>
        <dsp:cNvSpPr/>
      </dsp:nvSpPr>
      <dsp:spPr>
        <a:xfrm>
          <a:off x="6043562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Mapping Configuration / Scheme to define how objects relate to database tables</a:t>
          </a:r>
          <a:endParaRPr lang="en-US" sz="3600" kern="1200"/>
        </a:p>
      </dsp:txBody>
      <dsp:txXfrm>
        <a:off x="6127845" y="972374"/>
        <a:ext cx="4363137" cy="2709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48AD6-04C7-3549-8D1A-73FBEF96D906}">
      <dsp:nvSpPr>
        <dsp:cNvPr id="0" name=""/>
        <dsp:cNvSpPr/>
      </dsp:nvSpPr>
      <dsp:spPr>
        <a:xfrm>
          <a:off x="51" y="272785"/>
          <a:ext cx="4943693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Active Record</a:t>
          </a:r>
          <a:endParaRPr lang="en-US" sz="3200" kern="1200"/>
        </a:p>
      </dsp:txBody>
      <dsp:txXfrm>
        <a:off x="51" y="272785"/>
        <a:ext cx="4943693" cy="921600"/>
      </dsp:txXfrm>
    </dsp:sp>
    <dsp:sp modelId="{B0588ACA-A135-FD48-BA99-80E3B29678F0}">
      <dsp:nvSpPr>
        <dsp:cNvPr id="0" name=""/>
        <dsp:cNvSpPr/>
      </dsp:nvSpPr>
      <dsp:spPr>
        <a:xfrm>
          <a:off x="51" y="1194385"/>
          <a:ext cx="4943693" cy="2239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/>
            <a:t>Simple and Easy to use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/>
            <a:t>Less efficient with complex relationships</a:t>
          </a:r>
          <a:endParaRPr lang="en-US" sz="3200" kern="1200"/>
        </a:p>
      </dsp:txBody>
      <dsp:txXfrm>
        <a:off x="51" y="1194385"/>
        <a:ext cx="4943693" cy="2239920"/>
      </dsp:txXfrm>
    </dsp:sp>
    <dsp:sp modelId="{0DFAB45B-612E-424C-88E1-173E41661A6C}">
      <dsp:nvSpPr>
        <dsp:cNvPr id="0" name=""/>
        <dsp:cNvSpPr/>
      </dsp:nvSpPr>
      <dsp:spPr>
        <a:xfrm>
          <a:off x="5635862" y="272785"/>
          <a:ext cx="4943693" cy="921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Data Mapper</a:t>
          </a:r>
          <a:endParaRPr lang="en-US" sz="3200" kern="1200"/>
        </a:p>
      </dsp:txBody>
      <dsp:txXfrm>
        <a:off x="5635862" y="272785"/>
        <a:ext cx="4943693" cy="921600"/>
      </dsp:txXfrm>
    </dsp:sp>
    <dsp:sp modelId="{8B2EF91C-000C-4148-A8C9-1EE0CA830DC5}">
      <dsp:nvSpPr>
        <dsp:cNvPr id="0" name=""/>
        <dsp:cNvSpPr/>
      </dsp:nvSpPr>
      <dsp:spPr>
        <a:xfrm>
          <a:off x="5635862" y="1194385"/>
          <a:ext cx="4943693" cy="22399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/>
            <a:t>More flexible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/>
            <a:t>More efficient with larger applications</a:t>
          </a:r>
          <a:endParaRPr lang="en-US" sz="3200" kern="1200"/>
        </a:p>
      </dsp:txBody>
      <dsp:txXfrm>
        <a:off x="5635862" y="1194385"/>
        <a:ext cx="4943693" cy="2239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BB7BF-8090-4904-A55A-84F2968369DD}">
      <dsp:nvSpPr>
        <dsp:cNvPr id="0" name=""/>
        <dsp:cNvSpPr/>
      </dsp:nvSpPr>
      <dsp:spPr>
        <a:xfrm>
          <a:off x="627803" y="233545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FBF6A-1FE4-47A2-8E53-E22EB692EF6E}">
      <dsp:nvSpPr>
        <dsp:cNvPr id="0" name=""/>
        <dsp:cNvSpPr/>
      </dsp:nvSpPr>
      <dsp:spPr>
        <a:xfrm>
          <a:off x="103730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F281-AAE8-4F01-B49B-572865DF45BB}">
      <dsp:nvSpPr>
        <dsp:cNvPr id="0" name=""/>
        <dsp:cNvSpPr/>
      </dsp:nvSpPr>
      <dsp:spPr>
        <a:xfrm>
          <a:off x="1355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Code simplicity and maintainability</a:t>
          </a:r>
          <a:endParaRPr lang="en-US" sz="1700" kern="1200"/>
        </a:p>
      </dsp:txBody>
      <dsp:txXfrm>
        <a:off x="13553" y="2753545"/>
        <a:ext cx="3150000" cy="720000"/>
      </dsp:txXfrm>
    </dsp:sp>
    <dsp:sp modelId="{0841A412-27E3-41CF-8656-66055B6E5A26}">
      <dsp:nvSpPr>
        <dsp:cNvPr id="0" name=""/>
        <dsp:cNvSpPr/>
      </dsp:nvSpPr>
      <dsp:spPr>
        <a:xfrm>
          <a:off x="4329053" y="233545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7F12B-E36A-44F3-8DF4-65109D157B0D}">
      <dsp:nvSpPr>
        <dsp:cNvPr id="0" name=""/>
        <dsp:cNvSpPr/>
      </dsp:nvSpPr>
      <dsp:spPr>
        <a:xfrm>
          <a:off x="473855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D97AD-8067-4B87-A05D-5E21F1A2920D}">
      <dsp:nvSpPr>
        <dsp:cNvPr id="0" name=""/>
        <dsp:cNvSpPr/>
      </dsp:nvSpPr>
      <dsp:spPr>
        <a:xfrm>
          <a:off x="371480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Database-agnostic development</a:t>
          </a:r>
          <a:endParaRPr lang="en-US" sz="1700" kern="1200"/>
        </a:p>
      </dsp:txBody>
      <dsp:txXfrm>
        <a:off x="3714803" y="2753545"/>
        <a:ext cx="3150000" cy="720000"/>
      </dsp:txXfrm>
    </dsp:sp>
    <dsp:sp modelId="{03DEBE27-5F5E-4F27-9784-2FE7752D06E2}">
      <dsp:nvSpPr>
        <dsp:cNvPr id="0" name=""/>
        <dsp:cNvSpPr/>
      </dsp:nvSpPr>
      <dsp:spPr>
        <a:xfrm>
          <a:off x="8030303" y="233545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05DEE-8692-4CF1-8742-0D0AF010FD3B}">
      <dsp:nvSpPr>
        <dsp:cNvPr id="0" name=""/>
        <dsp:cNvSpPr/>
      </dsp:nvSpPr>
      <dsp:spPr>
        <a:xfrm>
          <a:off x="843980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63B1E-4973-4A2B-ACDC-EA689093AD44}">
      <dsp:nvSpPr>
        <dsp:cNvPr id="0" name=""/>
        <dsp:cNvSpPr/>
      </dsp:nvSpPr>
      <dsp:spPr>
        <a:xfrm>
          <a:off x="741605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Automatic query generation and data mapping</a:t>
          </a:r>
          <a:endParaRPr lang="en-US" sz="1700" kern="1200"/>
        </a:p>
      </dsp:txBody>
      <dsp:txXfrm>
        <a:off x="7416053" y="2753545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CE295-BA5D-4FD5-8380-D14B89744292}">
      <dsp:nvSpPr>
        <dsp:cNvPr id="0" name=""/>
        <dsp:cNvSpPr/>
      </dsp:nvSpPr>
      <dsp:spPr>
        <a:xfrm>
          <a:off x="627803" y="233545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A323D-C501-4BB0-8827-D4FB08902089}">
      <dsp:nvSpPr>
        <dsp:cNvPr id="0" name=""/>
        <dsp:cNvSpPr/>
      </dsp:nvSpPr>
      <dsp:spPr>
        <a:xfrm>
          <a:off x="103730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E7474-3D92-412D-A6E7-5973E85C3661}">
      <dsp:nvSpPr>
        <dsp:cNvPr id="0" name=""/>
        <dsp:cNvSpPr/>
      </dsp:nvSpPr>
      <dsp:spPr>
        <a:xfrm>
          <a:off x="1355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Performance considerations</a:t>
          </a:r>
          <a:endParaRPr lang="en-US" sz="1800" kern="1200"/>
        </a:p>
      </dsp:txBody>
      <dsp:txXfrm>
        <a:off x="13553" y="2753545"/>
        <a:ext cx="3150000" cy="720000"/>
      </dsp:txXfrm>
    </dsp:sp>
    <dsp:sp modelId="{4E866E5F-926F-4C23-B917-E31E26C2F3AA}">
      <dsp:nvSpPr>
        <dsp:cNvPr id="0" name=""/>
        <dsp:cNvSpPr/>
      </dsp:nvSpPr>
      <dsp:spPr>
        <a:xfrm>
          <a:off x="4329053" y="233545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3650A-0354-4142-96B3-59EE6D94E23A}">
      <dsp:nvSpPr>
        <dsp:cNvPr id="0" name=""/>
        <dsp:cNvSpPr/>
      </dsp:nvSpPr>
      <dsp:spPr>
        <a:xfrm>
          <a:off x="473855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7F596-B872-40F8-9034-F532D83159E0}">
      <dsp:nvSpPr>
        <dsp:cNvPr id="0" name=""/>
        <dsp:cNvSpPr/>
      </dsp:nvSpPr>
      <dsp:spPr>
        <a:xfrm>
          <a:off x="371480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Overhead of abstraction</a:t>
          </a:r>
          <a:endParaRPr lang="en-US" sz="1800" kern="1200"/>
        </a:p>
      </dsp:txBody>
      <dsp:txXfrm>
        <a:off x="3714803" y="2753545"/>
        <a:ext cx="3150000" cy="720000"/>
      </dsp:txXfrm>
    </dsp:sp>
    <dsp:sp modelId="{B22F2111-E644-4706-AFB5-DABEF9B409D9}">
      <dsp:nvSpPr>
        <dsp:cNvPr id="0" name=""/>
        <dsp:cNvSpPr/>
      </dsp:nvSpPr>
      <dsp:spPr>
        <a:xfrm>
          <a:off x="8030303" y="233545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18003-FE61-40FC-9C06-63D2266320FA}">
      <dsp:nvSpPr>
        <dsp:cNvPr id="0" name=""/>
        <dsp:cNvSpPr/>
      </dsp:nvSpPr>
      <dsp:spPr>
        <a:xfrm>
          <a:off x="843980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F63A6-67CA-4EAD-8437-EE02389F3BD1}">
      <dsp:nvSpPr>
        <dsp:cNvPr id="0" name=""/>
        <dsp:cNvSpPr/>
      </dsp:nvSpPr>
      <dsp:spPr>
        <a:xfrm>
          <a:off x="741605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Complexity in handling complex queries</a:t>
          </a:r>
          <a:endParaRPr lang="en-US" sz="1800" kern="1200"/>
        </a:p>
      </dsp:txBody>
      <dsp:txXfrm>
        <a:off x="7416053" y="2753545"/>
        <a:ext cx="31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277D3-CA51-7B4F-8F2F-4446B38E19F2}">
      <dsp:nvSpPr>
        <dsp:cNvPr id="0" name=""/>
        <dsp:cNvSpPr/>
      </dsp:nvSpPr>
      <dsp:spPr>
        <a:xfrm>
          <a:off x="0" y="87424"/>
          <a:ext cx="5638800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Python</a:t>
          </a:r>
          <a:endParaRPr lang="en-US" sz="2800" kern="1200"/>
        </a:p>
      </dsp:txBody>
      <dsp:txXfrm>
        <a:off x="31984" y="119408"/>
        <a:ext cx="5574832" cy="591232"/>
      </dsp:txXfrm>
    </dsp:sp>
    <dsp:sp modelId="{99E296AF-3363-5242-9977-62F916E878BC}">
      <dsp:nvSpPr>
        <dsp:cNvPr id="0" name=""/>
        <dsp:cNvSpPr/>
      </dsp:nvSpPr>
      <dsp:spPr>
        <a:xfrm>
          <a:off x="0" y="742624"/>
          <a:ext cx="5638800" cy="1333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3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SQLAlchemy (Support for Active Record and Data Mapper)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Django ORM (Integrated into the Django web framework)</a:t>
          </a:r>
          <a:endParaRPr lang="en-US" sz="2200" kern="1200"/>
        </a:p>
      </dsp:txBody>
      <dsp:txXfrm>
        <a:off x="0" y="742624"/>
        <a:ext cx="5638800" cy="1333080"/>
      </dsp:txXfrm>
    </dsp:sp>
    <dsp:sp modelId="{F286C26C-4869-E04D-A5F8-3D0F8015C7F6}">
      <dsp:nvSpPr>
        <dsp:cNvPr id="0" name=""/>
        <dsp:cNvSpPr/>
      </dsp:nvSpPr>
      <dsp:spPr>
        <a:xfrm>
          <a:off x="0" y="2075705"/>
          <a:ext cx="5638800" cy="655200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Java</a:t>
          </a:r>
          <a:endParaRPr lang="en-US" sz="2800" kern="1200"/>
        </a:p>
      </dsp:txBody>
      <dsp:txXfrm>
        <a:off x="31984" y="2107689"/>
        <a:ext cx="5574832" cy="591232"/>
      </dsp:txXfrm>
    </dsp:sp>
    <dsp:sp modelId="{B70120B9-5ABB-6D4D-861A-EE6710956F5B}">
      <dsp:nvSpPr>
        <dsp:cNvPr id="0" name=""/>
        <dsp:cNvSpPr/>
      </dsp:nvSpPr>
      <dsp:spPr>
        <a:xfrm>
          <a:off x="0" y="2730905"/>
          <a:ext cx="56388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3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Hibernate (Flexibility and Robustness)</a:t>
          </a:r>
          <a:endParaRPr lang="en-US" sz="2200" kern="1200"/>
        </a:p>
      </dsp:txBody>
      <dsp:txXfrm>
        <a:off x="0" y="2730905"/>
        <a:ext cx="5638800" cy="463680"/>
      </dsp:txXfrm>
    </dsp:sp>
    <dsp:sp modelId="{D61D193B-DF17-C548-B2D6-BDB53392AEA0}">
      <dsp:nvSpPr>
        <dsp:cNvPr id="0" name=""/>
        <dsp:cNvSpPr/>
      </dsp:nvSpPr>
      <dsp:spPr>
        <a:xfrm>
          <a:off x="0" y="3194584"/>
          <a:ext cx="5638800" cy="65520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.NET</a:t>
          </a:r>
          <a:endParaRPr lang="en-US" sz="2800" kern="1200"/>
        </a:p>
      </dsp:txBody>
      <dsp:txXfrm>
        <a:off x="31984" y="3226568"/>
        <a:ext cx="5574832" cy="591232"/>
      </dsp:txXfrm>
    </dsp:sp>
    <dsp:sp modelId="{3103E6F4-3529-3F49-8050-A216A2B3D536}">
      <dsp:nvSpPr>
        <dsp:cNvPr id="0" name=""/>
        <dsp:cNvSpPr/>
      </dsp:nvSpPr>
      <dsp:spPr>
        <a:xfrm>
          <a:off x="0" y="3849785"/>
          <a:ext cx="5638800" cy="66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3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Entity Framework (Wide range of features)</a:t>
          </a:r>
          <a:endParaRPr lang="en-US" sz="2200" kern="1200"/>
        </a:p>
      </dsp:txBody>
      <dsp:txXfrm>
        <a:off x="0" y="3849785"/>
        <a:ext cx="5638800" cy="6665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0537F-09BB-2944-96F4-F6F221C736CF}">
      <dsp:nvSpPr>
        <dsp:cNvPr id="0" name=""/>
        <dsp:cNvSpPr/>
      </dsp:nvSpPr>
      <dsp:spPr>
        <a:xfrm>
          <a:off x="1291" y="388345"/>
          <a:ext cx="3021135" cy="1510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Clone</a:t>
          </a:r>
        </a:p>
      </dsp:txBody>
      <dsp:txXfrm>
        <a:off x="45534" y="432588"/>
        <a:ext cx="2932649" cy="1422081"/>
      </dsp:txXfrm>
    </dsp:sp>
    <dsp:sp modelId="{8B0844E9-6D72-2740-81DE-9C4E60B25419}">
      <dsp:nvSpPr>
        <dsp:cNvPr id="0" name=""/>
        <dsp:cNvSpPr/>
      </dsp:nvSpPr>
      <dsp:spPr>
        <a:xfrm>
          <a:off x="303404" y="1898913"/>
          <a:ext cx="302113" cy="1132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25"/>
              </a:lnTo>
              <a:lnTo>
                <a:pt x="302113" y="113292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03C19-8EB5-494B-A40D-F32FFDA0653E}">
      <dsp:nvSpPr>
        <dsp:cNvPr id="0" name=""/>
        <dsp:cNvSpPr/>
      </dsp:nvSpPr>
      <dsp:spPr>
        <a:xfrm>
          <a:off x="605518" y="2276554"/>
          <a:ext cx="2416908" cy="1510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Clone the project</a:t>
          </a:r>
        </a:p>
      </dsp:txBody>
      <dsp:txXfrm>
        <a:off x="649761" y="2320797"/>
        <a:ext cx="2328422" cy="1422081"/>
      </dsp:txXfrm>
    </dsp:sp>
    <dsp:sp modelId="{268A7B08-93E1-7B46-B31C-D50B8584E9FE}">
      <dsp:nvSpPr>
        <dsp:cNvPr id="0" name=""/>
        <dsp:cNvSpPr/>
      </dsp:nvSpPr>
      <dsp:spPr>
        <a:xfrm>
          <a:off x="3777711" y="388345"/>
          <a:ext cx="3021135" cy="1510567"/>
        </a:xfrm>
        <a:prstGeom prst="roundRect">
          <a:avLst>
            <a:gd name="adj" fmla="val 10000"/>
          </a:avLst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Navigate</a:t>
          </a:r>
        </a:p>
      </dsp:txBody>
      <dsp:txXfrm>
        <a:off x="3821954" y="432588"/>
        <a:ext cx="2932649" cy="1422081"/>
      </dsp:txXfrm>
    </dsp:sp>
    <dsp:sp modelId="{4B78AB11-5A1F-B14D-9E0F-C5CFCEE453C4}">
      <dsp:nvSpPr>
        <dsp:cNvPr id="0" name=""/>
        <dsp:cNvSpPr/>
      </dsp:nvSpPr>
      <dsp:spPr>
        <a:xfrm>
          <a:off x="4079824" y="1898913"/>
          <a:ext cx="302113" cy="1132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25"/>
              </a:lnTo>
              <a:lnTo>
                <a:pt x="302113" y="113292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37DA1-6A00-E546-81B3-04D3DB2A9E30}">
      <dsp:nvSpPr>
        <dsp:cNvPr id="0" name=""/>
        <dsp:cNvSpPr/>
      </dsp:nvSpPr>
      <dsp:spPr>
        <a:xfrm>
          <a:off x="4381938" y="2276554"/>
          <a:ext cx="2416908" cy="1510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264967"/>
              <a:satOff val="-23931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Navigate into example_project</a:t>
          </a:r>
        </a:p>
      </dsp:txBody>
      <dsp:txXfrm>
        <a:off x="4426181" y="2320797"/>
        <a:ext cx="2328422" cy="1422081"/>
      </dsp:txXfrm>
    </dsp:sp>
    <dsp:sp modelId="{0FA33EB2-3AC9-184A-8E24-236602327B29}">
      <dsp:nvSpPr>
        <dsp:cNvPr id="0" name=""/>
        <dsp:cNvSpPr/>
      </dsp:nvSpPr>
      <dsp:spPr>
        <a:xfrm>
          <a:off x="7554130" y="388345"/>
          <a:ext cx="3021135" cy="1510567"/>
        </a:xfrm>
        <a:prstGeom prst="roundRect">
          <a:avLst>
            <a:gd name="adj" fmla="val 10000"/>
          </a:avLst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Install</a:t>
          </a:r>
        </a:p>
      </dsp:txBody>
      <dsp:txXfrm>
        <a:off x="7598373" y="432588"/>
        <a:ext cx="2932649" cy="1422081"/>
      </dsp:txXfrm>
    </dsp:sp>
    <dsp:sp modelId="{05EBE9F2-2081-2749-BCD6-65DD855E9E57}">
      <dsp:nvSpPr>
        <dsp:cNvPr id="0" name=""/>
        <dsp:cNvSpPr/>
      </dsp:nvSpPr>
      <dsp:spPr>
        <a:xfrm>
          <a:off x="7856244" y="1898913"/>
          <a:ext cx="302113" cy="1132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25"/>
              </a:lnTo>
              <a:lnTo>
                <a:pt x="302113" y="113292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90CEE-3AFD-C244-BD85-8150DE76BE3E}">
      <dsp:nvSpPr>
        <dsp:cNvPr id="0" name=""/>
        <dsp:cNvSpPr/>
      </dsp:nvSpPr>
      <dsp:spPr>
        <a:xfrm>
          <a:off x="8158358" y="2276554"/>
          <a:ext cx="2416908" cy="1510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Install required packages</a:t>
          </a:r>
        </a:p>
      </dsp:txBody>
      <dsp:txXfrm>
        <a:off x="8202601" y="2320797"/>
        <a:ext cx="2328422" cy="1422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0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7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3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1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5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5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6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78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8D39C1-FBC2-8C86-DB8C-06D6AEF9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</a:rPr>
              <a:t>Introduction to 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0E11F-2EB6-CC11-1483-4208CCF8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Introduction to Object-Relational Mapping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5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4FE0CCD-4D84-815D-A32A-299A13D0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3. Benefits and Challenges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lühlampe">
            <a:extLst>
              <a:ext uri="{FF2B5EF4-FFF2-40B4-BE49-F238E27FC236}">
                <a16:creationId xmlns:a16="http://schemas.microsoft.com/office/drawing/2014/main" id="{4367D97D-1D89-E0C2-BDCB-AA71F93C4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85" y="1346402"/>
            <a:ext cx="2302486" cy="230248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777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5A65F9-3194-7CB8-59B7-13CD7DBE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de-DE" sz="2400"/>
              <a:t>Benefits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AF7887E-46F1-BFC4-756E-B799CFA17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545401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70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477A1E-B4D9-ECC2-E591-54E3898E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de-DE" sz="2400"/>
              <a:t>Challenges and Limitations</a:t>
            </a:r>
          </a:p>
        </p:txBody>
      </p:sp>
      <p:graphicFrame>
        <p:nvGraphicFramePr>
          <p:cNvPr id="63" name="Inhaltsplatzhalter 2">
            <a:extLst>
              <a:ext uri="{FF2B5EF4-FFF2-40B4-BE49-F238E27FC236}">
                <a16:creationId xmlns:a16="http://schemas.microsoft.com/office/drawing/2014/main" id="{9D9D0952-1A24-1ED8-56E1-4C43F7382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494589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64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A4B3E-9C1C-752D-23E5-1AF3E7E4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de-DE"/>
              <a:t>4. Popular Frameworks</a:t>
            </a:r>
            <a:endParaRPr lang="de-DE" dirty="0"/>
          </a:p>
        </p:txBody>
      </p:sp>
      <p:graphicFrame>
        <p:nvGraphicFramePr>
          <p:cNvPr id="58" name="Inhaltsplatzhalter 2">
            <a:extLst>
              <a:ext uri="{FF2B5EF4-FFF2-40B4-BE49-F238E27FC236}">
                <a16:creationId xmlns:a16="http://schemas.microsoft.com/office/drawing/2014/main" id="{ED0D7B3B-E63F-7F2D-7D62-8C051F449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301117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59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5D8FE8A-780C-1B4A-18A5-141007E4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Exercises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usführen">
            <a:extLst>
              <a:ext uri="{FF2B5EF4-FFF2-40B4-BE49-F238E27FC236}">
                <a16:creationId xmlns:a16="http://schemas.microsoft.com/office/drawing/2014/main" id="{D62566BD-4DE2-AF5B-1263-B26161AF0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85" y="1346402"/>
            <a:ext cx="2302486" cy="230248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19418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2" name="Rectangle 2121">
            <a:extLst>
              <a:ext uri="{FF2B5EF4-FFF2-40B4-BE49-F238E27FC236}">
                <a16:creationId xmlns:a16="http://schemas.microsoft.com/office/drawing/2014/main" id="{D6E56CF3-26B9-4D5A-96C0-31E3E53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4" name="Group 2123">
            <a:extLst>
              <a:ext uri="{FF2B5EF4-FFF2-40B4-BE49-F238E27FC236}">
                <a16:creationId xmlns:a16="http://schemas.microsoft.com/office/drawing/2014/main" id="{7E61D94F-EA5C-4330-8A35-483A7E589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25" name="Freeform 5">
              <a:extLst>
                <a:ext uri="{FF2B5EF4-FFF2-40B4-BE49-F238E27FC236}">
                  <a16:creationId xmlns:a16="http://schemas.microsoft.com/office/drawing/2014/main" id="{8BF6168A-9E65-4524-A92C-534967C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6" name="Freeform 6">
              <a:extLst>
                <a:ext uri="{FF2B5EF4-FFF2-40B4-BE49-F238E27FC236}">
                  <a16:creationId xmlns:a16="http://schemas.microsoft.com/office/drawing/2014/main" id="{03494CE7-F2DE-46D5-AC7D-30071BCC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Freeform 7">
              <a:extLst>
                <a:ext uri="{FF2B5EF4-FFF2-40B4-BE49-F238E27FC236}">
                  <a16:creationId xmlns:a16="http://schemas.microsoft.com/office/drawing/2014/main" id="{91F5A2CE-439D-4922-961F-6A986BDF2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Freeform 8">
              <a:extLst>
                <a:ext uri="{FF2B5EF4-FFF2-40B4-BE49-F238E27FC236}">
                  <a16:creationId xmlns:a16="http://schemas.microsoft.com/office/drawing/2014/main" id="{DC9BAAB3-1FB8-4A81-863E-A05ED7828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Freeform 9">
              <a:extLst>
                <a:ext uri="{FF2B5EF4-FFF2-40B4-BE49-F238E27FC236}">
                  <a16:creationId xmlns:a16="http://schemas.microsoft.com/office/drawing/2014/main" id="{FA50AFC3-F23E-4058-8D71-9BD07AEA2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" name="Freeform 10">
              <a:extLst>
                <a:ext uri="{FF2B5EF4-FFF2-40B4-BE49-F238E27FC236}">
                  <a16:creationId xmlns:a16="http://schemas.microsoft.com/office/drawing/2014/main" id="{182B2B33-19FD-402E-8E35-A8E867FB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Freeform 11">
              <a:extLst>
                <a:ext uri="{FF2B5EF4-FFF2-40B4-BE49-F238E27FC236}">
                  <a16:creationId xmlns:a16="http://schemas.microsoft.com/office/drawing/2014/main" id="{0FA38FB1-0238-4631-84CC-766DC76EE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2" name="Freeform 12">
              <a:extLst>
                <a:ext uri="{FF2B5EF4-FFF2-40B4-BE49-F238E27FC236}">
                  <a16:creationId xmlns:a16="http://schemas.microsoft.com/office/drawing/2014/main" id="{4516460F-0122-450D-8257-E27F8E55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Freeform 13">
              <a:extLst>
                <a:ext uri="{FF2B5EF4-FFF2-40B4-BE49-F238E27FC236}">
                  <a16:creationId xmlns:a16="http://schemas.microsoft.com/office/drawing/2014/main" id="{95CF39E3-8AA8-482D-9C7E-B472D289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4" name="Freeform 14">
              <a:extLst>
                <a:ext uri="{FF2B5EF4-FFF2-40B4-BE49-F238E27FC236}">
                  <a16:creationId xmlns:a16="http://schemas.microsoft.com/office/drawing/2014/main" id="{297A3F66-FF49-4C69-91A4-018DFDCA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Freeform 15">
              <a:extLst>
                <a:ext uri="{FF2B5EF4-FFF2-40B4-BE49-F238E27FC236}">
                  <a16:creationId xmlns:a16="http://schemas.microsoft.com/office/drawing/2014/main" id="{EF2CA154-6FAF-4F24-833A-C327B1030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" name="Freeform 16">
              <a:extLst>
                <a:ext uri="{FF2B5EF4-FFF2-40B4-BE49-F238E27FC236}">
                  <a16:creationId xmlns:a16="http://schemas.microsoft.com/office/drawing/2014/main" id="{45E949B0-6D59-4E0C-A2F6-6D9884204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7" name="Freeform 17">
              <a:extLst>
                <a:ext uri="{FF2B5EF4-FFF2-40B4-BE49-F238E27FC236}">
                  <a16:creationId xmlns:a16="http://schemas.microsoft.com/office/drawing/2014/main" id="{AE77593D-3B3D-4BEC-9B83-C7556559C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" name="Freeform 18">
              <a:extLst>
                <a:ext uri="{FF2B5EF4-FFF2-40B4-BE49-F238E27FC236}">
                  <a16:creationId xmlns:a16="http://schemas.microsoft.com/office/drawing/2014/main" id="{FB8550CF-4B41-4509-9CBF-E0EEFEB9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9" name="Freeform 19">
              <a:extLst>
                <a:ext uri="{FF2B5EF4-FFF2-40B4-BE49-F238E27FC236}">
                  <a16:creationId xmlns:a16="http://schemas.microsoft.com/office/drawing/2014/main" id="{50DA9124-2618-4DA7-AE4A-B228BD9C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" name="Freeform 20">
              <a:extLst>
                <a:ext uri="{FF2B5EF4-FFF2-40B4-BE49-F238E27FC236}">
                  <a16:creationId xmlns:a16="http://schemas.microsoft.com/office/drawing/2014/main" id="{6741AAD5-45BA-4FDA-AEDF-3337296B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Freeform 21">
              <a:extLst>
                <a:ext uri="{FF2B5EF4-FFF2-40B4-BE49-F238E27FC236}">
                  <a16:creationId xmlns:a16="http://schemas.microsoft.com/office/drawing/2014/main" id="{BB56D020-0FBC-4705-9EF0-009EE9E7B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2" name="Freeform 22">
              <a:extLst>
                <a:ext uri="{FF2B5EF4-FFF2-40B4-BE49-F238E27FC236}">
                  <a16:creationId xmlns:a16="http://schemas.microsoft.com/office/drawing/2014/main" id="{5DD03962-6BCE-4284-B97A-851C4BC69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3" name="Freeform 23">
              <a:extLst>
                <a:ext uri="{FF2B5EF4-FFF2-40B4-BE49-F238E27FC236}">
                  <a16:creationId xmlns:a16="http://schemas.microsoft.com/office/drawing/2014/main" id="{BFC97152-3801-4E0D-B746-0F7DFBC6D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4" name="Freeform 24">
              <a:extLst>
                <a:ext uri="{FF2B5EF4-FFF2-40B4-BE49-F238E27FC236}">
                  <a16:creationId xmlns:a16="http://schemas.microsoft.com/office/drawing/2014/main" id="{19FFD9BF-F64C-425B-8E0B-CA0F1B466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Freeform 25">
              <a:extLst>
                <a:ext uri="{FF2B5EF4-FFF2-40B4-BE49-F238E27FC236}">
                  <a16:creationId xmlns:a16="http://schemas.microsoft.com/office/drawing/2014/main" id="{C6ED711B-36ED-4173-AB44-8C86ADF0F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47" name="Rectangle 2146">
            <a:extLst>
              <a:ext uri="{FF2B5EF4-FFF2-40B4-BE49-F238E27FC236}">
                <a16:creationId xmlns:a16="http://schemas.microsoft.com/office/drawing/2014/main" id="{256F45B4-234D-4F59-AF8D-9A8AFB94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Rectangle 2148">
            <a:extLst>
              <a:ext uri="{FF2B5EF4-FFF2-40B4-BE49-F238E27FC236}">
                <a16:creationId xmlns:a16="http://schemas.microsoft.com/office/drawing/2014/main" id="{8D8E6E23-45CE-445A-904E-62F785DA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Ein Bild, das Screenshot, Grafiken, Reihe, Electric Blue (Farbe) enthält.&#10;&#10;Automatisch generierte Beschreibung">
            <a:extLst>
              <a:ext uri="{FF2B5EF4-FFF2-40B4-BE49-F238E27FC236}">
                <a16:creationId xmlns:a16="http://schemas.microsoft.com/office/drawing/2014/main" id="{4CB29F37-29FD-C486-6857-A2821221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4077" y="320041"/>
            <a:ext cx="2950770" cy="29507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" name="Isosceles Triangle 22">
            <a:extLst>
              <a:ext uri="{FF2B5EF4-FFF2-40B4-BE49-F238E27FC236}">
                <a16:creationId xmlns:a16="http://schemas.microsoft.com/office/drawing/2014/main" id="{E5FE8003-E652-491E-9169-0097F83C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Rectangle 2152">
            <a:extLst>
              <a:ext uri="{FF2B5EF4-FFF2-40B4-BE49-F238E27FC236}">
                <a16:creationId xmlns:a16="http://schemas.microsoft.com/office/drawing/2014/main" id="{BDC66091-68FA-4006-8A27-64016814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9AC9E-2665-E94F-8F0A-0D6617E5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de-DE" sz="3600"/>
              <a:t>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F6292-0D49-B9EB-6EC1-48B813E0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de-DE" sz="1600">
                <a:solidFill>
                  <a:srgbClr val="FFFFFE"/>
                </a:solidFill>
              </a:rPr>
              <a:t>A Simple IDEA or Text Editor</a:t>
            </a:r>
          </a:p>
          <a:p>
            <a:pPr lvl="1"/>
            <a:r>
              <a:rPr lang="de-DE">
                <a:solidFill>
                  <a:srgbClr val="FFFFFE"/>
                </a:solidFill>
              </a:rPr>
              <a:t>Examples: Visual Studio Code, PyCharm, Sublime Text, etc..</a:t>
            </a:r>
          </a:p>
          <a:p>
            <a:r>
              <a:rPr lang="de-DE" sz="1600">
                <a:solidFill>
                  <a:srgbClr val="FFFFFE"/>
                </a:solidFill>
              </a:rPr>
              <a:t>Python 3.7 or above</a:t>
            </a:r>
          </a:p>
        </p:txBody>
      </p:sp>
      <p:pic>
        <p:nvPicPr>
          <p:cNvPr id="2054" name="Picture 6" descr="Ein Bild, das Clipart, Symbol, Cartoon enthält.&#10;&#10;Automatisch generierte Beschreibung">
            <a:extLst>
              <a:ext uri="{FF2B5EF4-FFF2-40B4-BE49-F238E27FC236}">
                <a16:creationId xmlns:a16="http://schemas.microsoft.com/office/drawing/2014/main" id="{B61EF7A4-D46C-7C3D-8F1A-3A3D36B3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6739" y="3587191"/>
            <a:ext cx="2685139" cy="295487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0445EDB-9B11-4401-CAFA-FAD549AA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Setup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BE391F6-A056-EEAF-2905-8A3D44938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7063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69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FD846F-E56F-B82A-D649-81701EBA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Content</a:t>
            </a:r>
          </a:p>
        </p:txBody>
      </p:sp>
      <p:graphicFrame>
        <p:nvGraphicFramePr>
          <p:cNvPr id="87" name="Inhaltsplatzhalter 2">
            <a:extLst>
              <a:ext uri="{FF2B5EF4-FFF2-40B4-BE49-F238E27FC236}">
                <a16:creationId xmlns:a16="http://schemas.microsoft.com/office/drawing/2014/main" id="{EA0136E0-C407-2152-F286-DDF4D7209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54000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80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129EA36-FFB2-5157-D27C-26E09618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1. Introduction</a:t>
            </a:r>
          </a:p>
        </p:txBody>
      </p:sp>
      <p:sp>
        <p:nvSpPr>
          <p:cNvPr id="59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ücher">
            <a:extLst>
              <a:ext uri="{FF2B5EF4-FFF2-40B4-BE49-F238E27FC236}">
                <a16:creationId xmlns:a16="http://schemas.microsoft.com/office/drawing/2014/main" id="{F318FC36-27DC-FA22-3426-D16BB9E8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6092" y="1120792"/>
            <a:ext cx="3099816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9792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9ADD1C7C-AAD8-4906-B6DA-ED107005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0">
            <a:extLst>
              <a:ext uri="{FF2B5EF4-FFF2-40B4-BE49-F238E27FC236}">
                <a16:creationId xmlns:a16="http://schemas.microsoft.com/office/drawing/2014/main" id="{37F3AB03-9860-4225-8853-9C29A150F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6E51299-C4DB-44D0-85B4-F2C73E8AE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85853-3A85-4F01-9E47-09E43490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6CFEBB7-8C1C-46A9-AC8C-577BCF0CC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21B09D6D-B90C-45FD-B100-56413BB8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CBA9C9E-FAFA-4C42-97CC-E9FB8CCFC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365D04F-C79E-447D-9B63-AA6EAA3DB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A94C4AE1-5D61-415E-95BD-9D750C576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F5BC6B41-CFAF-4F90-A923-D70C8B2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C3413731-E88F-4547-AA55-BCBD1C798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BF8C2381-0757-4CEA-A1FD-A74C0BC4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1A61869-F592-47C6-8443-70A55A417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AA6AA0E7-7E24-4DBA-80E5-D372FF9A3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E94459D3-0B5A-4845-B8B8-E1F43498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47D49D7B-5DEE-40C8-A80A-E80657997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5666EB28-1674-43BB-869F-BFE929BF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D83BFC3C-8D3A-4FA8-89AA-991FBB924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BFBC2A47-8DAE-4C1C-91D8-C9A8FD65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111F3C9-E9BD-47F4-B804-58E717C0F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6557980-CE8F-46FF-959F-769A799D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55668351-BFB8-40CB-BBCB-47EEC10A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B7909C2C-29EA-46F9-B9E1-912DA8E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33">
            <a:extLst>
              <a:ext uri="{FF2B5EF4-FFF2-40B4-BE49-F238E27FC236}">
                <a16:creationId xmlns:a16="http://schemas.microsoft.com/office/drawing/2014/main" id="{DB07C654-DAFC-488C-AFBF-5F2E923F2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3" name="Rectangle 34">
              <a:extLst>
                <a:ext uri="{FF2B5EF4-FFF2-40B4-BE49-F238E27FC236}">
                  <a16:creationId xmlns:a16="http://schemas.microsoft.com/office/drawing/2014/main" id="{45A3B6AE-F993-4E3D-9211-7C1F4CB85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22">
              <a:extLst>
                <a:ext uri="{FF2B5EF4-FFF2-40B4-BE49-F238E27FC236}">
                  <a16:creationId xmlns:a16="http://schemas.microsoft.com/office/drawing/2014/main" id="{BB9767E3-4712-4ACB-A6BD-5C831117B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36">
              <a:extLst>
                <a:ext uri="{FF2B5EF4-FFF2-40B4-BE49-F238E27FC236}">
                  <a16:creationId xmlns:a16="http://schemas.microsoft.com/office/drawing/2014/main" id="{EB6A42ED-2996-4870-AEDC-53BE7CB3B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04485A-2108-3597-67F0-0D70FDAA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de-DE"/>
              <a:t>What is ORM?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53262-7B35-E0AD-565A-D9547D3A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>
            <a:normAutofit/>
          </a:bodyPr>
          <a:lstStyle/>
          <a:p>
            <a:r>
              <a:rPr lang="de-DE" dirty="0" err="1"/>
              <a:t>Object</a:t>
            </a:r>
            <a:r>
              <a:rPr lang="de-DE" dirty="0"/>
              <a:t> Relational Mapping</a:t>
            </a:r>
          </a:p>
          <a:p>
            <a:r>
              <a:rPr lang="de-DE" dirty="0"/>
              <a:t>Bridge </a:t>
            </a:r>
            <a:r>
              <a:rPr lang="de-DE" dirty="0" err="1"/>
              <a:t>between</a:t>
            </a:r>
            <a:r>
              <a:rPr lang="de-DE" dirty="0"/>
              <a:t> relational </a:t>
            </a:r>
            <a:r>
              <a:rPr lang="de-DE" dirty="0" err="1"/>
              <a:t>databases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/>
              <a:t>Think </a:t>
            </a:r>
            <a:r>
              <a:rPr lang="de-DE" dirty="0" err="1"/>
              <a:t>of</a:t>
            </a:r>
            <a:r>
              <a:rPr lang="de-DE" dirty="0"/>
              <a:t> ORM like a </a:t>
            </a:r>
            <a:r>
              <a:rPr lang="de-DE" dirty="0" err="1"/>
              <a:t>translator</a:t>
            </a:r>
            <a:endParaRPr lang="de-DE" dirty="0"/>
          </a:p>
        </p:txBody>
      </p:sp>
      <p:pic>
        <p:nvPicPr>
          <p:cNvPr id="4" name="Picture 2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EB6CC495-8485-F2A3-DB1B-30413CE6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" b="-1"/>
          <a:stretch/>
        </p:blipFill>
        <p:spPr bwMode="auto">
          <a:xfrm>
            <a:off x="5115908" y="3672402"/>
            <a:ext cx="6274561" cy="2385208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1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71" name="Rectangle 4170">
            <a:extLst>
              <a:ext uri="{FF2B5EF4-FFF2-40B4-BE49-F238E27FC236}">
                <a16:creationId xmlns:a16="http://schemas.microsoft.com/office/drawing/2014/main" id="{90335088-38E0-4BED-9B90-622081DD6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73" name="Group 4172">
            <a:extLst>
              <a:ext uri="{FF2B5EF4-FFF2-40B4-BE49-F238E27FC236}">
                <a16:creationId xmlns:a16="http://schemas.microsoft.com/office/drawing/2014/main" id="{A88B63D1-EC4A-4B2D-B3B9-1C9B0A324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74" name="Freeform 5">
              <a:extLst>
                <a:ext uri="{FF2B5EF4-FFF2-40B4-BE49-F238E27FC236}">
                  <a16:creationId xmlns:a16="http://schemas.microsoft.com/office/drawing/2014/main" id="{B60397D2-D8A1-46B6-9FFB-48CFE9A60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5" name="Freeform 6">
              <a:extLst>
                <a:ext uri="{FF2B5EF4-FFF2-40B4-BE49-F238E27FC236}">
                  <a16:creationId xmlns:a16="http://schemas.microsoft.com/office/drawing/2014/main" id="{688FB1F9-7468-4978-9C8D-19F659D79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6" name="Freeform 7">
              <a:extLst>
                <a:ext uri="{FF2B5EF4-FFF2-40B4-BE49-F238E27FC236}">
                  <a16:creationId xmlns:a16="http://schemas.microsoft.com/office/drawing/2014/main" id="{09167CF5-57B6-4C07-BAFA-1434FD5F1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7" name="Freeform 8">
              <a:extLst>
                <a:ext uri="{FF2B5EF4-FFF2-40B4-BE49-F238E27FC236}">
                  <a16:creationId xmlns:a16="http://schemas.microsoft.com/office/drawing/2014/main" id="{ECE87F64-6250-42AD-9FB2-F90F2173D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8" name="Freeform 9">
              <a:extLst>
                <a:ext uri="{FF2B5EF4-FFF2-40B4-BE49-F238E27FC236}">
                  <a16:creationId xmlns:a16="http://schemas.microsoft.com/office/drawing/2014/main" id="{883B88EC-48EE-437D-ABC3-694B488D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9" name="Freeform 10">
              <a:extLst>
                <a:ext uri="{FF2B5EF4-FFF2-40B4-BE49-F238E27FC236}">
                  <a16:creationId xmlns:a16="http://schemas.microsoft.com/office/drawing/2014/main" id="{43D5ADA3-8296-4C9A-A987-1E439823A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0" name="Freeform 11">
              <a:extLst>
                <a:ext uri="{FF2B5EF4-FFF2-40B4-BE49-F238E27FC236}">
                  <a16:creationId xmlns:a16="http://schemas.microsoft.com/office/drawing/2014/main" id="{7F4F6124-A15B-46BA-9A48-48E0A717F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1" name="Freeform 12">
              <a:extLst>
                <a:ext uri="{FF2B5EF4-FFF2-40B4-BE49-F238E27FC236}">
                  <a16:creationId xmlns:a16="http://schemas.microsoft.com/office/drawing/2014/main" id="{18B3FB45-31F1-4ADA-9E98-F1F1B2985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Freeform 13">
              <a:extLst>
                <a:ext uri="{FF2B5EF4-FFF2-40B4-BE49-F238E27FC236}">
                  <a16:creationId xmlns:a16="http://schemas.microsoft.com/office/drawing/2014/main" id="{0928EB5E-1BF5-4D83-B3CF-1F89803E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Freeform 14">
              <a:extLst>
                <a:ext uri="{FF2B5EF4-FFF2-40B4-BE49-F238E27FC236}">
                  <a16:creationId xmlns:a16="http://schemas.microsoft.com/office/drawing/2014/main" id="{D4865624-901E-4C18-B0BF-72A0E2E32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Freeform 15">
              <a:extLst>
                <a:ext uri="{FF2B5EF4-FFF2-40B4-BE49-F238E27FC236}">
                  <a16:creationId xmlns:a16="http://schemas.microsoft.com/office/drawing/2014/main" id="{3894453C-5133-43C2-8194-07893E5EF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Freeform 16">
              <a:extLst>
                <a:ext uri="{FF2B5EF4-FFF2-40B4-BE49-F238E27FC236}">
                  <a16:creationId xmlns:a16="http://schemas.microsoft.com/office/drawing/2014/main" id="{D82A78EE-9856-416E-93C6-FB1756F75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6" name="Freeform 17">
              <a:extLst>
                <a:ext uri="{FF2B5EF4-FFF2-40B4-BE49-F238E27FC236}">
                  <a16:creationId xmlns:a16="http://schemas.microsoft.com/office/drawing/2014/main" id="{242D8FE9-9196-46C5-9C13-DA75AF8B9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7" name="Freeform 18">
              <a:extLst>
                <a:ext uri="{FF2B5EF4-FFF2-40B4-BE49-F238E27FC236}">
                  <a16:creationId xmlns:a16="http://schemas.microsoft.com/office/drawing/2014/main" id="{B20D8928-9C98-4C27-9871-72012364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8" name="Freeform 19">
              <a:extLst>
                <a:ext uri="{FF2B5EF4-FFF2-40B4-BE49-F238E27FC236}">
                  <a16:creationId xmlns:a16="http://schemas.microsoft.com/office/drawing/2014/main" id="{1D64346F-B2C2-4D9F-B19D-8D3DB772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9" name="Freeform 20">
              <a:extLst>
                <a:ext uri="{FF2B5EF4-FFF2-40B4-BE49-F238E27FC236}">
                  <a16:creationId xmlns:a16="http://schemas.microsoft.com/office/drawing/2014/main" id="{530D21C0-FDF7-4394-A05A-0FDE31271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0" name="Freeform 21">
              <a:extLst>
                <a:ext uri="{FF2B5EF4-FFF2-40B4-BE49-F238E27FC236}">
                  <a16:creationId xmlns:a16="http://schemas.microsoft.com/office/drawing/2014/main" id="{3903FF5E-E96A-4B5D-ADE2-523A2600F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1" name="Freeform 22">
              <a:extLst>
                <a:ext uri="{FF2B5EF4-FFF2-40B4-BE49-F238E27FC236}">
                  <a16:creationId xmlns:a16="http://schemas.microsoft.com/office/drawing/2014/main" id="{14EABB4C-7966-4E0B-9DF3-93AEFA091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2" name="Freeform 23">
              <a:extLst>
                <a:ext uri="{FF2B5EF4-FFF2-40B4-BE49-F238E27FC236}">
                  <a16:creationId xmlns:a16="http://schemas.microsoft.com/office/drawing/2014/main" id="{CD644A1B-5BC5-4910-9F1C-082D9EF53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3" name="Freeform 24">
              <a:extLst>
                <a:ext uri="{FF2B5EF4-FFF2-40B4-BE49-F238E27FC236}">
                  <a16:creationId xmlns:a16="http://schemas.microsoft.com/office/drawing/2014/main" id="{B2FCC7E1-6243-4A1E-8824-EE99BC4B4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4" name="Freeform 25">
              <a:extLst>
                <a:ext uri="{FF2B5EF4-FFF2-40B4-BE49-F238E27FC236}">
                  <a16:creationId xmlns:a16="http://schemas.microsoft.com/office/drawing/2014/main" id="{4DF45734-0A18-494D-A57B-DC5942A72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96" name="Group 4195">
            <a:extLst>
              <a:ext uri="{FF2B5EF4-FFF2-40B4-BE49-F238E27FC236}">
                <a16:creationId xmlns:a16="http://schemas.microsoft.com/office/drawing/2014/main" id="{5326AEFA-DAC4-4126-933D-90F30D236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97" name="Rectangle 4196">
              <a:extLst>
                <a:ext uri="{FF2B5EF4-FFF2-40B4-BE49-F238E27FC236}">
                  <a16:creationId xmlns:a16="http://schemas.microsoft.com/office/drawing/2014/main" id="{DE7A660A-E256-4F83-BB4B-A4FED930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8" name="Isosceles Triangle 22">
              <a:extLst>
                <a:ext uri="{FF2B5EF4-FFF2-40B4-BE49-F238E27FC236}">
                  <a16:creationId xmlns:a16="http://schemas.microsoft.com/office/drawing/2014/main" id="{D404A46C-BCF1-4D06-B3EA-11489521F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9" name="Rectangle 4198">
              <a:extLst>
                <a:ext uri="{FF2B5EF4-FFF2-40B4-BE49-F238E27FC236}">
                  <a16:creationId xmlns:a16="http://schemas.microsoft.com/office/drawing/2014/main" id="{576C12CB-4C47-41A3-AEAA-A5BB977E7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FD5D0B7-F86F-6E38-2396-A40969F0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ORM?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ABD9AD-2C6B-44DD-40C3-E9A29F758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5"/>
            <a:ext cx="6281873" cy="1812876"/>
          </a:xfrm>
        </p:spPr>
        <p:txBody>
          <a:bodyPr>
            <a:normAutofit/>
          </a:bodyPr>
          <a:lstStyle/>
          <a:p>
            <a:r>
              <a:rPr lang="de-DE" dirty="0"/>
              <a:t>Bridge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gap</a:t>
            </a:r>
            <a:endParaRPr lang="de-DE" dirty="0"/>
          </a:p>
          <a:p>
            <a:r>
              <a:rPr lang="de-DE" dirty="0"/>
              <a:t>Objects and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SQL </a:t>
            </a:r>
            <a:r>
              <a:rPr lang="de-DE" dirty="0" err="1"/>
              <a:t>queries</a:t>
            </a:r>
            <a:endParaRPr lang="de-DE" dirty="0"/>
          </a:p>
        </p:txBody>
      </p:sp>
      <p:sp>
        <p:nvSpPr>
          <p:cNvPr id="4201" name="Rectangle 4200">
            <a:extLst>
              <a:ext uri="{FF2B5EF4-FFF2-40B4-BE49-F238E27FC236}">
                <a16:creationId xmlns:a16="http://schemas.microsoft.com/office/drawing/2014/main" id="{A4249563-BEA5-4169-A07E-28FCC61B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603" y="3099674"/>
            <a:ext cx="6268677" cy="295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Javarevisited: A Better way to write Complex SQL queries for Programmers">
            <a:extLst>
              <a:ext uri="{FF2B5EF4-FFF2-40B4-BE49-F238E27FC236}">
                <a16:creationId xmlns:a16="http://schemas.microsoft.com/office/drawing/2014/main" id="{F37F6DE4-CEC1-CAC1-EC2C-74E380B8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9" r="-1" b="4699"/>
          <a:stretch/>
        </p:blipFill>
        <p:spPr bwMode="auto">
          <a:xfrm>
            <a:off x="5267938" y="3912124"/>
            <a:ext cx="3043279" cy="143440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⭕️ Six Ways to Optimize SQLAlchemy - by Bob Cao">
            <a:extLst>
              <a:ext uri="{FF2B5EF4-FFF2-40B4-BE49-F238E27FC236}">
                <a16:creationId xmlns:a16="http://schemas.microsoft.com/office/drawing/2014/main" id="{DCDB38E9-481B-B3CD-8371-CA016B25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5051" y="3646014"/>
            <a:ext cx="2891219" cy="185760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0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A54A8B-6E9B-958B-DE59-250D5529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2. Core Concepts</a:t>
            </a:r>
          </a:p>
        </p:txBody>
      </p:sp>
    </p:spTree>
    <p:extLst>
      <p:ext uri="{BB962C8B-B14F-4D97-AF65-F5344CB8AC3E}">
        <p14:creationId xmlns:p14="http://schemas.microsoft.com/office/powerpoint/2010/main" val="22246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25810-CE16-B93E-DDF8-869C22BF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de-DE"/>
              <a:t>Objects vs. Relational Data 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ECB3A81-2AC2-61B7-239E-8B4FA0E4F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09572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01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45FC387-B7A9-C07F-1E6B-FD28263F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How ORM works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38804A5-65CA-2B73-F80A-79F6FA4C6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1006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73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372734-5B56-CA70-4B7D-8557C863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de-DE" sz="2400"/>
              <a:t>Common Patterns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71A99C3-1794-B5D6-8F6F-3793C8E73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638059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58232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257</Words>
  <Application>Microsoft Macintosh PowerPoint</Application>
  <PresentationFormat>Breitbild</PresentationFormat>
  <Paragraphs>74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Rockwell</vt:lpstr>
      <vt:lpstr>Wingdings</vt:lpstr>
      <vt:lpstr>Atlas</vt:lpstr>
      <vt:lpstr>Introduction to ORM</vt:lpstr>
      <vt:lpstr>Content</vt:lpstr>
      <vt:lpstr>1. Introduction</vt:lpstr>
      <vt:lpstr>What is ORM?</vt:lpstr>
      <vt:lpstr>Why use ORM?</vt:lpstr>
      <vt:lpstr>2. Core Concepts</vt:lpstr>
      <vt:lpstr>Objects vs. Relational Data </vt:lpstr>
      <vt:lpstr>How ORM works</vt:lpstr>
      <vt:lpstr>Common Patterns</vt:lpstr>
      <vt:lpstr>3. Benefits and Challenges</vt:lpstr>
      <vt:lpstr>Benefits</vt:lpstr>
      <vt:lpstr>Challenges and Limitations</vt:lpstr>
      <vt:lpstr>4. Popular Frameworks</vt:lpstr>
      <vt:lpstr>Exercises</vt:lpstr>
      <vt:lpstr>Requirements</vt:lpstr>
      <vt:lpstr>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Niklas Diederich</dc:creator>
  <cp:lastModifiedBy>Jan Niklas Diederich</cp:lastModifiedBy>
  <cp:revision>2</cp:revision>
  <dcterms:created xsi:type="dcterms:W3CDTF">2024-08-30T07:29:53Z</dcterms:created>
  <dcterms:modified xsi:type="dcterms:W3CDTF">2024-09-02T09:51:57Z</dcterms:modified>
</cp:coreProperties>
</file>