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6"/>
  </p:normalViewPr>
  <p:slideViewPr>
    <p:cSldViewPr snapToGrid="0">
      <p:cViewPr varScale="1">
        <p:scale>
          <a:sx n="135" d="100"/>
          <a:sy n="135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FB770-D706-4363-8457-A436EBF65C9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EF44DB-9768-482B-BD83-CCF6CFC100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Benefits</a:t>
          </a:r>
          <a:endParaRPr lang="en-US"/>
        </a:p>
      </dgm:t>
    </dgm:pt>
    <dgm:pt modelId="{FEF2D415-2A58-44DB-853A-3FD4EB014703}" type="parTrans" cxnId="{1A7B68DC-39D7-43D7-A3B2-FE7C1AEE02D7}">
      <dgm:prSet/>
      <dgm:spPr/>
      <dgm:t>
        <a:bodyPr/>
        <a:lstStyle/>
        <a:p>
          <a:endParaRPr lang="en-US"/>
        </a:p>
      </dgm:t>
    </dgm:pt>
    <dgm:pt modelId="{B373ABC0-DF12-4DF0-BFC1-94CA154057AB}" type="sibTrans" cxnId="{1A7B68DC-39D7-43D7-A3B2-FE7C1AEE02D7}">
      <dgm:prSet/>
      <dgm:spPr/>
      <dgm:t>
        <a:bodyPr/>
        <a:lstStyle/>
        <a:p>
          <a:endParaRPr lang="en-US"/>
        </a:p>
      </dgm:t>
    </dgm:pt>
    <dgm:pt modelId="{73859AEB-5F76-4AB1-ADD4-CFF860938C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Abstraction</a:t>
          </a:r>
        </a:p>
      </dgm:t>
    </dgm:pt>
    <dgm:pt modelId="{DA0BDEF0-558A-4E9F-973F-CDD99FF5B3AF}" type="parTrans" cxnId="{F3AC4CD7-4660-49CF-826D-C714096B1F80}">
      <dgm:prSet/>
      <dgm:spPr/>
      <dgm:t>
        <a:bodyPr/>
        <a:lstStyle/>
        <a:p>
          <a:endParaRPr lang="en-US"/>
        </a:p>
      </dgm:t>
    </dgm:pt>
    <dgm:pt modelId="{88426173-728C-4468-B9AC-171A952B370C}" type="sibTrans" cxnId="{F3AC4CD7-4660-49CF-826D-C714096B1F80}">
      <dgm:prSet/>
      <dgm:spPr/>
      <dgm:t>
        <a:bodyPr/>
        <a:lstStyle/>
        <a:p>
          <a:endParaRPr lang="en-US"/>
        </a:p>
      </dgm:t>
    </dgm:pt>
    <dgm:pt modelId="{42878427-BDC3-4A6E-9DD4-4DBF6D6480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Drawbacks</a:t>
          </a:r>
          <a:endParaRPr lang="en-US"/>
        </a:p>
      </dgm:t>
    </dgm:pt>
    <dgm:pt modelId="{A4B71CF0-ECFA-406F-A13C-3D3AA55B724B}" type="parTrans" cxnId="{92899116-1C77-4590-8B83-3C66B388D70D}">
      <dgm:prSet/>
      <dgm:spPr/>
      <dgm:t>
        <a:bodyPr/>
        <a:lstStyle/>
        <a:p>
          <a:endParaRPr lang="en-US"/>
        </a:p>
      </dgm:t>
    </dgm:pt>
    <dgm:pt modelId="{753C452F-F182-4CDD-8D51-3F1267A75E74}" type="sibTrans" cxnId="{92899116-1C77-4590-8B83-3C66B388D70D}">
      <dgm:prSet/>
      <dgm:spPr/>
      <dgm:t>
        <a:bodyPr/>
        <a:lstStyle/>
        <a:p>
          <a:endParaRPr lang="en-US"/>
        </a:p>
      </dgm:t>
    </dgm:pt>
    <dgm:pt modelId="{C6BD030A-84D5-448C-BAF2-5314BFF4BE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</a:t>
          </a:r>
        </a:p>
      </dgm:t>
    </dgm:pt>
    <dgm:pt modelId="{C31A31A1-9C33-484F-8E10-9F0E74F67B29}" type="parTrans" cxnId="{27DB5519-A36A-4BFB-AF42-EF2B78710521}">
      <dgm:prSet/>
      <dgm:spPr/>
      <dgm:t>
        <a:bodyPr/>
        <a:lstStyle/>
        <a:p>
          <a:endParaRPr lang="en-US"/>
        </a:p>
      </dgm:t>
    </dgm:pt>
    <dgm:pt modelId="{5F0D1E22-699C-434D-BE72-DA539615A46C}" type="sibTrans" cxnId="{27DB5519-A36A-4BFB-AF42-EF2B78710521}">
      <dgm:prSet/>
      <dgm:spPr/>
      <dgm:t>
        <a:bodyPr/>
        <a:lstStyle/>
        <a:p>
          <a:endParaRPr lang="en-US"/>
        </a:p>
      </dgm:t>
    </dgm:pt>
    <dgm:pt modelId="{FC14BF03-FE3C-4188-B6E9-FED29FF87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Complexity</a:t>
          </a:r>
        </a:p>
      </dgm:t>
    </dgm:pt>
    <dgm:pt modelId="{BF7594C4-184E-49C1-8F11-703D224B0739}" type="parTrans" cxnId="{027D4AFB-5086-4412-8715-7577F32B3150}">
      <dgm:prSet/>
      <dgm:spPr/>
      <dgm:t>
        <a:bodyPr/>
        <a:lstStyle/>
        <a:p>
          <a:endParaRPr lang="en-US"/>
        </a:p>
      </dgm:t>
    </dgm:pt>
    <dgm:pt modelId="{84C08FDC-0436-4C8B-B63B-E59ADB7BB6AC}" type="sibTrans" cxnId="{027D4AFB-5086-4412-8715-7577F32B3150}">
      <dgm:prSet/>
      <dgm:spPr/>
      <dgm:t>
        <a:bodyPr/>
        <a:lstStyle/>
        <a:p>
          <a:endParaRPr lang="en-US"/>
        </a:p>
      </dgm:t>
    </dgm:pt>
    <dgm:pt modelId="{F4E86C04-2D2F-48D1-ABDC-9B5FF099F93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Productivity</a:t>
          </a:r>
          <a:endParaRPr lang="en-US"/>
        </a:p>
      </dgm:t>
    </dgm:pt>
    <dgm:pt modelId="{70114D0B-AE27-4E6B-A2B6-7DAE6CE64129}" type="sibTrans" cxnId="{20824396-757B-4414-A483-0EB54B2C5C7B}">
      <dgm:prSet/>
      <dgm:spPr/>
      <dgm:t>
        <a:bodyPr/>
        <a:lstStyle/>
        <a:p>
          <a:endParaRPr lang="en-US"/>
        </a:p>
      </dgm:t>
    </dgm:pt>
    <dgm:pt modelId="{FC645102-DD68-46ED-9A8D-62EBB932CD48}" type="parTrans" cxnId="{20824396-757B-4414-A483-0EB54B2C5C7B}">
      <dgm:prSet/>
      <dgm:spPr/>
      <dgm:t>
        <a:bodyPr/>
        <a:lstStyle/>
        <a:p>
          <a:endParaRPr lang="en-US"/>
        </a:p>
      </dgm:t>
    </dgm:pt>
    <dgm:pt modelId="{B17DD5C4-3E9D-F745-8586-CEAED2867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Maintainability</a:t>
          </a:r>
        </a:p>
      </dgm:t>
    </dgm:pt>
    <dgm:pt modelId="{77E14DAE-E0BD-0140-9A7A-52A5F300C251}" type="parTrans" cxnId="{85EB58BC-52DC-8549-A912-F19447434DE8}">
      <dgm:prSet/>
      <dgm:spPr/>
      <dgm:t>
        <a:bodyPr/>
        <a:lstStyle/>
        <a:p>
          <a:endParaRPr lang="de-DE"/>
        </a:p>
      </dgm:t>
    </dgm:pt>
    <dgm:pt modelId="{71A03DB2-2BC6-C04E-A509-1166712348FF}" type="sibTrans" cxnId="{85EB58BC-52DC-8549-A912-F19447434DE8}">
      <dgm:prSet/>
      <dgm:spPr/>
      <dgm:t>
        <a:bodyPr/>
        <a:lstStyle/>
        <a:p>
          <a:endParaRPr lang="de-DE"/>
        </a:p>
      </dgm:t>
    </dgm:pt>
    <dgm:pt modelId="{AC80A4F1-CE99-4F18-AF2D-BF830A325671}" type="pres">
      <dgm:prSet presAssocID="{E61FB770-D706-4363-8457-A436EBF65C94}" presName="root" presStyleCnt="0">
        <dgm:presLayoutVars>
          <dgm:dir/>
          <dgm:resizeHandles val="exact"/>
        </dgm:presLayoutVars>
      </dgm:prSet>
      <dgm:spPr/>
    </dgm:pt>
    <dgm:pt modelId="{41B37B91-897B-4D90-BC69-112181AA3292}" type="pres">
      <dgm:prSet presAssocID="{44EF44DB-9768-482B-BD83-CCF6CFC100E4}" presName="compNode" presStyleCnt="0"/>
      <dgm:spPr/>
    </dgm:pt>
    <dgm:pt modelId="{68022661-9C3B-45CC-BFDE-578C38DFCF76}" type="pres">
      <dgm:prSet presAssocID="{44EF44DB-9768-482B-BD83-CCF6CFC100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0334D66-E74C-4B8B-9F8E-1C43FF0025A6}" type="pres">
      <dgm:prSet presAssocID="{44EF44DB-9768-482B-BD83-CCF6CFC100E4}" presName="iconSpace" presStyleCnt="0"/>
      <dgm:spPr/>
    </dgm:pt>
    <dgm:pt modelId="{4DBCB557-B866-41F1-AB62-307F2B03E73B}" type="pres">
      <dgm:prSet presAssocID="{44EF44DB-9768-482B-BD83-CCF6CFC100E4}" presName="parTx" presStyleLbl="revTx" presStyleIdx="0" presStyleCnt="4">
        <dgm:presLayoutVars>
          <dgm:chMax val="0"/>
          <dgm:chPref val="0"/>
        </dgm:presLayoutVars>
      </dgm:prSet>
      <dgm:spPr/>
    </dgm:pt>
    <dgm:pt modelId="{55FD0BCF-8247-4E60-9FE2-7D380FE42433}" type="pres">
      <dgm:prSet presAssocID="{44EF44DB-9768-482B-BD83-CCF6CFC100E4}" presName="txSpace" presStyleCnt="0"/>
      <dgm:spPr/>
    </dgm:pt>
    <dgm:pt modelId="{86BF76A7-B781-48D5-A133-42BE37000741}" type="pres">
      <dgm:prSet presAssocID="{44EF44DB-9768-482B-BD83-CCF6CFC100E4}" presName="desTx" presStyleLbl="revTx" presStyleIdx="1" presStyleCnt="4">
        <dgm:presLayoutVars/>
      </dgm:prSet>
      <dgm:spPr/>
    </dgm:pt>
    <dgm:pt modelId="{9503A204-A6E4-4154-BB5C-9491274A375F}" type="pres">
      <dgm:prSet presAssocID="{B373ABC0-DF12-4DF0-BFC1-94CA154057AB}" presName="sibTrans" presStyleCnt="0"/>
      <dgm:spPr/>
    </dgm:pt>
    <dgm:pt modelId="{AA7C7CF1-F3EF-4A8A-A1F2-974F926DD716}" type="pres">
      <dgm:prSet presAssocID="{42878427-BDC3-4A6E-9DD4-4DBF6D6480C4}" presName="compNode" presStyleCnt="0"/>
      <dgm:spPr/>
    </dgm:pt>
    <dgm:pt modelId="{7E33DBCE-860D-4227-A104-67017DC18621}" type="pres">
      <dgm:prSet presAssocID="{42878427-BDC3-4A6E-9DD4-4DBF6D6480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B7685424-4154-41F7-92FE-62DD7513DB10}" type="pres">
      <dgm:prSet presAssocID="{42878427-BDC3-4A6E-9DD4-4DBF6D6480C4}" presName="iconSpace" presStyleCnt="0"/>
      <dgm:spPr/>
    </dgm:pt>
    <dgm:pt modelId="{1F2726AF-D52D-4920-8B83-81CE6F797AF1}" type="pres">
      <dgm:prSet presAssocID="{42878427-BDC3-4A6E-9DD4-4DBF6D6480C4}" presName="parTx" presStyleLbl="revTx" presStyleIdx="2" presStyleCnt="4">
        <dgm:presLayoutVars>
          <dgm:chMax val="0"/>
          <dgm:chPref val="0"/>
        </dgm:presLayoutVars>
      </dgm:prSet>
      <dgm:spPr/>
    </dgm:pt>
    <dgm:pt modelId="{AC887CDB-3902-48F0-BBAF-37FE7D0DBF0B}" type="pres">
      <dgm:prSet presAssocID="{42878427-BDC3-4A6E-9DD4-4DBF6D6480C4}" presName="txSpace" presStyleCnt="0"/>
      <dgm:spPr/>
    </dgm:pt>
    <dgm:pt modelId="{40C78753-8E05-4A92-98ED-71B996F229F1}" type="pres">
      <dgm:prSet presAssocID="{42878427-BDC3-4A6E-9DD4-4DBF6D6480C4}" presName="desTx" presStyleLbl="revTx" presStyleIdx="3" presStyleCnt="4">
        <dgm:presLayoutVars/>
      </dgm:prSet>
      <dgm:spPr/>
    </dgm:pt>
  </dgm:ptLst>
  <dgm:cxnLst>
    <dgm:cxn modelId="{F5CB5D0C-891A-2741-8E51-DF4659106E9C}" type="presOf" srcId="{44EF44DB-9768-482B-BD83-CCF6CFC100E4}" destId="{4DBCB557-B866-41F1-AB62-307F2B03E73B}" srcOrd="0" destOrd="0" presId="urn:microsoft.com/office/officeart/2018/5/layout/CenteredIconLabelDescriptionList"/>
    <dgm:cxn modelId="{94A92D16-2770-2F4E-935E-169E04FBB8B0}" type="presOf" srcId="{E61FB770-D706-4363-8457-A436EBF65C94}" destId="{AC80A4F1-CE99-4F18-AF2D-BF830A325671}" srcOrd="0" destOrd="0" presId="urn:microsoft.com/office/officeart/2018/5/layout/CenteredIconLabelDescriptionList"/>
    <dgm:cxn modelId="{92899116-1C77-4590-8B83-3C66B388D70D}" srcId="{E61FB770-D706-4363-8457-A436EBF65C94}" destId="{42878427-BDC3-4A6E-9DD4-4DBF6D6480C4}" srcOrd="1" destOrd="0" parTransId="{A4B71CF0-ECFA-406F-A13C-3D3AA55B724B}" sibTransId="{753C452F-F182-4CDD-8D51-3F1267A75E74}"/>
    <dgm:cxn modelId="{27DB5519-A36A-4BFB-AF42-EF2B78710521}" srcId="{42878427-BDC3-4A6E-9DD4-4DBF6D6480C4}" destId="{C6BD030A-84D5-448C-BAF2-5314BFF4BEC2}" srcOrd="0" destOrd="0" parTransId="{C31A31A1-9C33-484F-8E10-9F0E74F67B29}" sibTransId="{5F0D1E22-699C-434D-BE72-DA539615A46C}"/>
    <dgm:cxn modelId="{BCDACE71-224C-F34D-8269-D5F63D1F69A4}" type="presOf" srcId="{42878427-BDC3-4A6E-9DD4-4DBF6D6480C4}" destId="{1F2726AF-D52D-4920-8B83-81CE6F797AF1}" srcOrd="0" destOrd="0" presId="urn:microsoft.com/office/officeart/2018/5/layout/CenteredIconLabelDescriptionList"/>
    <dgm:cxn modelId="{37B42681-83EB-7144-ACE4-E3EB0BED6005}" type="presOf" srcId="{F4E86C04-2D2F-48D1-ABDC-9B5FF099F932}" destId="{86BF76A7-B781-48D5-A133-42BE37000741}" srcOrd="0" destOrd="1" presId="urn:microsoft.com/office/officeart/2018/5/layout/CenteredIconLabelDescriptionList"/>
    <dgm:cxn modelId="{20824396-757B-4414-A483-0EB54B2C5C7B}" srcId="{44EF44DB-9768-482B-BD83-CCF6CFC100E4}" destId="{F4E86C04-2D2F-48D1-ABDC-9B5FF099F932}" srcOrd="1" destOrd="0" parTransId="{FC645102-DD68-46ED-9A8D-62EBB932CD48}" sibTransId="{70114D0B-AE27-4E6B-A2B6-7DAE6CE64129}"/>
    <dgm:cxn modelId="{7C029B9A-A057-C64A-93AB-4A4F6C477A6C}" type="presOf" srcId="{B17DD5C4-3E9D-F745-8586-CEAED286742C}" destId="{86BF76A7-B781-48D5-A133-42BE37000741}" srcOrd="0" destOrd="2" presId="urn:microsoft.com/office/officeart/2018/5/layout/CenteredIconLabelDescriptionList"/>
    <dgm:cxn modelId="{44A50B9E-7B05-034D-BEC7-C62AF06CC4EF}" type="presOf" srcId="{73859AEB-5F76-4AB1-ADD4-CFF860938CA9}" destId="{86BF76A7-B781-48D5-A133-42BE37000741}" srcOrd="0" destOrd="0" presId="urn:microsoft.com/office/officeart/2018/5/layout/CenteredIconLabelDescriptionList"/>
    <dgm:cxn modelId="{85EB58BC-52DC-8549-A912-F19447434DE8}" srcId="{44EF44DB-9768-482B-BD83-CCF6CFC100E4}" destId="{B17DD5C4-3E9D-F745-8586-CEAED286742C}" srcOrd="2" destOrd="0" parTransId="{77E14DAE-E0BD-0140-9A7A-52A5F300C251}" sibTransId="{71A03DB2-2BC6-C04E-A509-1166712348FF}"/>
    <dgm:cxn modelId="{F3AC4CD7-4660-49CF-826D-C714096B1F80}" srcId="{44EF44DB-9768-482B-BD83-CCF6CFC100E4}" destId="{73859AEB-5F76-4AB1-ADD4-CFF860938CA9}" srcOrd="0" destOrd="0" parTransId="{DA0BDEF0-558A-4E9F-973F-CDD99FF5B3AF}" sibTransId="{88426173-728C-4468-B9AC-171A952B370C}"/>
    <dgm:cxn modelId="{4AF909DC-0873-3442-8B91-640880EB8656}" type="presOf" srcId="{FC14BF03-FE3C-4188-B6E9-FED29FF87CB7}" destId="{40C78753-8E05-4A92-98ED-71B996F229F1}" srcOrd="0" destOrd="1" presId="urn:microsoft.com/office/officeart/2018/5/layout/CenteredIconLabelDescriptionList"/>
    <dgm:cxn modelId="{1A7B68DC-39D7-43D7-A3B2-FE7C1AEE02D7}" srcId="{E61FB770-D706-4363-8457-A436EBF65C94}" destId="{44EF44DB-9768-482B-BD83-CCF6CFC100E4}" srcOrd="0" destOrd="0" parTransId="{FEF2D415-2A58-44DB-853A-3FD4EB014703}" sibTransId="{B373ABC0-DF12-4DF0-BFC1-94CA154057AB}"/>
    <dgm:cxn modelId="{D5053CFA-03E9-4348-8D81-EC1E53602BFF}" type="presOf" srcId="{C6BD030A-84D5-448C-BAF2-5314BFF4BEC2}" destId="{40C78753-8E05-4A92-98ED-71B996F229F1}" srcOrd="0" destOrd="0" presId="urn:microsoft.com/office/officeart/2018/5/layout/CenteredIconLabelDescriptionList"/>
    <dgm:cxn modelId="{027D4AFB-5086-4412-8715-7577F32B3150}" srcId="{42878427-BDC3-4A6E-9DD4-4DBF6D6480C4}" destId="{FC14BF03-FE3C-4188-B6E9-FED29FF87CB7}" srcOrd="1" destOrd="0" parTransId="{BF7594C4-184E-49C1-8F11-703D224B0739}" sibTransId="{84C08FDC-0436-4C8B-B63B-E59ADB7BB6AC}"/>
    <dgm:cxn modelId="{923D4914-EC02-D64A-AF34-0D3BF4C12076}" type="presParOf" srcId="{AC80A4F1-CE99-4F18-AF2D-BF830A325671}" destId="{41B37B91-897B-4D90-BC69-112181AA3292}" srcOrd="0" destOrd="0" presId="urn:microsoft.com/office/officeart/2018/5/layout/CenteredIconLabelDescriptionList"/>
    <dgm:cxn modelId="{8E0934F7-F4A6-E94D-8DA7-6BCFA1410465}" type="presParOf" srcId="{41B37B91-897B-4D90-BC69-112181AA3292}" destId="{68022661-9C3B-45CC-BFDE-578C38DFCF76}" srcOrd="0" destOrd="0" presId="urn:microsoft.com/office/officeart/2018/5/layout/CenteredIconLabelDescriptionList"/>
    <dgm:cxn modelId="{638DCC92-0179-6841-954F-D95EEACABD33}" type="presParOf" srcId="{41B37B91-897B-4D90-BC69-112181AA3292}" destId="{60334D66-E74C-4B8B-9F8E-1C43FF0025A6}" srcOrd="1" destOrd="0" presId="urn:microsoft.com/office/officeart/2018/5/layout/CenteredIconLabelDescriptionList"/>
    <dgm:cxn modelId="{557E2FC6-0BCC-3347-A4B8-CE8DA7F2D3B3}" type="presParOf" srcId="{41B37B91-897B-4D90-BC69-112181AA3292}" destId="{4DBCB557-B866-41F1-AB62-307F2B03E73B}" srcOrd="2" destOrd="0" presId="urn:microsoft.com/office/officeart/2018/5/layout/CenteredIconLabelDescriptionList"/>
    <dgm:cxn modelId="{7E8CCA58-AC4D-EC41-97FF-9F1B6B4B9258}" type="presParOf" srcId="{41B37B91-897B-4D90-BC69-112181AA3292}" destId="{55FD0BCF-8247-4E60-9FE2-7D380FE42433}" srcOrd="3" destOrd="0" presId="urn:microsoft.com/office/officeart/2018/5/layout/CenteredIconLabelDescriptionList"/>
    <dgm:cxn modelId="{435F6518-CCC7-CC42-876E-B4CCC9FC4B22}" type="presParOf" srcId="{41B37B91-897B-4D90-BC69-112181AA3292}" destId="{86BF76A7-B781-48D5-A133-42BE37000741}" srcOrd="4" destOrd="0" presId="urn:microsoft.com/office/officeart/2018/5/layout/CenteredIconLabelDescriptionList"/>
    <dgm:cxn modelId="{BDD47617-D09B-2F45-8E3C-7FDF5ACD1CB2}" type="presParOf" srcId="{AC80A4F1-CE99-4F18-AF2D-BF830A325671}" destId="{9503A204-A6E4-4154-BB5C-9491274A375F}" srcOrd="1" destOrd="0" presId="urn:microsoft.com/office/officeart/2018/5/layout/CenteredIconLabelDescriptionList"/>
    <dgm:cxn modelId="{8C71E4EA-3E5C-BC46-AAB0-5B027F6D1404}" type="presParOf" srcId="{AC80A4F1-CE99-4F18-AF2D-BF830A325671}" destId="{AA7C7CF1-F3EF-4A8A-A1F2-974F926DD716}" srcOrd="2" destOrd="0" presId="urn:microsoft.com/office/officeart/2018/5/layout/CenteredIconLabelDescriptionList"/>
    <dgm:cxn modelId="{9C891685-AC96-EC41-A4D5-3FF72BB33CC5}" type="presParOf" srcId="{AA7C7CF1-F3EF-4A8A-A1F2-974F926DD716}" destId="{7E33DBCE-860D-4227-A104-67017DC18621}" srcOrd="0" destOrd="0" presId="urn:microsoft.com/office/officeart/2018/5/layout/CenteredIconLabelDescriptionList"/>
    <dgm:cxn modelId="{7D0502A1-754A-E64C-A5B7-C70F6B7A347D}" type="presParOf" srcId="{AA7C7CF1-F3EF-4A8A-A1F2-974F926DD716}" destId="{B7685424-4154-41F7-92FE-62DD7513DB10}" srcOrd="1" destOrd="0" presId="urn:microsoft.com/office/officeart/2018/5/layout/CenteredIconLabelDescriptionList"/>
    <dgm:cxn modelId="{C56657E7-F5EA-0648-90E0-F0D6C68A5A19}" type="presParOf" srcId="{AA7C7CF1-F3EF-4A8A-A1F2-974F926DD716}" destId="{1F2726AF-D52D-4920-8B83-81CE6F797AF1}" srcOrd="2" destOrd="0" presId="urn:microsoft.com/office/officeart/2018/5/layout/CenteredIconLabelDescriptionList"/>
    <dgm:cxn modelId="{7107DD1E-FA71-A04D-B99B-D6DD495BA937}" type="presParOf" srcId="{AA7C7CF1-F3EF-4A8A-A1F2-974F926DD716}" destId="{AC887CDB-3902-48F0-BBAF-37FE7D0DBF0B}" srcOrd="3" destOrd="0" presId="urn:microsoft.com/office/officeart/2018/5/layout/CenteredIconLabelDescriptionList"/>
    <dgm:cxn modelId="{A9E4AACC-F7B0-024A-985B-D66AABEB4B74}" type="presParOf" srcId="{AA7C7CF1-F3EF-4A8A-A1F2-974F926DD716}" destId="{40C78753-8E05-4A92-98ED-71B996F229F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C23CD-5A1A-4B42-993A-50EAB0A42BC7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69C096D-7E27-4CB9-99B8-B2CC89FC4A8E}">
      <dgm:prSet/>
      <dgm:spPr/>
      <dgm:t>
        <a:bodyPr/>
        <a:lstStyle/>
        <a:p>
          <a:r>
            <a:rPr lang="de-DE"/>
            <a:t>Python</a:t>
          </a:r>
          <a:endParaRPr lang="en-US"/>
        </a:p>
      </dgm:t>
    </dgm:pt>
    <dgm:pt modelId="{951EE76E-6FF0-4E17-802E-AA63B5614AA6}" type="parTrans" cxnId="{DC0CE677-8022-4647-BE0C-9DD8A0BAB381}">
      <dgm:prSet/>
      <dgm:spPr/>
      <dgm:t>
        <a:bodyPr/>
        <a:lstStyle/>
        <a:p>
          <a:endParaRPr lang="en-US"/>
        </a:p>
      </dgm:t>
    </dgm:pt>
    <dgm:pt modelId="{03725FCD-DE22-4AD0-9F61-C10BFCBEB406}" type="sibTrans" cxnId="{DC0CE677-8022-4647-BE0C-9DD8A0BAB381}">
      <dgm:prSet/>
      <dgm:spPr/>
      <dgm:t>
        <a:bodyPr/>
        <a:lstStyle/>
        <a:p>
          <a:endParaRPr lang="en-US"/>
        </a:p>
      </dgm:t>
    </dgm:pt>
    <dgm:pt modelId="{BF92AA4E-42ED-4980-A8A6-98929D0DF38A}">
      <dgm:prSet/>
      <dgm:spPr/>
      <dgm:t>
        <a:bodyPr/>
        <a:lstStyle/>
        <a:p>
          <a:r>
            <a:rPr lang="de-DE" dirty="0" err="1"/>
            <a:t>SQLAlchemy</a:t>
          </a:r>
          <a:r>
            <a:rPr lang="de-DE" dirty="0"/>
            <a:t>, Django ORM</a:t>
          </a:r>
          <a:endParaRPr lang="en-US" dirty="0"/>
        </a:p>
      </dgm:t>
    </dgm:pt>
    <dgm:pt modelId="{D6E497DB-A331-43E4-87BE-593981FD9A9B}" type="parTrans" cxnId="{94936B3F-96CD-4753-83B4-2BFF20AE41D9}">
      <dgm:prSet/>
      <dgm:spPr/>
      <dgm:t>
        <a:bodyPr/>
        <a:lstStyle/>
        <a:p>
          <a:endParaRPr lang="en-US"/>
        </a:p>
      </dgm:t>
    </dgm:pt>
    <dgm:pt modelId="{FF4ECC0D-9812-443C-A3F3-AA54BD39D840}" type="sibTrans" cxnId="{94936B3F-96CD-4753-83B4-2BFF20AE41D9}">
      <dgm:prSet/>
      <dgm:spPr/>
      <dgm:t>
        <a:bodyPr/>
        <a:lstStyle/>
        <a:p>
          <a:endParaRPr lang="en-US"/>
        </a:p>
      </dgm:t>
    </dgm:pt>
    <dgm:pt modelId="{51B1F051-642C-4003-8ABC-762A8742C9B8}">
      <dgm:prSet/>
      <dgm:spPr/>
      <dgm:t>
        <a:bodyPr/>
        <a:lstStyle/>
        <a:p>
          <a:r>
            <a:rPr lang="de-DE"/>
            <a:t>Java</a:t>
          </a:r>
          <a:endParaRPr lang="en-US"/>
        </a:p>
      </dgm:t>
    </dgm:pt>
    <dgm:pt modelId="{049D4F18-8C3E-4829-85B8-A4452A642ECC}" type="parTrans" cxnId="{92E4B5C7-630E-4494-91A4-11764EEDF03C}">
      <dgm:prSet/>
      <dgm:spPr/>
      <dgm:t>
        <a:bodyPr/>
        <a:lstStyle/>
        <a:p>
          <a:endParaRPr lang="en-US"/>
        </a:p>
      </dgm:t>
    </dgm:pt>
    <dgm:pt modelId="{34D4BF9C-3267-4ECC-863C-C4FEA49370B7}" type="sibTrans" cxnId="{92E4B5C7-630E-4494-91A4-11764EEDF03C}">
      <dgm:prSet/>
      <dgm:spPr/>
      <dgm:t>
        <a:bodyPr/>
        <a:lstStyle/>
        <a:p>
          <a:endParaRPr lang="en-US"/>
        </a:p>
      </dgm:t>
    </dgm:pt>
    <dgm:pt modelId="{EB788C51-EC6F-4AA4-9E5E-F24E1AD7EC74}">
      <dgm:prSet/>
      <dgm:spPr/>
      <dgm:t>
        <a:bodyPr/>
        <a:lstStyle/>
        <a:p>
          <a:r>
            <a:rPr lang="de-DE"/>
            <a:t>Hibernate</a:t>
          </a:r>
          <a:endParaRPr lang="en-US"/>
        </a:p>
      </dgm:t>
    </dgm:pt>
    <dgm:pt modelId="{172F1D50-9975-4370-8BAD-0630A898D010}" type="parTrans" cxnId="{410EE05C-600B-4541-9564-6803493AA48E}">
      <dgm:prSet/>
      <dgm:spPr/>
      <dgm:t>
        <a:bodyPr/>
        <a:lstStyle/>
        <a:p>
          <a:endParaRPr lang="en-US"/>
        </a:p>
      </dgm:t>
    </dgm:pt>
    <dgm:pt modelId="{CF0EB19F-6F72-4750-85E6-6664C15C948B}" type="sibTrans" cxnId="{410EE05C-600B-4541-9564-6803493AA48E}">
      <dgm:prSet/>
      <dgm:spPr/>
      <dgm:t>
        <a:bodyPr/>
        <a:lstStyle/>
        <a:p>
          <a:endParaRPr lang="en-US"/>
        </a:p>
      </dgm:t>
    </dgm:pt>
    <dgm:pt modelId="{F457339E-A198-4A69-A9B4-74D595472703}">
      <dgm:prSet/>
      <dgm:spPr/>
      <dgm:t>
        <a:bodyPr/>
        <a:lstStyle/>
        <a:p>
          <a:r>
            <a:rPr lang="de-DE"/>
            <a:t>Kotlin</a:t>
          </a:r>
          <a:endParaRPr lang="en-US"/>
        </a:p>
      </dgm:t>
    </dgm:pt>
    <dgm:pt modelId="{C647B594-6B49-487F-B5EA-0C33C121C0D9}" type="parTrans" cxnId="{1651ED79-EE6C-4D8C-8012-23D2D558E691}">
      <dgm:prSet/>
      <dgm:spPr/>
      <dgm:t>
        <a:bodyPr/>
        <a:lstStyle/>
        <a:p>
          <a:endParaRPr lang="en-US"/>
        </a:p>
      </dgm:t>
    </dgm:pt>
    <dgm:pt modelId="{28C99B90-3819-448B-B8BB-46219B05D72E}" type="sibTrans" cxnId="{1651ED79-EE6C-4D8C-8012-23D2D558E691}">
      <dgm:prSet/>
      <dgm:spPr/>
      <dgm:t>
        <a:bodyPr/>
        <a:lstStyle/>
        <a:p>
          <a:endParaRPr lang="en-US"/>
        </a:p>
      </dgm:t>
    </dgm:pt>
    <dgm:pt modelId="{16CDFFB4-C4C0-40E2-9B06-F8D844850362}">
      <dgm:prSet/>
      <dgm:spPr/>
      <dgm:t>
        <a:bodyPr/>
        <a:lstStyle/>
        <a:p>
          <a:r>
            <a:rPr lang="de-DE"/>
            <a:t>Exposed</a:t>
          </a:r>
          <a:endParaRPr lang="en-US"/>
        </a:p>
      </dgm:t>
    </dgm:pt>
    <dgm:pt modelId="{A541DA43-155F-4519-BB35-6560AE54DA22}" type="parTrans" cxnId="{8B0330AF-6060-472B-BEC8-57BA8C26489B}">
      <dgm:prSet/>
      <dgm:spPr/>
      <dgm:t>
        <a:bodyPr/>
        <a:lstStyle/>
        <a:p>
          <a:endParaRPr lang="en-US"/>
        </a:p>
      </dgm:t>
    </dgm:pt>
    <dgm:pt modelId="{662DF8EE-CED5-4268-ADAA-D40C0C676823}" type="sibTrans" cxnId="{8B0330AF-6060-472B-BEC8-57BA8C26489B}">
      <dgm:prSet/>
      <dgm:spPr/>
      <dgm:t>
        <a:bodyPr/>
        <a:lstStyle/>
        <a:p>
          <a:endParaRPr lang="en-US"/>
        </a:p>
      </dgm:t>
    </dgm:pt>
    <dgm:pt modelId="{FFD9A605-B231-4DB2-B628-18079C2C4044}">
      <dgm:prSet/>
      <dgm:spPr/>
      <dgm:t>
        <a:bodyPr/>
        <a:lstStyle/>
        <a:p>
          <a:r>
            <a:rPr lang="de-DE"/>
            <a:t>C#</a:t>
          </a:r>
          <a:endParaRPr lang="en-US"/>
        </a:p>
      </dgm:t>
    </dgm:pt>
    <dgm:pt modelId="{B19EDEA2-4325-4D1B-BEA9-63FD83472A9A}" type="parTrans" cxnId="{1020FABE-B019-4D5A-B829-89DB5815F24D}">
      <dgm:prSet/>
      <dgm:spPr/>
      <dgm:t>
        <a:bodyPr/>
        <a:lstStyle/>
        <a:p>
          <a:endParaRPr lang="en-US"/>
        </a:p>
      </dgm:t>
    </dgm:pt>
    <dgm:pt modelId="{020B4AEC-C090-4EDE-929C-32BF892DB2E7}" type="sibTrans" cxnId="{1020FABE-B019-4D5A-B829-89DB5815F24D}">
      <dgm:prSet/>
      <dgm:spPr/>
      <dgm:t>
        <a:bodyPr/>
        <a:lstStyle/>
        <a:p>
          <a:endParaRPr lang="en-US"/>
        </a:p>
      </dgm:t>
    </dgm:pt>
    <dgm:pt modelId="{556EB544-0CE7-47FB-965A-53356CAD32AF}">
      <dgm:prSet/>
      <dgm:spPr/>
      <dgm:t>
        <a:bodyPr/>
        <a:lstStyle/>
        <a:p>
          <a:r>
            <a:rPr lang="de-DE"/>
            <a:t>Entity Framework</a:t>
          </a:r>
          <a:endParaRPr lang="en-US"/>
        </a:p>
      </dgm:t>
    </dgm:pt>
    <dgm:pt modelId="{0A88ABB6-E110-40B6-A309-A30287973DD5}" type="parTrans" cxnId="{2CD18E21-DA59-437B-B899-A6554DB6ABED}">
      <dgm:prSet/>
      <dgm:spPr/>
      <dgm:t>
        <a:bodyPr/>
        <a:lstStyle/>
        <a:p>
          <a:endParaRPr lang="en-US"/>
        </a:p>
      </dgm:t>
    </dgm:pt>
    <dgm:pt modelId="{CA018A3F-8CB2-4750-B478-07D575CE3E18}" type="sibTrans" cxnId="{2CD18E21-DA59-437B-B899-A6554DB6ABED}">
      <dgm:prSet/>
      <dgm:spPr/>
      <dgm:t>
        <a:bodyPr/>
        <a:lstStyle/>
        <a:p>
          <a:endParaRPr lang="en-US"/>
        </a:p>
      </dgm:t>
    </dgm:pt>
    <dgm:pt modelId="{C2315D7C-D8FB-414C-BD2D-A8E51F0573B8}">
      <dgm:prSet/>
      <dgm:spPr/>
      <dgm:t>
        <a:bodyPr/>
        <a:lstStyle/>
        <a:p>
          <a:r>
            <a:rPr lang="de-DE"/>
            <a:t>PHP</a:t>
          </a:r>
          <a:endParaRPr lang="en-US"/>
        </a:p>
      </dgm:t>
    </dgm:pt>
    <dgm:pt modelId="{D3E25BCB-AF2B-4844-830F-EA27CF676219}" type="parTrans" cxnId="{F9A4A9C9-A058-4760-BE72-B7FDCE70358D}">
      <dgm:prSet/>
      <dgm:spPr/>
      <dgm:t>
        <a:bodyPr/>
        <a:lstStyle/>
        <a:p>
          <a:endParaRPr lang="en-US"/>
        </a:p>
      </dgm:t>
    </dgm:pt>
    <dgm:pt modelId="{6731D795-C995-4D7F-8DF0-2C082BC63CD7}" type="sibTrans" cxnId="{F9A4A9C9-A058-4760-BE72-B7FDCE70358D}">
      <dgm:prSet/>
      <dgm:spPr/>
      <dgm:t>
        <a:bodyPr/>
        <a:lstStyle/>
        <a:p>
          <a:endParaRPr lang="en-US"/>
        </a:p>
      </dgm:t>
    </dgm:pt>
    <dgm:pt modelId="{D871E76E-2393-4B86-A63C-0E96A07945C4}">
      <dgm:prSet/>
      <dgm:spPr/>
      <dgm:t>
        <a:bodyPr/>
        <a:lstStyle/>
        <a:p>
          <a:r>
            <a:rPr lang="de-DE"/>
            <a:t>Doctrine ORM</a:t>
          </a:r>
          <a:endParaRPr lang="en-US"/>
        </a:p>
      </dgm:t>
    </dgm:pt>
    <dgm:pt modelId="{FCB98691-EE47-4480-B30C-3ACF567E4BD9}" type="parTrans" cxnId="{E1093635-AB81-48C6-A897-5C025F22EAF7}">
      <dgm:prSet/>
      <dgm:spPr/>
      <dgm:t>
        <a:bodyPr/>
        <a:lstStyle/>
        <a:p>
          <a:endParaRPr lang="en-US"/>
        </a:p>
      </dgm:t>
    </dgm:pt>
    <dgm:pt modelId="{7F632C33-C7CA-4B22-A115-22881E236AD2}" type="sibTrans" cxnId="{E1093635-AB81-48C6-A897-5C025F22EAF7}">
      <dgm:prSet/>
      <dgm:spPr/>
      <dgm:t>
        <a:bodyPr/>
        <a:lstStyle/>
        <a:p>
          <a:endParaRPr lang="en-US"/>
        </a:p>
      </dgm:t>
    </dgm:pt>
    <dgm:pt modelId="{122DE3D4-D6D6-4229-94E1-8F1D62944149}">
      <dgm:prSet/>
      <dgm:spPr/>
      <dgm:t>
        <a:bodyPr/>
        <a:lstStyle/>
        <a:p>
          <a:r>
            <a:rPr lang="de-DE"/>
            <a:t>JavaScript / TypeScript</a:t>
          </a:r>
          <a:endParaRPr lang="en-US"/>
        </a:p>
      </dgm:t>
    </dgm:pt>
    <dgm:pt modelId="{4CAB57ED-D669-44EB-BB7F-C1162194197A}" type="parTrans" cxnId="{C3663D22-69BF-47D3-9DEF-366A77372231}">
      <dgm:prSet/>
      <dgm:spPr/>
      <dgm:t>
        <a:bodyPr/>
        <a:lstStyle/>
        <a:p>
          <a:endParaRPr lang="en-US"/>
        </a:p>
      </dgm:t>
    </dgm:pt>
    <dgm:pt modelId="{B66A063E-FFEE-4E91-9B05-6C1E31426BD2}" type="sibTrans" cxnId="{C3663D22-69BF-47D3-9DEF-366A77372231}">
      <dgm:prSet/>
      <dgm:spPr/>
      <dgm:t>
        <a:bodyPr/>
        <a:lstStyle/>
        <a:p>
          <a:endParaRPr lang="en-US"/>
        </a:p>
      </dgm:t>
    </dgm:pt>
    <dgm:pt modelId="{D1458D4E-9396-4271-AF15-A17AB2C6588B}">
      <dgm:prSet/>
      <dgm:spPr/>
      <dgm:t>
        <a:bodyPr/>
        <a:lstStyle/>
        <a:p>
          <a:r>
            <a:rPr lang="de-DE"/>
            <a:t>PrismaJS, TypeORM</a:t>
          </a:r>
          <a:endParaRPr lang="en-US"/>
        </a:p>
      </dgm:t>
    </dgm:pt>
    <dgm:pt modelId="{3C6A50C6-CB97-4B74-B294-31F17F709BDF}" type="parTrans" cxnId="{317C1BF3-B2B5-4031-B481-67082BAD0EF6}">
      <dgm:prSet/>
      <dgm:spPr/>
      <dgm:t>
        <a:bodyPr/>
        <a:lstStyle/>
        <a:p>
          <a:endParaRPr lang="en-US"/>
        </a:p>
      </dgm:t>
    </dgm:pt>
    <dgm:pt modelId="{970CBFD2-7C2D-4189-9AF8-0E9577290140}" type="sibTrans" cxnId="{317C1BF3-B2B5-4031-B481-67082BAD0EF6}">
      <dgm:prSet/>
      <dgm:spPr/>
      <dgm:t>
        <a:bodyPr/>
        <a:lstStyle/>
        <a:p>
          <a:endParaRPr lang="en-US"/>
        </a:p>
      </dgm:t>
    </dgm:pt>
    <dgm:pt modelId="{5F072A94-BC4C-5A4F-8E2F-77D41138AE7B}" type="pres">
      <dgm:prSet presAssocID="{83CC23CD-5A1A-4B42-993A-50EAB0A42BC7}" presName="vert0" presStyleCnt="0">
        <dgm:presLayoutVars>
          <dgm:dir/>
          <dgm:animOne val="branch"/>
          <dgm:animLvl val="lvl"/>
        </dgm:presLayoutVars>
      </dgm:prSet>
      <dgm:spPr/>
    </dgm:pt>
    <dgm:pt modelId="{9D54C1E0-DA28-4849-8491-EFCDCF6A7404}" type="pres">
      <dgm:prSet presAssocID="{169C096D-7E27-4CB9-99B8-B2CC89FC4A8E}" presName="thickLine" presStyleLbl="alignNode1" presStyleIdx="0" presStyleCnt="6"/>
      <dgm:spPr/>
    </dgm:pt>
    <dgm:pt modelId="{356A6833-E0B5-9A41-8F79-3497DC57BB60}" type="pres">
      <dgm:prSet presAssocID="{169C096D-7E27-4CB9-99B8-B2CC89FC4A8E}" presName="horz1" presStyleCnt="0"/>
      <dgm:spPr/>
    </dgm:pt>
    <dgm:pt modelId="{0BE718B6-6C48-9040-8AD9-A28DF9BAC803}" type="pres">
      <dgm:prSet presAssocID="{169C096D-7E27-4CB9-99B8-B2CC89FC4A8E}" presName="tx1" presStyleLbl="revTx" presStyleIdx="0" presStyleCnt="12"/>
      <dgm:spPr/>
    </dgm:pt>
    <dgm:pt modelId="{7E02A879-A9B6-1F46-A0CE-B31446228313}" type="pres">
      <dgm:prSet presAssocID="{169C096D-7E27-4CB9-99B8-B2CC89FC4A8E}" presName="vert1" presStyleCnt="0"/>
      <dgm:spPr/>
    </dgm:pt>
    <dgm:pt modelId="{72316A31-D8C8-534C-A7CF-575765F5F9AA}" type="pres">
      <dgm:prSet presAssocID="{BF92AA4E-42ED-4980-A8A6-98929D0DF38A}" presName="vertSpace2a" presStyleCnt="0"/>
      <dgm:spPr/>
    </dgm:pt>
    <dgm:pt modelId="{7BC6766E-D78E-094F-8125-9729A9086BE6}" type="pres">
      <dgm:prSet presAssocID="{BF92AA4E-42ED-4980-A8A6-98929D0DF38A}" presName="horz2" presStyleCnt="0"/>
      <dgm:spPr/>
    </dgm:pt>
    <dgm:pt modelId="{337330A2-14BA-5542-8952-8265D00782D6}" type="pres">
      <dgm:prSet presAssocID="{BF92AA4E-42ED-4980-A8A6-98929D0DF38A}" presName="horzSpace2" presStyleCnt="0"/>
      <dgm:spPr/>
    </dgm:pt>
    <dgm:pt modelId="{0010E1EA-25E5-5741-BD4B-B9B6D122362A}" type="pres">
      <dgm:prSet presAssocID="{BF92AA4E-42ED-4980-A8A6-98929D0DF38A}" presName="tx2" presStyleLbl="revTx" presStyleIdx="1" presStyleCnt="12"/>
      <dgm:spPr/>
    </dgm:pt>
    <dgm:pt modelId="{C083BD64-488C-3B45-BF0A-4BC99D684D13}" type="pres">
      <dgm:prSet presAssocID="{BF92AA4E-42ED-4980-A8A6-98929D0DF38A}" presName="vert2" presStyleCnt="0"/>
      <dgm:spPr/>
    </dgm:pt>
    <dgm:pt modelId="{BD927739-3741-B840-86BB-F4EE7B6C5926}" type="pres">
      <dgm:prSet presAssocID="{BF92AA4E-42ED-4980-A8A6-98929D0DF38A}" presName="thinLine2b" presStyleLbl="callout" presStyleIdx="0" presStyleCnt="6"/>
      <dgm:spPr/>
    </dgm:pt>
    <dgm:pt modelId="{C0EE07CF-76F6-8747-A62D-0436AF0F269D}" type="pres">
      <dgm:prSet presAssocID="{BF92AA4E-42ED-4980-A8A6-98929D0DF38A}" presName="vertSpace2b" presStyleCnt="0"/>
      <dgm:spPr/>
    </dgm:pt>
    <dgm:pt modelId="{1D969A50-2CB0-7E49-9713-FFA55E74FB9D}" type="pres">
      <dgm:prSet presAssocID="{51B1F051-642C-4003-8ABC-762A8742C9B8}" presName="thickLine" presStyleLbl="alignNode1" presStyleIdx="1" presStyleCnt="6"/>
      <dgm:spPr/>
    </dgm:pt>
    <dgm:pt modelId="{F6BF2BC9-F3BC-964A-B30B-8A53EED62048}" type="pres">
      <dgm:prSet presAssocID="{51B1F051-642C-4003-8ABC-762A8742C9B8}" presName="horz1" presStyleCnt="0"/>
      <dgm:spPr/>
    </dgm:pt>
    <dgm:pt modelId="{7FD95D9B-562A-D34E-A24B-7983D573FC24}" type="pres">
      <dgm:prSet presAssocID="{51B1F051-642C-4003-8ABC-762A8742C9B8}" presName="tx1" presStyleLbl="revTx" presStyleIdx="2" presStyleCnt="12"/>
      <dgm:spPr/>
    </dgm:pt>
    <dgm:pt modelId="{7984007D-EBE8-BE46-A946-6932976AF13A}" type="pres">
      <dgm:prSet presAssocID="{51B1F051-642C-4003-8ABC-762A8742C9B8}" presName="vert1" presStyleCnt="0"/>
      <dgm:spPr/>
    </dgm:pt>
    <dgm:pt modelId="{F0AEDA56-B87C-E941-99F2-0F081FFD65DF}" type="pres">
      <dgm:prSet presAssocID="{EB788C51-EC6F-4AA4-9E5E-F24E1AD7EC74}" presName="vertSpace2a" presStyleCnt="0"/>
      <dgm:spPr/>
    </dgm:pt>
    <dgm:pt modelId="{24A6D19D-1ADF-FD48-803A-15F163F762A3}" type="pres">
      <dgm:prSet presAssocID="{EB788C51-EC6F-4AA4-9E5E-F24E1AD7EC74}" presName="horz2" presStyleCnt="0"/>
      <dgm:spPr/>
    </dgm:pt>
    <dgm:pt modelId="{958195D8-965B-424D-95A7-4B8E320099E3}" type="pres">
      <dgm:prSet presAssocID="{EB788C51-EC6F-4AA4-9E5E-F24E1AD7EC74}" presName="horzSpace2" presStyleCnt="0"/>
      <dgm:spPr/>
    </dgm:pt>
    <dgm:pt modelId="{B8B10B2E-A6BD-FC43-A29B-0B384C3DE404}" type="pres">
      <dgm:prSet presAssocID="{EB788C51-EC6F-4AA4-9E5E-F24E1AD7EC74}" presName="tx2" presStyleLbl="revTx" presStyleIdx="3" presStyleCnt="12"/>
      <dgm:spPr/>
    </dgm:pt>
    <dgm:pt modelId="{93E8DF4D-2BD8-E64D-B3D4-962F3E3A80CE}" type="pres">
      <dgm:prSet presAssocID="{EB788C51-EC6F-4AA4-9E5E-F24E1AD7EC74}" presName="vert2" presStyleCnt="0"/>
      <dgm:spPr/>
    </dgm:pt>
    <dgm:pt modelId="{F1B42777-DB6A-0B46-A54E-1C7395EC152B}" type="pres">
      <dgm:prSet presAssocID="{EB788C51-EC6F-4AA4-9E5E-F24E1AD7EC74}" presName="thinLine2b" presStyleLbl="callout" presStyleIdx="1" presStyleCnt="6"/>
      <dgm:spPr/>
    </dgm:pt>
    <dgm:pt modelId="{27CB5878-F85B-894D-A4C8-331376785822}" type="pres">
      <dgm:prSet presAssocID="{EB788C51-EC6F-4AA4-9E5E-F24E1AD7EC74}" presName="vertSpace2b" presStyleCnt="0"/>
      <dgm:spPr/>
    </dgm:pt>
    <dgm:pt modelId="{8313D5BF-2270-784A-9DD8-C1BABB5A4ABD}" type="pres">
      <dgm:prSet presAssocID="{F457339E-A198-4A69-A9B4-74D595472703}" presName="thickLine" presStyleLbl="alignNode1" presStyleIdx="2" presStyleCnt="6"/>
      <dgm:spPr/>
    </dgm:pt>
    <dgm:pt modelId="{6111246B-9DDB-0F47-901A-FD17FB487BDE}" type="pres">
      <dgm:prSet presAssocID="{F457339E-A198-4A69-A9B4-74D595472703}" presName="horz1" presStyleCnt="0"/>
      <dgm:spPr/>
    </dgm:pt>
    <dgm:pt modelId="{66EC7454-2B0B-4A49-B911-7EFD7E6DACB3}" type="pres">
      <dgm:prSet presAssocID="{F457339E-A198-4A69-A9B4-74D595472703}" presName="tx1" presStyleLbl="revTx" presStyleIdx="4" presStyleCnt="12"/>
      <dgm:spPr/>
    </dgm:pt>
    <dgm:pt modelId="{FE6FB041-9CEC-9042-A550-12D7463B76ED}" type="pres">
      <dgm:prSet presAssocID="{F457339E-A198-4A69-A9B4-74D595472703}" presName="vert1" presStyleCnt="0"/>
      <dgm:spPr/>
    </dgm:pt>
    <dgm:pt modelId="{86CF1B57-F49F-9745-9035-061CEBB91DD6}" type="pres">
      <dgm:prSet presAssocID="{16CDFFB4-C4C0-40E2-9B06-F8D844850362}" presName="vertSpace2a" presStyleCnt="0"/>
      <dgm:spPr/>
    </dgm:pt>
    <dgm:pt modelId="{E9A416A9-A4AE-D24A-84E2-B983E4C849BB}" type="pres">
      <dgm:prSet presAssocID="{16CDFFB4-C4C0-40E2-9B06-F8D844850362}" presName="horz2" presStyleCnt="0"/>
      <dgm:spPr/>
    </dgm:pt>
    <dgm:pt modelId="{B770123A-19A9-E840-A540-B33654E9C085}" type="pres">
      <dgm:prSet presAssocID="{16CDFFB4-C4C0-40E2-9B06-F8D844850362}" presName="horzSpace2" presStyleCnt="0"/>
      <dgm:spPr/>
    </dgm:pt>
    <dgm:pt modelId="{44BDE86C-8A79-9643-9742-059E48DF4358}" type="pres">
      <dgm:prSet presAssocID="{16CDFFB4-C4C0-40E2-9B06-F8D844850362}" presName="tx2" presStyleLbl="revTx" presStyleIdx="5" presStyleCnt="12"/>
      <dgm:spPr/>
    </dgm:pt>
    <dgm:pt modelId="{8C8C0C59-1477-754F-A051-3ECDD4CD4604}" type="pres">
      <dgm:prSet presAssocID="{16CDFFB4-C4C0-40E2-9B06-F8D844850362}" presName="vert2" presStyleCnt="0"/>
      <dgm:spPr/>
    </dgm:pt>
    <dgm:pt modelId="{BE5D4F4C-7FE8-224D-87C3-8CBF1C41A0B9}" type="pres">
      <dgm:prSet presAssocID="{16CDFFB4-C4C0-40E2-9B06-F8D844850362}" presName="thinLine2b" presStyleLbl="callout" presStyleIdx="2" presStyleCnt="6"/>
      <dgm:spPr/>
    </dgm:pt>
    <dgm:pt modelId="{FC892B17-4B8D-934A-81BC-1622171090FA}" type="pres">
      <dgm:prSet presAssocID="{16CDFFB4-C4C0-40E2-9B06-F8D844850362}" presName="vertSpace2b" presStyleCnt="0"/>
      <dgm:spPr/>
    </dgm:pt>
    <dgm:pt modelId="{F5AF0A06-A733-AE41-BE52-ED18DC5B2D57}" type="pres">
      <dgm:prSet presAssocID="{FFD9A605-B231-4DB2-B628-18079C2C4044}" presName="thickLine" presStyleLbl="alignNode1" presStyleIdx="3" presStyleCnt="6"/>
      <dgm:spPr/>
    </dgm:pt>
    <dgm:pt modelId="{ECBC8187-3BE2-9C4F-80F5-30869CC7CF4E}" type="pres">
      <dgm:prSet presAssocID="{FFD9A605-B231-4DB2-B628-18079C2C4044}" presName="horz1" presStyleCnt="0"/>
      <dgm:spPr/>
    </dgm:pt>
    <dgm:pt modelId="{6B6A729B-C3C8-EC45-B679-96A9063EEC2D}" type="pres">
      <dgm:prSet presAssocID="{FFD9A605-B231-4DB2-B628-18079C2C4044}" presName="tx1" presStyleLbl="revTx" presStyleIdx="6" presStyleCnt="12"/>
      <dgm:spPr/>
    </dgm:pt>
    <dgm:pt modelId="{FEDAF557-BF93-A441-AFD8-28AB780D8F98}" type="pres">
      <dgm:prSet presAssocID="{FFD9A605-B231-4DB2-B628-18079C2C4044}" presName="vert1" presStyleCnt="0"/>
      <dgm:spPr/>
    </dgm:pt>
    <dgm:pt modelId="{684D11E5-DA91-2D46-83A0-A1F2A0B0B552}" type="pres">
      <dgm:prSet presAssocID="{556EB544-0CE7-47FB-965A-53356CAD32AF}" presName="vertSpace2a" presStyleCnt="0"/>
      <dgm:spPr/>
    </dgm:pt>
    <dgm:pt modelId="{19A6F404-6FAB-5646-A8D3-13D803918705}" type="pres">
      <dgm:prSet presAssocID="{556EB544-0CE7-47FB-965A-53356CAD32AF}" presName="horz2" presStyleCnt="0"/>
      <dgm:spPr/>
    </dgm:pt>
    <dgm:pt modelId="{75ADE9C6-E500-2E49-840F-D2C1D9EE420A}" type="pres">
      <dgm:prSet presAssocID="{556EB544-0CE7-47FB-965A-53356CAD32AF}" presName="horzSpace2" presStyleCnt="0"/>
      <dgm:spPr/>
    </dgm:pt>
    <dgm:pt modelId="{4132C64A-06A9-F148-9692-A2FDE8F0F424}" type="pres">
      <dgm:prSet presAssocID="{556EB544-0CE7-47FB-965A-53356CAD32AF}" presName="tx2" presStyleLbl="revTx" presStyleIdx="7" presStyleCnt="12"/>
      <dgm:spPr/>
    </dgm:pt>
    <dgm:pt modelId="{A17F6571-B1B4-ED4F-9F56-88079471CDC5}" type="pres">
      <dgm:prSet presAssocID="{556EB544-0CE7-47FB-965A-53356CAD32AF}" presName="vert2" presStyleCnt="0"/>
      <dgm:spPr/>
    </dgm:pt>
    <dgm:pt modelId="{C6627013-7DDF-4B44-8227-FB56E05D8830}" type="pres">
      <dgm:prSet presAssocID="{556EB544-0CE7-47FB-965A-53356CAD32AF}" presName="thinLine2b" presStyleLbl="callout" presStyleIdx="3" presStyleCnt="6"/>
      <dgm:spPr/>
    </dgm:pt>
    <dgm:pt modelId="{3E64D5F6-24D4-4246-A7D9-ACE512312570}" type="pres">
      <dgm:prSet presAssocID="{556EB544-0CE7-47FB-965A-53356CAD32AF}" presName="vertSpace2b" presStyleCnt="0"/>
      <dgm:spPr/>
    </dgm:pt>
    <dgm:pt modelId="{68B83B0B-414B-E145-97AA-6463C722E440}" type="pres">
      <dgm:prSet presAssocID="{C2315D7C-D8FB-414C-BD2D-A8E51F0573B8}" presName="thickLine" presStyleLbl="alignNode1" presStyleIdx="4" presStyleCnt="6"/>
      <dgm:spPr/>
    </dgm:pt>
    <dgm:pt modelId="{A4873A60-7A27-1B4F-A64B-0871531B3C3C}" type="pres">
      <dgm:prSet presAssocID="{C2315D7C-D8FB-414C-BD2D-A8E51F0573B8}" presName="horz1" presStyleCnt="0"/>
      <dgm:spPr/>
    </dgm:pt>
    <dgm:pt modelId="{2DB699BF-3E72-B04D-A8FB-CA819804502B}" type="pres">
      <dgm:prSet presAssocID="{C2315D7C-D8FB-414C-BD2D-A8E51F0573B8}" presName="tx1" presStyleLbl="revTx" presStyleIdx="8" presStyleCnt="12"/>
      <dgm:spPr/>
    </dgm:pt>
    <dgm:pt modelId="{C71C83F2-ECED-2D4B-828B-DF2D50F81CE3}" type="pres">
      <dgm:prSet presAssocID="{C2315D7C-D8FB-414C-BD2D-A8E51F0573B8}" presName="vert1" presStyleCnt="0"/>
      <dgm:spPr/>
    </dgm:pt>
    <dgm:pt modelId="{100AF331-4802-684F-A731-99B8984197FC}" type="pres">
      <dgm:prSet presAssocID="{D871E76E-2393-4B86-A63C-0E96A07945C4}" presName="vertSpace2a" presStyleCnt="0"/>
      <dgm:spPr/>
    </dgm:pt>
    <dgm:pt modelId="{39C2942C-76C8-7145-B896-CBB6A88EE4C4}" type="pres">
      <dgm:prSet presAssocID="{D871E76E-2393-4B86-A63C-0E96A07945C4}" presName="horz2" presStyleCnt="0"/>
      <dgm:spPr/>
    </dgm:pt>
    <dgm:pt modelId="{F7EF546B-72CF-294A-89C6-1B2F57524B7A}" type="pres">
      <dgm:prSet presAssocID="{D871E76E-2393-4B86-A63C-0E96A07945C4}" presName="horzSpace2" presStyleCnt="0"/>
      <dgm:spPr/>
    </dgm:pt>
    <dgm:pt modelId="{D49A3E45-226C-BA40-90B8-53A00075EBB4}" type="pres">
      <dgm:prSet presAssocID="{D871E76E-2393-4B86-A63C-0E96A07945C4}" presName="tx2" presStyleLbl="revTx" presStyleIdx="9" presStyleCnt="12"/>
      <dgm:spPr/>
    </dgm:pt>
    <dgm:pt modelId="{928BA011-31B8-A64F-A06E-F19EA1A35461}" type="pres">
      <dgm:prSet presAssocID="{D871E76E-2393-4B86-A63C-0E96A07945C4}" presName="vert2" presStyleCnt="0"/>
      <dgm:spPr/>
    </dgm:pt>
    <dgm:pt modelId="{2F2968EC-E50D-884E-A5A2-9226E8AB861A}" type="pres">
      <dgm:prSet presAssocID="{D871E76E-2393-4B86-A63C-0E96A07945C4}" presName="thinLine2b" presStyleLbl="callout" presStyleIdx="4" presStyleCnt="6"/>
      <dgm:spPr/>
    </dgm:pt>
    <dgm:pt modelId="{4CCC9FF6-C392-7D4A-8848-ED631D7719F8}" type="pres">
      <dgm:prSet presAssocID="{D871E76E-2393-4B86-A63C-0E96A07945C4}" presName="vertSpace2b" presStyleCnt="0"/>
      <dgm:spPr/>
    </dgm:pt>
    <dgm:pt modelId="{20B6C13F-0DD7-AC44-A465-5C694AB86AA5}" type="pres">
      <dgm:prSet presAssocID="{122DE3D4-D6D6-4229-94E1-8F1D62944149}" presName="thickLine" presStyleLbl="alignNode1" presStyleIdx="5" presStyleCnt="6"/>
      <dgm:spPr/>
    </dgm:pt>
    <dgm:pt modelId="{24C724E7-41B4-9E4A-ADD8-3BFB299ACDCC}" type="pres">
      <dgm:prSet presAssocID="{122DE3D4-D6D6-4229-94E1-8F1D62944149}" presName="horz1" presStyleCnt="0"/>
      <dgm:spPr/>
    </dgm:pt>
    <dgm:pt modelId="{7397AEFF-16AB-3848-8101-1E16242E66B3}" type="pres">
      <dgm:prSet presAssocID="{122DE3D4-D6D6-4229-94E1-8F1D62944149}" presName="tx1" presStyleLbl="revTx" presStyleIdx="10" presStyleCnt="12"/>
      <dgm:spPr/>
    </dgm:pt>
    <dgm:pt modelId="{EC372310-D4F1-7F43-9DBF-BBD313AE68C8}" type="pres">
      <dgm:prSet presAssocID="{122DE3D4-D6D6-4229-94E1-8F1D62944149}" presName="vert1" presStyleCnt="0"/>
      <dgm:spPr/>
    </dgm:pt>
    <dgm:pt modelId="{AE3C10BC-9C51-CB45-B908-0EBBCE4CDA82}" type="pres">
      <dgm:prSet presAssocID="{D1458D4E-9396-4271-AF15-A17AB2C6588B}" presName="vertSpace2a" presStyleCnt="0"/>
      <dgm:spPr/>
    </dgm:pt>
    <dgm:pt modelId="{A1CE402E-8DD0-EC48-8458-4720EC76E7B6}" type="pres">
      <dgm:prSet presAssocID="{D1458D4E-9396-4271-AF15-A17AB2C6588B}" presName="horz2" presStyleCnt="0"/>
      <dgm:spPr/>
    </dgm:pt>
    <dgm:pt modelId="{1C2AD7A0-FAD9-9941-9665-9009665CEB17}" type="pres">
      <dgm:prSet presAssocID="{D1458D4E-9396-4271-AF15-A17AB2C6588B}" presName="horzSpace2" presStyleCnt="0"/>
      <dgm:spPr/>
    </dgm:pt>
    <dgm:pt modelId="{59C92F88-844B-8C4D-BF70-E3E8D150FABC}" type="pres">
      <dgm:prSet presAssocID="{D1458D4E-9396-4271-AF15-A17AB2C6588B}" presName="tx2" presStyleLbl="revTx" presStyleIdx="11" presStyleCnt="12"/>
      <dgm:spPr/>
    </dgm:pt>
    <dgm:pt modelId="{987B6D68-0268-D944-9DF5-15284A980C5D}" type="pres">
      <dgm:prSet presAssocID="{D1458D4E-9396-4271-AF15-A17AB2C6588B}" presName="vert2" presStyleCnt="0"/>
      <dgm:spPr/>
    </dgm:pt>
    <dgm:pt modelId="{066F152A-2CA1-204B-9FB0-682C99AE7F79}" type="pres">
      <dgm:prSet presAssocID="{D1458D4E-9396-4271-AF15-A17AB2C6588B}" presName="thinLine2b" presStyleLbl="callout" presStyleIdx="5" presStyleCnt="6"/>
      <dgm:spPr/>
    </dgm:pt>
    <dgm:pt modelId="{618DEA4D-7FDB-BC41-9981-4FBDBC8DFEC8}" type="pres">
      <dgm:prSet presAssocID="{D1458D4E-9396-4271-AF15-A17AB2C6588B}" presName="vertSpace2b" presStyleCnt="0"/>
      <dgm:spPr/>
    </dgm:pt>
  </dgm:ptLst>
  <dgm:cxnLst>
    <dgm:cxn modelId="{EBB49204-8FC9-6F4D-9954-9EA174210C19}" type="presOf" srcId="{D1458D4E-9396-4271-AF15-A17AB2C6588B}" destId="{59C92F88-844B-8C4D-BF70-E3E8D150FABC}" srcOrd="0" destOrd="0" presId="urn:microsoft.com/office/officeart/2008/layout/LinedList"/>
    <dgm:cxn modelId="{2CD18E21-DA59-437B-B899-A6554DB6ABED}" srcId="{FFD9A605-B231-4DB2-B628-18079C2C4044}" destId="{556EB544-0CE7-47FB-965A-53356CAD32AF}" srcOrd="0" destOrd="0" parTransId="{0A88ABB6-E110-40B6-A309-A30287973DD5}" sibTransId="{CA018A3F-8CB2-4750-B478-07D575CE3E18}"/>
    <dgm:cxn modelId="{C3663D22-69BF-47D3-9DEF-366A77372231}" srcId="{83CC23CD-5A1A-4B42-993A-50EAB0A42BC7}" destId="{122DE3D4-D6D6-4229-94E1-8F1D62944149}" srcOrd="5" destOrd="0" parTransId="{4CAB57ED-D669-44EB-BB7F-C1162194197A}" sibTransId="{B66A063E-FFEE-4E91-9B05-6C1E31426BD2}"/>
    <dgm:cxn modelId="{E1093635-AB81-48C6-A897-5C025F22EAF7}" srcId="{C2315D7C-D8FB-414C-BD2D-A8E51F0573B8}" destId="{D871E76E-2393-4B86-A63C-0E96A07945C4}" srcOrd="0" destOrd="0" parTransId="{FCB98691-EE47-4480-B30C-3ACF567E4BD9}" sibTransId="{7F632C33-C7CA-4B22-A115-22881E236AD2}"/>
    <dgm:cxn modelId="{94936B3F-96CD-4753-83B4-2BFF20AE41D9}" srcId="{169C096D-7E27-4CB9-99B8-B2CC89FC4A8E}" destId="{BF92AA4E-42ED-4980-A8A6-98929D0DF38A}" srcOrd="0" destOrd="0" parTransId="{D6E497DB-A331-43E4-87BE-593981FD9A9B}" sibTransId="{FF4ECC0D-9812-443C-A3F3-AA54BD39D840}"/>
    <dgm:cxn modelId="{BFC4F74F-415B-ED47-813A-ABBF0C4E1656}" type="presOf" srcId="{556EB544-0CE7-47FB-965A-53356CAD32AF}" destId="{4132C64A-06A9-F148-9692-A2FDE8F0F424}" srcOrd="0" destOrd="0" presId="urn:microsoft.com/office/officeart/2008/layout/LinedList"/>
    <dgm:cxn modelId="{C2A06150-79DA-E94D-B97B-C5CD4752C7F7}" type="presOf" srcId="{C2315D7C-D8FB-414C-BD2D-A8E51F0573B8}" destId="{2DB699BF-3E72-B04D-A8FB-CA819804502B}" srcOrd="0" destOrd="0" presId="urn:microsoft.com/office/officeart/2008/layout/LinedList"/>
    <dgm:cxn modelId="{410EE05C-600B-4541-9564-6803493AA48E}" srcId="{51B1F051-642C-4003-8ABC-762A8742C9B8}" destId="{EB788C51-EC6F-4AA4-9E5E-F24E1AD7EC74}" srcOrd="0" destOrd="0" parTransId="{172F1D50-9975-4370-8BAD-0630A898D010}" sibTransId="{CF0EB19F-6F72-4750-85E6-6664C15C948B}"/>
    <dgm:cxn modelId="{0BFC236A-EF89-D248-910A-500447C9C388}" type="presOf" srcId="{16CDFFB4-C4C0-40E2-9B06-F8D844850362}" destId="{44BDE86C-8A79-9643-9742-059E48DF4358}" srcOrd="0" destOrd="0" presId="urn:microsoft.com/office/officeart/2008/layout/LinedList"/>
    <dgm:cxn modelId="{46698C71-40B1-A24F-A3B7-63B7A8F8424D}" type="presOf" srcId="{BF92AA4E-42ED-4980-A8A6-98929D0DF38A}" destId="{0010E1EA-25E5-5741-BD4B-B9B6D122362A}" srcOrd="0" destOrd="0" presId="urn:microsoft.com/office/officeart/2008/layout/LinedList"/>
    <dgm:cxn modelId="{7F991676-0E69-1446-A0FB-0A6A05E21D93}" type="presOf" srcId="{83CC23CD-5A1A-4B42-993A-50EAB0A42BC7}" destId="{5F072A94-BC4C-5A4F-8E2F-77D41138AE7B}" srcOrd="0" destOrd="0" presId="urn:microsoft.com/office/officeart/2008/layout/LinedList"/>
    <dgm:cxn modelId="{DC0CE677-8022-4647-BE0C-9DD8A0BAB381}" srcId="{83CC23CD-5A1A-4B42-993A-50EAB0A42BC7}" destId="{169C096D-7E27-4CB9-99B8-B2CC89FC4A8E}" srcOrd="0" destOrd="0" parTransId="{951EE76E-6FF0-4E17-802E-AA63B5614AA6}" sibTransId="{03725FCD-DE22-4AD0-9F61-C10BFCBEB406}"/>
    <dgm:cxn modelId="{1651ED79-EE6C-4D8C-8012-23D2D558E691}" srcId="{83CC23CD-5A1A-4B42-993A-50EAB0A42BC7}" destId="{F457339E-A198-4A69-A9B4-74D595472703}" srcOrd="2" destOrd="0" parTransId="{C647B594-6B49-487F-B5EA-0C33C121C0D9}" sibTransId="{28C99B90-3819-448B-B8BB-46219B05D72E}"/>
    <dgm:cxn modelId="{384DBD84-9313-3447-A0C5-22CA1DCBE604}" type="presOf" srcId="{D871E76E-2393-4B86-A63C-0E96A07945C4}" destId="{D49A3E45-226C-BA40-90B8-53A00075EBB4}" srcOrd="0" destOrd="0" presId="urn:microsoft.com/office/officeart/2008/layout/LinedList"/>
    <dgm:cxn modelId="{6750BD96-F0E4-D84E-AE92-DE5100E9B72F}" type="presOf" srcId="{EB788C51-EC6F-4AA4-9E5E-F24E1AD7EC74}" destId="{B8B10B2E-A6BD-FC43-A29B-0B384C3DE404}" srcOrd="0" destOrd="0" presId="urn:microsoft.com/office/officeart/2008/layout/LinedList"/>
    <dgm:cxn modelId="{8B0330AF-6060-472B-BEC8-57BA8C26489B}" srcId="{F457339E-A198-4A69-A9B4-74D595472703}" destId="{16CDFFB4-C4C0-40E2-9B06-F8D844850362}" srcOrd="0" destOrd="0" parTransId="{A541DA43-155F-4519-BB35-6560AE54DA22}" sibTransId="{662DF8EE-CED5-4268-ADAA-D40C0C676823}"/>
    <dgm:cxn modelId="{1020FABE-B019-4D5A-B829-89DB5815F24D}" srcId="{83CC23CD-5A1A-4B42-993A-50EAB0A42BC7}" destId="{FFD9A605-B231-4DB2-B628-18079C2C4044}" srcOrd="3" destOrd="0" parTransId="{B19EDEA2-4325-4D1B-BEA9-63FD83472A9A}" sibTransId="{020B4AEC-C090-4EDE-929C-32BF892DB2E7}"/>
    <dgm:cxn modelId="{92E4B5C7-630E-4494-91A4-11764EEDF03C}" srcId="{83CC23CD-5A1A-4B42-993A-50EAB0A42BC7}" destId="{51B1F051-642C-4003-8ABC-762A8742C9B8}" srcOrd="1" destOrd="0" parTransId="{049D4F18-8C3E-4829-85B8-A4452A642ECC}" sibTransId="{34D4BF9C-3267-4ECC-863C-C4FEA49370B7}"/>
    <dgm:cxn modelId="{F9A4A9C9-A058-4760-BE72-B7FDCE70358D}" srcId="{83CC23CD-5A1A-4B42-993A-50EAB0A42BC7}" destId="{C2315D7C-D8FB-414C-BD2D-A8E51F0573B8}" srcOrd="4" destOrd="0" parTransId="{D3E25BCB-AF2B-4844-830F-EA27CF676219}" sibTransId="{6731D795-C995-4D7F-8DF0-2C082BC63CD7}"/>
    <dgm:cxn modelId="{CAADBDCB-DABD-354E-AF6C-FF3D62D6DB3B}" type="presOf" srcId="{51B1F051-642C-4003-8ABC-762A8742C9B8}" destId="{7FD95D9B-562A-D34E-A24B-7983D573FC24}" srcOrd="0" destOrd="0" presId="urn:microsoft.com/office/officeart/2008/layout/LinedList"/>
    <dgm:cxn modelId="{11244AE1-2FB9-854B-ABED-BBA0F69117FC}" type="presOf" srcId="{F457339E-A198-4A69-A9B4-74D595472703}" destId="{66EC7454-2B0B-4A49-B911-7EFD7E6DACB3}" srcOrd="0" destOrd="0" presId="urn:microsoft.com/office/officeart/2008/layout/LinedList"/>
    <dgm:cxn modelId="{D12FEEE6-B5E2-594A-AD98-1DA5AE246B46}" type="presOf" srcId="{122DE3D4-D6D6-4229-94E1-8F1D62944149}" destId="{7397AEFF-16AB-3848-8101-1E16242E66B3}" srcOrd="0" destOrd="0" presId="urn:microsoft.com/office/officeart/2008/layout/LinedList"/>
    <dgm:cxn modelId="{728470EF-F18F-9E4D-9C6F-97D814112154}" type="presOf" srcId="{FFD9A605-B231-4DB2-B628-18079C2C4044}" destId="{6B6A729B-C3C8-EC45-B679-96A9063EEC2D}" srcOrd="0" destOrd="0" presId="urn:microsoft.com/office/officeart/2008/layout/LinedList"/>
    <dgm:cxn modelId="{317C1BF3-B2B5-4031-B481-67082BAD0EF6}" srcId="{122DE3D4-D6D6-4229-94E1-8F1D62944149}" destId="{D1458D4E-9396-4271-AF15-A17AB2C6588B}" srcOrd="0" destOrd="0" parTransId="{3C6A50C6-CB97-4B74-B294-31F17F709BDF}" sibTransId="{970CBFD2-7C2D-4189-9AF8-0E9577290140}"/>
    <dgm:cxn modelId="{F64875FC-55C5-094E-B327-1C594A12721A}" type="presOf" srcId="{169C096D-7E27-4CB9-99B8-B2CC89FC4A8E}" destId="{0BE718B6-6C48-9040-8AD9-A28DF9BAC803}" srcOrd="0" destOrd="0" presId="urn:microsoft.com/office/officeart/2008/layout/LinedList"/>
    <dgm:cxn modelId="{DA044866-72C2-404C-84F3-81BCF6496155}" type="presParOf" srcId="{5F072A94-BC4C-5A4F-8E2F-77D41138AE7B}" destId="{9D54C1E0-DA28-4849-8491-EFCDCF6A7404}" srcOrd="0" destOrd="0" presId="urn:microsoft.com/office/officeart/2008/layout/LinedList"/>
    <dgm:cxn modelId="{5D733B9C-E175-E042-ADEB-7E7D0D60DE46}" type="presParOf" srcId="{5F072A94-BC4C-5A4F-8E2F-77D41138AE7B}" destId="{356A6833-E0B5-9A41-8F79-3497DC57BB60}" srcOrd="1" destOrd="0" presId="urn:microsoft.com/office/officeart/2008/layout/LinedList"/>
    <dgm:cxn modelId="{D8CD9CA4-049C-AD44-8B92-BD6391D5FFD7}" type="presParOf" srcId="{356A6833-E0B5-9A41-8F79-3497DC57BB60}" destId="{0BE718B6-6C48-9040-8AD9-A28DF9BAC803}" srcOrd="0" destOrd="0" presId="urn:microsoft.com/office/officeart/2008/layout/LinedList"/>
    <dgm:cxn modelId="{78767DD7-3CA2-5146-840A-BD2DAA840ED1}" type="presParOf" srcId="{356A6833-E0B5-9A41-8F79-3497DC57BB60}" destId="{7E02A879-A9B6-1F46-A0CE-B31446228313}" srcOrd="1" destOrd="0" presId="urn:microsoft.com/office/officeart/2008/layout/LinedList"/>
    <dgm:cxn modelId="{7806875E-9E85-C143-BC30-385BD6CF7479}" type="presParOf" srcId="{7E02A879-A9B6-1F46-A0CE-B31446228313}" destId="{72316A31-D8C8-534C-A7CF-575765F5F9AA}" srcOrd="0" destOrd="0" presId="urn:microsoft.com/office/officeart/2008/layout/LinedList"/>
    <dgm:cxn modelId="{92ADD82E-06A3-1F45-8BF4-35CA6A9BFD10}" type="presParOf" srcId="{7E02A879-A9B6-1F46-A0CE-B31446228313}" destId="{7BC6766E-D78E-094F-8125-9729A9086BE6}" srcOrd="1" destOrd="0" presId="urn:microsoft.com/office/officeart/2008/layout/LinedList"/>
    <dgm:cxn modelId="{EB28862B-9EFD-4D42-8A8F-F1807D9223D2}" type="presParOf" srcId="{7BC6766E-D78E-094F-8125-9729A9086BE6}" destId="{337330A2-14BA-5542-8952-8265D00782D6}" srcOrd="0" destOrd="0" presId="urn:microsoft.com/office/officeart/2008/layout/LinedList"/>
    <dgm:cxn modelId="{2ED856A7-1FAD-4049-9378-165912DEE0AC}" type="presParOf" srcId="{7BC6766E-D78E-094F-8125-9729A9086BE6}" destId="{0010E1EA-25E5-5741-BD4B-B9B6D122362A}" srcOrd="1" destOrd="0" presId="urn:microsoft.com/office/officeart/2008/layout/LinedList"/>
    <dgm:cxn modelId="{4124F7BE-DF8C-F44E-A50F-AE8003B64BCE}" type="presParOf" srcId="{7BC6766E-D78E-094F-8125-9729A9086BE6}" destId="{C083BD64-488C-3B45-BF0A-4BC99D684D13}" srcOrd="2" destOrd="0" presId="urn:microsoft.com/office/officeart/2008/layout/LinedList"/>
    <dgm:cxn modelId="{EF4EDE12-2BDE-8349-AD2C-265C5714101E}" type="presParOf" srcId="{7E02A879-A9B6-1F46-A0CE-B31446228313}" destId="{BD927739-3741-B840-86BB-F4EE7B6C5926}" srcOrd="2" destOrd="0" presId="urn:microsoft.com/office/officeart/2008/layout/LinedList"/>
    <dgm:cxn modelId="{BC039713-703A-0A4F-B0CB-FD41109D1F63}" type="presParOf" srcId="{7E02A879-A9B6-1F46-A0CE-B31446228313}" destId="{C0EE07CF-76F6-8747-A62D-0436AF0F269D}" srcOrd="3" destOrd="0" presId="urn:microsoft.com/office/officeart/2008/layout/LinedList"/>
    <dgm:cxn modelId="{8DEBCAB6-7951-024A-B862-EA28EEC1207B}" type="presParOf" srcId="{5F072A94-BC4C-5A4F-8E2F-77D41138AE7B}" destId="{1D969A50-2CB0-7E49-9713-FFA55E74FB9D}" srcOrd="2" destOrd="0" presId="urn:microsoft.com/office/officeart/2008/layout/LinedList"/>
    <dgm:cxn modelId="{62175E3E-476F-3D46-AD49-9EF2C2029865}" type="presParOf" srcId="{5F072A94-BC4C-5A4F-8E2F-77D41138AE7B}" destId="{F6BF2BC9-F3BC-964A-B30B-8A53EED62048}" srcOrd="3" destOrd="0" presId="urn:microsoft.com/office/officeart/2008/layout/LinedList"/>
    <dgm:cxn modelId="{AE28A779-B278-3E42-9E0C-B8A9E71F1CA2}" type="presParOf" srcId="{F6BF2BC9-F3BC-964A-B30B-8A53EED62048}" destId="{7FD95D9B-562A-D34E-A24B-7983D573FC24}" srcOrd="0" destOrd="0" presId="urn:microsoft.com/office/officeart/2008/layout/LinedList"/>
    <dgm:cxn modelId="{EA5281B8-B243-DE4F-8509-841FD8D69FDA}" type="presParOf" srcId="{F6BF2BC9-F3BC-964A-B30B-8A53EED62048}" destId="{7984007D-EBE8-BE46-A946-6932976AF13A}" srcOrd="1" destOrd="0" presId="urn:microsoft.com/office/officeart/2008/layout/LinedList"/>
    <dgm:cxn modelId="{0AFC4CAB-3696-2F41-87F7-ECCB7A41A6E4}" type="presParOf" srcId="{7984007D-EBE8-BE46-A946-6932976AF13A}" destId="{F0AEDA56-B87C-E941-99F2-0F081FFD65DF}" srcOrd="0" destOrd="0" presId="urn:microsoft.com/office/officeart/2008/layout/LinedList"/>
    <dgm:cxn modelId="{D7518D5E-0AA2-2F4F-9D22-265F3D8F7D56}" type="presParOf" srcId="{7984007D-EBE8-BE46-A946-6932976AF13A}" destId="{24A6D19D-1ADF-FD48-803A-15F163F762A3}" srcOrd="1" destOrd="0" presId="urn:microsoft.com/office/officeart/2008/layout/LinedList"/>
    <dgm:cxn modelId="{5E590323-3F8E-5F47-82E5-95B40326FEC4}" type="presParOf" srcId="{24A6D19D-1ADF-FD48-803A-15F163F762A3}" destId="{958195D8-965B-424D-95A7-4B8E320099E3}" srcOrd="0" destOrd="0" presId="urn:microsoft.com/office/officeart/2008/layout/LinedList"/>
    <dgm:cxn modelId="{0CDF4E3D-D7EC-3F4D-BDA0-4DEB97BB48D0}" type="presParOf" srcId="{24A6D19D-1ADF-FD48-803A-15F163F762A3}" destId="{B8B10B2E-A6BD-FC43-A29B-0B384C3DE404}" srcOrd="1" destOrd="0" presId="urn:microsoft.com/office/officeart/2008/layout/LinedList"/>
    <dgm:cxn modelId="{619B6892-69DF-2241-A2FB-1298E4FFA117}" type="presParOf" srcId="{24A6D19D-1ADF-FD48-803A-15F163F762A3}" destId="{93E8DF4D-2BD8-E64D-B3D4-962F3E3A80CE}" srcOrd="2" destOrd="0" presId="urn:microsoft.com/office/officeart/2008/layout/LinedList"/>
    <dgm:cxn modelId="{48DCB14F-9532-AC4A-B6D0-436B60EF8EF2}" type="presParOf" srcId="{7984007D-EBE8-BE46-A946-6932976AF13A}" destId="{F1B42777-DB6A-0B46-A54E-1C7395EC152B}" srcOrd="2" destOrd="0" presId="urn:microsoft.com/office/officeart/2008/layout/LinedList"/>
    <dgm:cxn modelId="{ABB83153-A67E-DE4C-87F4-28A309840F07}" type="presParOf" srcId="{7984007D-EBE8-BE46-A946-6932976AF13A}" destId="{27CB5878-F85B-894D-A4C8-331376785822}" srcOrd="3" destOrd="0" presId="urn:microsoft.com/office/officeart/2008/layout/LinedList"/>
    <dgm:cxn modelId="{B29628F0-B27A-9D46-A528-AF9A79A3F300}" type="presParOf" srcId="{5F072A94-BC4C-5A4F-8E2F-77D41138AE7B}" destId="{8313D5BF-2270-784A-9DD8-C1BABB5A4ABD}" srcOrd="4" destOrd="0" presId="urn:microsoft.com/office/officeart/2008/layout/LinedList"/>
    <dgm:cxn modelId="{7090FB1A-E6DF-9A4E-ADAB-EFB83AF0D847}" type="presParOf" srcId="{5F072A94-BC4C-5A4F-8E2F-77D41138AE7B}" destId="{6111246B-9DDB-0F47-901A-FD17FB487BDE}" srcOrd="5" destOrd="0" presId="urn:microsoft.com/office/officeart/2008/layout/LinedList"/>
    <dgm:cxn modelId="{487920C8-2342-5247-854F-5DC0D69C0BBC}" type="presParOf" srcId="{6111246B-9DDB-0F47-901A-FD17FB487BDE}" destId="{66EC7454-2B0B-4A49-B911-7EFD7E6DACB3}" srcOrd="0" destOrd="0" presId="urn:microsoft.com/office/officeart/2008/layout/LinedList"/>
    <dgm:cxn modelId="{A6DBE6FC-E211-B54C-B7D3-36670D1C3A00}" type="presParOf" srcId="{6111246B-9DDB-0F47-901A-FD17FB487BDE}" destId="{FE6FB041-9CEC-9042-A550-12D7463B76ED}" srcOrd="1" destOrd="0" presId="urn:microsoft.com/office/officeart/2008/layout/LinedList"/>
    <dgm:cxn modelId="{A7EDFA31-FB2B-3F4E-B771-5444FC2F82A0}" type="presParOf" srcId="{FE6FB041-9CEC-9042-A550-12D7463B76ED}" destId="{86CF1B57-F49F-9745-9035-061CEBB91DD6}" srcOrd="0" destOrd="0" presId="urn:microsoft.com/office/officeart/2008/layout/LinedList"/>
    <dgm:cxn modelId="{69D7B6FF-D1AF-0448-BA57-EF6FB3BE43DA}" type="presParOf" srcId="{FE6FB041-9CEC-9042-A550-12D7463B76ED}" destId="{E9A416A9-A4AE-D24A-84E2-B983E4C849BB}" srcOrd="1" destOrd="0" presId="urn:microsoft.com/office/officeart/2008/layout/LinedList"/>
    <dgm:cxn modelId="{C2B31780-A4E1-104B-83B4-2A54F9F78FE8}" type="presParOf" srcId="{E9A416A9-A4AE-D24A-84E2-B983E4C849BB}" destId="{B770123A-19A9-E840-A540-B33654E9C085}" srcOrd="0" destOrd="0" presId="urn:microsoft.com/office/officeart/2008/layout/LinedList"/>
    <dgm:cxn modelId="{0EA79008-4F28-1541-98C6-46FF4B18DCED}" type="presParOf" srcId="{E9A416A9-A4AE-D24A-84E2-B983E4C849BB}" destId="{44BDE86C-8A79-9643-9742-059E48DF4358}" srcOrd="1" destOrd="0" presId="urn:microsoft.com/office/officeart/2008/layout/LinedList"/>
    <dgm:cxn modelId="{8E11B0DE-A3F6-A34C-94F3-44CC8E26DB64}" type="presParOf" srcId="{E9A416A9-A4AE-D24A-84E2-B983E4C849BB}" destId="{8C8C0C59-1477-754F-A051-3ECDD4CD4604}" srcOrd="2" destOrd="0" presId="urn:microsoft.com/office/officeart/2008/layout/LinedList"/>
    <dgm:cxn modelId="{96AB8761-DB3F-8643-AE22-AA89C6884DD4}" type="presParOf" srcId="{FE6FB041-9CEC-9042-A550-12D7463B76ED}" destId="{BE5D4F4C-7FE8-224D-87C3-8CBF1C41A0B9}" srcOrd="2" destOrd="0" presId="urn:microsoft.com/office/officeart/2008/layout/LinedList"/>
    <dgm:cxn modelId="{22CF430C-D0E6-F944-A765-336A99836299}" type="presParOf" srcId="{FE6FB041-9CEC-9042-A550-12D7463B76ED}" destId="{FC892B17-4B8D-934A-81BC-1622171090FA}" srcOrd="3" destOrd="0" presId="urn:microsoft.com/office/officeart/2008/layout/LinedList"/>
    <dgm:cxn modelId="{84926B46-40D6-AA48-B514-04004E3620A6}" type="presParOf" srcId="{5F072A94-BC4C-5A4F-8E2F-77D41138AE7B}" destId="{F5AF0A06-A733-AE41-BE52-ED18DC5B2D57}" srcOrd="6" destOrd="0" presId="urn:microsoft.com/office/officeart/2008/layout/LinedList"/>
    <dgm:cxn modelId="{ABDDAC66-65DD-8648-8E6D-BFFBF37B0CD3}" type="presParOf" srcId="{5F072A94-BC4C-5A4F-8E2F-77D41138AE7B}" destId="{ECBC8187-3BE2-9C4F-80F5-30869CC7CF4E}" srcOrd="7" destOrd="0" presId="urn:microsoft.com/office/officeart/2008/layout/LinedList"/>
    <dgm:cxn modelId="{99116A5C-30CE-A147-B69D-179ECE3D1CD9}" type="presParOf" srcId="{ECBC8187-3BE2-9C4F-80F5-30869CC7CF4E}" destId="{6B6A729B-C3C8-EC45-B679-96A9063EEC2D}" srcOrd="0" destOrd="0" presId="urn:microsoft.com/office/officeart/2008/layout/LinedList"/>
    <dgm:cxn modelId="{0DF8D953-2137-744E-AAE3-5F48EC522A09}" type="presParOf" srcId="{ECBC8187-3BE2-9C4F-80F5-30869CC7CF4E}" destId="{FEDAF557-BF93-A441-AFD8-28AB780D8F98}" srcOrd="1" destOrd="0" presId="urn:microsoft.com/office/officeart/2008/layout/LinedList"/>
    <dgm:cxn modelId="{4B3CB07C-AD9B-6A41-889B-4082035FFE70}" type="presParOf" srcId="{FEDAF557-BF93-A441-AFD8-28AB780D8F98}" destId="{684D11E5-DA91-2D46-83A0-A1F2A0B0B552}" srcOrd="0" destOrd="0" presId="urn:microsoft.com/office/officeart/2008/layout/LinedList"/>
    <dgm:cxn modelId="{AEE95373-B115-6143-8605-FCD2200310BC}" type="presParOf" srcId="{FEDAF557-BF93-A441-AFD8-28AB780D8F98}" destId="{19A6F404-6FAB-5646-A8D3-13D803918705}" srcOrd="1" destOrd="0" presId="urn:microsoft.com/office/officeart/2008/layout/LinedList"/>
    <dgm:cxn modelId="{08DECB88-565B-964F-9630-509FA62E2AD2}" type="presParOf" srcId="{19A6F404-6FAB-5646-A8D3-13D803918705}" destId="{75ADE9C6-E500-2E49-840F-D2C1D9EE420A}" srcOrd="0" destOrd="0" presId="urn:microsoft.com/office/officeart/2008/layout/LinedList"/>
    <dgm:cxn modelId="{64839943-BC35-6A40-A827-44BF2E935D37}" type="presParOf" srcId="{19A6F404-6FAB-5646-A8D3-13D803918705}" destId="{4132C64A-06A9-F148-9692-A2FDE8F0F424}" srcOrd="1" destOrd="0" presId="urn:microsoft.com/office/officeart/2008/layout/LinedList"/>
    <dgm:cxn modelId="{82FB84E7-D2A1-1447-B4F2-E8A36A5C83ED}" type="presParOf" srcId="{19A6F404-6FAB-5646-A8D3-13D803918705}" destId="{A17F6571-B1B4-ED4F-9F56-88079471CDC5}" srcOrd="2" destOrd="0" presId="urn:microsoft.com/office/officeart/2008/layout/LinedList"/>
    <dgm:cxn modelId="{B4E1EFA8-F077-504D-944B-BEC158B59FF9}" type="presParOf" srcId="{FEDAF557-BF93-A441-AFD8-28AB780D8F98}" destId="{C6627013-7DDF-4B44-8227-FB56E05D8830}" srcOrd="2" destOrd="0" presId="urn:microsoft.com/office/officeart/2008/layout/LinedList"/>
    <dgm:cxn modelId="{3B4F7DA5-4171-3742-A79F-CE074E37A0FA}" type="presParOf" srcId="{FEDAF557-BF93-A441-AFD8-28AB780D8F98}" destId="{3E64D5F6-24D4-4246-A7D9-ACE512312570}" srcOrd="3" destOrd="0" presId="urn:microsoft.com/office/officeart/2008/layout/LinedList"/>
    <dgm:cxn modelId="{75D57F3E-22FB-404C-B6DF-15E90AA281B9}" type="presParOf" srcId="{5F072A94-BC4C-5A4F-8E2F-77D41138AE7B}" destId="{68B83B0B-414B-E145-97AA-6463C722E440}" srcOrd="8" destOrd="0" presId="urn:microsoft.com/office/officeart/2008/layout/LinedList"/>
    <dgm:cxn modelId="{6671FF27-7246-4F40-97FB-61A174B13DEE}" type="presParOf" srcId="{5F072A94-BC4C-5A4F-8E2F-77D41138AE7B}" destId="{A4873A60-7A27-1B4F-A64B-0871531B3C3C}" srcOrd="9" destOrd="0" presId="urn:microsoft.com/office/officeart/2008/layout/LinedList"/>
    <dgm:cxn modelId="{7FBB1D04-1D0F-1F44-A9D2-09E5161262F8}" type="presParOf" srcId="{A4873A60-7A27-1B4F-A64B-0871531B3C3C}" destId="{2DB699BF-3E72-B04D-A8FB-CA819804502B}" srcOrd="0" destOrd="0" presId="urn:microsoft.com/office/officeart/2008/layout/LinedList"/>
    <dgm:cxn modelId="{303173C3-4A84-DE46-B458-4E05645A1770}" type="presParOf" srcId="{A4873A60-7A27-1B4F-A64B-0871531B3C3C}" destId="{C71C83F2-ECED-2D4B-828B-DF2D50F81CE3}" srcOrd="1" destOrd="0" presId="urn:microsoft.com/office/officeart/2008/layout/LinedList"/>
    <dgm:cxn modelId="{41584BC4-0309-4346-A327-0323EE5737CF}" type="presParOf" srcId="{C71C83F2-ECED-2D4B-828B-DF2D50F81CE3}" destId="{100AF331-4802-684F-A731-99B8984197FC}" srcOrd="0" destOrd="0" presId="urn:microsoft.com/office/officeart/2008/layout/LinedList"/>
    <dgm:cxn modelId="{F7277D1A-6593-A44A-BB66-1C3A8C1CFFE4}" type="presParOf" srcId="{C71C83F2-ECED-2D4B-828B-DF2D50F81CE3}" destId="{39C2942C-76C8-7145-B896-CBB6A88EE4C4}" srcOrd="1" destOrd="0" presId="urn:microsoft.com/office/officeart/2008/layout/LinedList"/>
    <dgm:cxn modelId="{96033A37-C771-654F-BFF9-AB5E3E0AC1F3}" type="presParOf" srcId="{39C2942C-76C8-7145-B896-CBB6A88EE4C4}" destId="{F7EF546B-72CF-294A-89C6-1B2F57524B7A}" srcOrd="0" destOrd="0" presId="urn:microsoft.com/office/officeart/2008/layout/LinedList"/>
    <dgm:cxn modelId="{A9624B75-9128-9C4D-BB1E-DA57693949C7}" type="presParOf" srcId="{39C2942C-76C8-7145-B896-CBB6A88EE4C4}" destId="{D49A3E45-226C-BA40-90B8-53A00075EBB4}" srcOrd="1" destOrd="0" presId="urn:microsoft.com/office/officeart/2008/layout/LinedList"/>
    <dgm:cxn modelId="{7FB4702E-03E5-B54B-9E0E-27727F4206C4}" type="presParOf" srcId="{39C2942C-76C8-7145-B896-CBB6A88EE4C4}" destId="{928BA011-31B8-A64F-A06E-F19EA1A35461}" srcOrd="2" destOrd="0" presId="urn:microsoft.com/office/officeart/2008/layout/LinedList"/>
    <dgm:cxn modelId="{089F5DFE-5EB8-C848-A4B1-3B13A3019B5F}" type="presParOf" srcId="{C71C83F2-ECED-2D4B-828B-DF2D50F81CE3}" destId="{2F2968EC-E50D-884E-A5A2-9226E8AB861A}" srcOrd="2" destOrd="0" presId="urn:microsoft.com/office/officeart/2008/layout/LinedList"/>
    <dgm:cxn modelId="{DEA4D501-FA43-0D47-9388-AFE1881FFCED}" type="presParOf" srcId="{C71C83F2-ECED-2D4B-828B-DF2D50F81CE3}" destId="{4CCC9FF6-C392-7D4A-8848-ED631D7719F8}" srcOrd="3" destOrd="0" presId="urn:microsoft.com/office/officeart/2008/layout/LinedList"/>
    <dgm:cxn modelId="{05DCFC85-4606-6D49-9E25-3C5C0AEB123E}" type="presParOf" srcId="{5F072A94-BC4C-5A4F-8E2F-77D41138AE7B}" destId="{20B6C13F-0DD7-AC44-A465-5C694AB86AA5}" srcOrd="10" destOrd="0" presId="urn:microsoft.com/office/officeart/2008/layout/LinedList"/>
    <dgm:cxn modelId="{41BAA46C-8927-A843-961D-5D6D7B22F84D}" type="presParOf" srcId="{5F072A94-BC4C-5A4F-8E2F-77D41138AE7B}" destId="{24C724E7-41B4-9E4A-ADD8-3BFB299ACDCC}" srcOrd="11" destOrd="0" presId="urn:microsoft.com/office/officeart/2008/layout/LinedList"/>
    <dgm:cxn modelId="{9D61DB4F-0AB7-F24B-8C92-D0D4C9AA38FA}" type="presParOf" srcId="{24C724E7-41B4-9E4A-ADD8-3BFB299ACDCC}" destId="{7397AEFF-16AB-3848-8101-1E16242E66B3}" srcOrd="0" destOrd="0" presId="urn:microsoft.com/office/officeart/2008/layout/LinedList"/>
    <dgm:cxn modelId="{D90813F3-D257-2C43-B1A9-C7C570D84140}" type="presParOf" srcId="{24C724E7-41B4-9E4A-ADD8-3BFB299ACDCC}" destId="{EC372310-D4F1-7F43-9DBF-BBD313AE68C8}" srcOrd="1" destOrd="0" presId="urn:microsoft.com/office/officeart/2008/layout/LinedList"/>
    <dgm:cxn modelId="{832F983D-8D46-7845-B378-00027EF063EC}" type="presParOf" srcId="{EC372310-D4F1-7F43-9DBF-BBD313AE68C8}" destId="{AE3C10BC-9C51-CB45-B908-0EBBCE4CDA82}" srcOrd="0" destOrd="0" presId="urn:microsoft.com/office/officeart/2008/layout/LinedList"/>
    <dgm:cxn modelId="{3CFC0CDC-1F94-6847-A0DF-8BEB2A542426}" type="presParOf" srcId="{EC372310-D4F1-7F43-9DBF-BBD313AE68C8}" destId="{A1CE402E-8DD0-EC48-8458-4720EC76E7B6}" srcOrd="1" destOrd="0" presId="urn:microsoft.com/office/officeart/2008/layout/LinedList"/>
    <dgm:cxn modelId="{E1F04017-578F-0F4C-A271-C0CEEEC39B88}" type="presParOf" srcId="{A1CE402E-8DD0-EC48-8458-4720EC76E7B6}" destId="{1C2AD7A0-FAD9-9941-9665-9009665CEB17}" srcOrd="0" destOrd="0" presId="urn:microsoft.com/office/officeart/2008/layout/LinedList"/>
    <dgm:cxn modelId="{7157EA85-DB95-EB4F-9C81-F86D1B9FED7D}" type="presParOf" srcId="{A1CE402E-8DD0-EC48-8458-4720EC76E7B6}" destId="{59C92F88-844B-8C4D-BF70-E3E8D150FABC}" srcOrd="1" destOrd="0" presId="urn:microsoft.com/office/officeart/2008/layout/LinedList"/>
    <dgm:cxn modelId="{4FA5EC61-ECC7-7E49-9CA2-95A58EBBC33B}" type="presParOf" srcId="{A1CE402E-8DD0-EC48-8458-4720EC76E7B6}" destId="{987B6D68-0268-D944-9DF5-15284A980C5D}" srcOrd="2" destOrd="0" presId="urn:microsoft.com/office/officeart/2008/layout/LinedList"/>
    <dgm:cxn modelId="{772A5323-A1BB-D141-BC02-1372851765A9}" type="presParOf" srcId="{EC372310-D4F1-7F43-9DBF-BBD313AE68C8}" destId="{066F152A-2CA1-204B-9FB0-682C99AE7F79}" srcOrd="2" destOrd="0" presId="urn:microsoft.com/office/officeart/2008/layout/LinedList"/>
    <dgm:cxn modelId="{3424FF8D-17BC-C34B-9F1F-48653D31A6C1}" type="presParOf" srcId="{EC372310-D4F1-7F43-9DBF-BBD313AE68C8}" destId="{618DEA4D-7FDB-BC41-9981-4FBDBC8DFEC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22661-9C3B-45CC-BFDE-578C38DFCF76}">
      <dsp:nvSpPr>
        <dsp:cNvPr id="0" name=""/>
        <dsp:cNvSpPr/>
      </dsp:nvSpPr>
      <dsp:spPr>
        <a:xfrm>
          <a:off x="940647" y="1353416"/>
          <a:ext cx="1009968" cy="1009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CB557-B866-41F1-AB62-307F2B03E73B}">
      <dsp:nvSpPr>
        <dsp:cNvPr id="0" name=""/>
        <dsp:cNvSpPr/>
      </dsp:nvSpPr>
      <dsp:spPr>
        <a:xfrm>
          <a:off x="2819" y="2472682"/>
          <a:ext cx="2885624" cy="43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900" kern="1200"/>
            <a:t>Benefits</a:t>
          </a:r>
          <a:endParaRPr lang="en-US" sz="2900" kern="1200"/>
        </a:p>
      </dsp:txBody>
      <dsp:txXfrm>
        <a:off x="2819" y="2472682"/>
        <a:ext cx="2885624" cy="432843"/>
      </dsp:txXfrm>
    </dsp:sp>
    <dsp:sp modelId="{86BF76A7-B781-48D5-A133-42BE37000741}">
      <dsp:nvSpPr>
        <dsp:cNvPr id="0" name=""/>
        <dsp:cNvSpPr/>
      </dsp:nvSpPr>
      <dsp:spPr>
        <a:xfrm>
          <a:off x="2819" y="2956361"/>
          <a:ext cx="2885624" cy="938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Abstraction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Productivity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Maintainability</a:t>
          </a:r>
        </a:p>
      </dsp:txBody>
      <dsp:txXfrm>
        <a:off x="2819" y="2956361"/>
        <a:ext cx="2885624" cy="938843"/>
      </dsp:txXfrm>
    </dsp:sp>
    <dsp:sp modelId="{7E33DBCE-860D-4227-A104-67017DC18621}">
      <dsp:nvSpPr>
        <dsp:cNvPr id="0" name=""/>
        <dsp:cNvSpPr/>
      </dsp:nvSpPr>
      <dsp:spPr>
        <a:xfrm>
          <a:off x="4331256" y="1353416"/>
          <a:ext cx="1009968" cy="1009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726AF-D52D-4920-8B83-81CE6F797AF1}">
      <dsp:nvSpPr>
        <dsp:cNvPr id="0" name=""/>
        <dsp:cNvSpPr/>
      </dsp:nvSpPr>
      <dsp:spPr>
        <a:xfrm>
          <a:off x="3393428" y="2472682"/>
          <a:ext cx="2885624" cy="43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900" kern="1200"/>
            <a:t>Drawbacks</a:t>
          </a:r>
          <a:endParaRPr lang="en-US" sz="2900" kern="1200"/>
        </a:p>
      </dsp:txBody>
      <dsp:txXfrm>
        <a:off x="3393428" y="2472682"/>
        <a:ext cx="2885624" cy="432843"/>
      </dsp:txXfrm>
    </dsp:sp>
    <dsp:sp modelId="{40C78753-8E05-4A92-98ED-71B996F229F1}">
      <dsp:nvSpPr>
        <dsp:cNvPr id="0" name=""/>
        <dsp:cNvSpPr/>
      </dsp:nvSpPr>
      <dsp:spPr>
        <a:xfrm>
          <a:off x="3393428" y="2956361"/>
          <a:ext cx="2885624" cy="938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Performance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Complexity</a:t>
          </a:r>
        </a:p>
      </dsp:txBody>
      <dsp:txXfrm>
        <a:off x="3393428" y="2956361"/>
        <a:ext cx="2885624" cy="938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4C1E0-DA28-4849-8491-EFCDCF6A7404}">
      <dsp:nvSpPr>
        <dsp:cNvPr id="0" name=""/>
        <dsp:cNvSpPr/>
      </dsp:nvSpPr>
      <dsp:spPr>
        <a:xfrm>
          <a:off x="0" y="2038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E718B6-6C48-9040-8AD9-A28DF9BAC803}">
      <dsp:nvSpPr>
        <dsp:cNvPr id="0" name=""/>
        <dsp:cNvSpPr/>
      </dsp:nvSpPr>
      <dsp:spPr>
        <a:xfrm>
          <a:off x="0" y="2038"/>
          <a:ext cx="2115311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Python</a:t>
          </a:r>
          <a:endParaRPr lang="en-US" sz="2000" kern="1200"/>
        </a:p>
      </dsp:txBody>
      <dsp:txXfrm>
        <a:off x="0" y="2038"/>
        <a:ext cx="2115311" cy="695231"/>
      </dsp:txXfrm>
    </dsp:sp>
    <dsp:sp modelId="{0010E1EA-25E5-5741-BD4B-B9B6D122362A}">
      <dsp:nvSpPr>
        <dsp:cNvPr id="0" name=""/>
        <dsp:cNvSpPr/>
      </dsp:nvSpPr>
      <dsp:spPr>
        <a:xfrm>
          <a:off x="2273959" y="33609"/>
          <a:ext cx="8302598" cy="631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 err="1"/>
            <a:t>SQLAlchemy</a:t>
          </a:r>
          <a:r>
            <a:rPr lang="de-DE" sz="3000" kern="1200" dirty="0"/>
            <a:t>, Django ORM</a:t>
          </a:r>
          <a:endParaRPr lang="en-US" sz="3000" kern="1200" dirty="0"/>
        </a:p>
      </dsp:txBody>
      <dsp:txXfrm>
        <a:off x="2273959" y="33609"/>
        <a:ext cx="8302598" cy="631411"/>
      </dsp:txXfrm>
    </dsp:sp>
    <dsp:sp modelId="{BD927739-3741-B840-86BB-F4EE7B6C5926}">
      <dsp:nvSpPr>
        <dsp:cNvPr id="0" name=""/>
        <dsp:cNvSpPr/>
      </dsp:nvSpPr>
      <dsp:spPr>
        <a:xfrm>
          <a:off x="2115311" y="665021"/>
          <a:ext cx="84612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969A50-2CB0-7E49-9713-FFA55E74FB9D}">
      <dsp:nvSpPr>
        <dsp:cNvPr id="0" name=""/>
        <dsp:cNvSpPr/>
      </dsp:nvSpPr>
      <dsp:spPr>
        <a:xfrm>
          <a:off x="0" y="697270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D95D9B-562A-D34E-A24B-7983D573FC24}">
      <dsp:nvSpPr>
        <dsp:cNvPr id="0" name=""/>
        <dsp:cNvSpPr/>
      </dsp:nvSpPr>
      <dsp:spPr>
        <a:xfrm>
          <a:off x="0" y="697270"/>
          <a:ext cx="2115311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Java</a:t>
          </a:r>
          <a:endParaRPr lang="en-US" sz="2000" kern="1200"/>
        </a:p>
      </dsp:txBody>
      <dsp:txXfrm>
        <a:off x="0" y="697270"/>
        <a:ext cx="2115311" cy="695231"/>
      </dsp:txXfrm>
    </dsp:sp>
    <dsp:sp modelId="{B8B10B2E-A6BD-FC43-A29B-0B384C3DE404}">
      <dsp:nvSpPr>
        <dsp:cNvPr id="0" name=""/>
        <dsp:cNvSpPr/>
      </dsp:nvSpPr>
      <dsp:spPr>
        <a:xfrm>
          <a:off x="2273959" y="728841"/>
          <a:ext cx="8302598" cy="631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Hibernate</a:t>
          </a:r>
          <a:endParaRPr lang="en-US" sz="3000" kern="1200"/>
        </a:p>
      </dsp:txBody>
      <dsp:txXfrm>
        <a:off x="2273959" y="728841"/>
        <a:ext cx="8302598" cy="631411"/>
      </dsp:txXfrm>
    </dsp:sp>
    <dsp:sp modelId="{F1B42777-DB6A-0B46-A54E-1C7395EC152B}">
      <dsp:nvSpPr>
        <dsp:cNvPr id="0" name=""/>
        <dsp:cNvSpPr/>
      </dsp:nvSpPr>
      <dsp:spPr>
        <a:xfrm>
          <a:off x="2115311" y="1360252"/>
          <a:ext cx="84612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313D5BF-2270-784A-9DD8-C1BABB5A4ABD}">
      <dsp:nvSpPr>
        <dsp:cNvPr id="0" name=""/>
        <dsp:cNvSpPr/>
      </dsp:nvSpPr>
      <dsp:spPr>
        <a:xfrm>
          <a:off x="0" y="1392502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EC7454-2B0B-4A49-B911-7EFD7E6DACB3}">
      <dsp:nvSpPr>
        <dsp:cNvPr id="0" name=""/>
        <dsp:cNvSpPr/>
      </dsp:nvSpPr>
      <dsp:spPr>
        <a:xfrm>
          <a:off x="0" y="1392502"/>
          <a:ext cx="2115311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Kotlin</a:t>
          </a:r>
          <a:endParaRPr lang="en-US" sz="2000" kern="1200"/>
        </a:p>
      </dsp:txBody>
      <dsp:txXfrm>
        <a:off x="0" y="1392502"/>
        <a:ext cx="2115311" cy="695231"/>
      </dsp:txXfrm>
    </dsp:sp>
    <dsp:sp modelId="{44BDE86C-8A79-9643-9742-059E48DF4358}">
      <dsp:nvSpPr>
        <dsp:cNvPr id="0" name=""/>
        <dsp:cNvSpPr/>
      </dsp:nvSpPr>
      <dsp:spPr>
        <a:xfrm>
          <a:off x="2273959" y="1424072"/>
          <a:ext cx="8302598" cy="631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Exposed</a:t>
          </a:r>
          <a:endParaRPr lang="en-US" sz="3000" kern="1200"/>
        </a:p>
      </dsp:txBody>
      <dsp:txXfrm>
        <a:off x="2273959" y="1424072"/>
        <a:ext cx="8302598" cy="631411"/>
      </dsp:txXfrm>
    </dsp:sp>
    <dsp:sp modelId="{BE5D4F4C-7FE8-224D-87C3-8CBF1C41A0B9}">
      <dsp:nvSpPr>
        <dsp:cNvPr id="0" name=""/>
        <dsp:cNvSpPr/>
      </dsp:nvSpPr>
      <dsp:spPr>
        <a:xfrm>
          <a:off x="2115311" y="2055484"/>
          <a:ext cx="84612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AF0A06-A733-AE41-BE52-ED18DC5B2D57}">
      <dsp:nvSpPr>
        <dsp:cNvPr id="0" name=""/>
        <dsp:cNvSpPr/>
      </dsp:nvSpPr>
      <dsp:spPr>
        <a:xfrm>
          <a:off x="0" y="2087734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6A729B-C3C8-EC45-B679-96A9063EEC2D}">
      <dsp:nvSpPr>
        <dsp:cNvPr id="0" name=""/>
        <dsp:cNvSpPr/>
      </dsp:nvSpPr>
      <dsp:spPr>
        <a:xfrm>
          <a:off x="0" y="2087734"/>
          <a:ext cx="2115311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C#</a:t>
          </a:r>
          <a:endParaRPr lang="en-US" sz="2000" kern="1200"/>
        </a:p>
      </dsp:txBody>
      <dsp:txXfrm>
        <a:off x="0" y="2087734"/>
        <a:ext cx="2115311" cy="695231"/>
      </dsp:txXfrm>
    </dsp:sp>
    <dsp:sp modelId="{4132C64A-06A9-F148-9692-A2FDE8F0F424}">
      <dsp:nvSpPr>
        <dsp:cNvPr id="0" name=""/>
        <dsp:cNvSpPr/>
      </dsp:nvSpPr>
      <dsp:spPr>
        <a:xfrm>
          <a:off x="2273959" y="2119304"/>
          <a:ext cx="8302598" cy="631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Entity Framework</a:t>
          </a:r>
          <a:endParaRPr lang="en-US" sz="3000" kern="1200"/>
        </a:p>
      </dsp:txBody>
      <dsp:txXfrm>
        <a:off x="2273959" y="2119304"/>
        <a:ext cx="8302598" cy="631411"/>
      </dsp:txXfrm>
    </dsp:sp>
    <dsp:sp modelId="{C6627013-7DDF-4B44-8227-FB56E05D8830}">
      <dsp:nvSpPr>
        <dsp:cNvPr id="0" name=""/>
        <dsp:cNvSpPr/>
      </dsp:nvSpPr>
      <dsp:spPr>
        <a:xfrm>
          <a:off x="2115311" y="2750716"/>
          <a:ext cx="84612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8B83B0B-414B-E145-97AA-6463C722E440}">
      <dsp:nvSpPr>
        <dsp:cNvPr id="0" name=""/>
        <dsp:cNvSpPr/>
      </dsp:nvSpPr>
      <dsp:spPr>
        <a:xfrm>
          <a:off x="0" y="2782965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B699BF-3E72-B04D-A8FB-CA819804502B}">
      <dsp:nvSpPr>
        <dsp:cNvPr id="0" name=""/>
        <dsp:cNvSpPr/>
      </dsp:nvSpPr>
      <dsp:spPr>
        <a:xfrm>
          <a:off x="0" y="2782965"/>
          <a:ext cx="2115311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PHP</a:t>
          </a:r>
          <a:endParaRPr lang="en-US" sz="2000" kern="1200"/>
        </a:p>
      </dsp:txBody>
      <dsp:txXfrm>
        <a:off x="0" y="2782965"/>
        <a:ext cx="2115311" cy="695231"/>
      </dsp:txXfrm>
    </dsp:sp>
    <dsp:sp modelId="{D49A3E45-226C-BA40-90B8-53A00075EBB4}">
      <dsp:nvSpPr>
        <dsp:cNvPr id="0" name=""/>
        <dsp:cNvSpPr/>
      </dsp:nvSpPr>
      <dsp:spPr>
        <a:xfrm>
          <a:off x="2273959" y="2814536"/>
          <a:ext cx="8302598" cy="631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Doctrine ORM</a:t>
          </a:r>
          <a:endParaRPr lang="en-US" sz="3000" kern="1200"/>
        </a:p>
      </dsp:txBody>
      <dsp:txXfrm>
        <a:off x="2273959" y="2814536"/>
        <a:ext cx="8302598" cy="631411"/>
      </dsp:txXfrm>
    </dsp:sp>
    <dsp:sp modelId="{2F2968EC-E50D-884E-A5A2-9226E8AB861A}">
      <dsp:nvSpPr>
        <dsp:cNvPr id="0" name=""/>
        <dsp:cNvSpPr/>
      </dsp:nvSpPr>
      <dsp:spPr>
        <a:xfrm>
          <a:off x="2115311" y="3445947"/>
          <a:ext cx="84612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B6C13F-0DD7-AC44-A465-5C694AB86AA5}">
      <dsp:nvSpPr>
        <dsp:cNvPr id="0" name=""/>
        <dsp:cNvSpPr/>
      </dsp:nvSpPr>
      <dsp:spPr>
        <a:xfrm>
          <a:off x="0" y="3478197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97AEFF-16AB-3848-8101-1E16242E66B3}">
      <dsp:nvSpPr>
        <dsp:cNvPr id="0" name=""/>
        <dsp:cNvSpPr/>
      </dsp:nvSpPr>
      <dsp:spPr>
        <a:xfrm>
          <a:off x="0" y="3478197"/>
          <a:ext cx="2115311" cy="695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JavaScript / TypeScript</a:t>
          </a:r>
          <a:endParaRPr lang="en-US" sz="2000" kern="1200"/>
        </a:p>
      </dsp:txBody>
      <dsp:txXfrm>
        <a:off x="0" y="3478197"/>
        <a:ext cx="2115311" cy="695231"/>
      </dsp:txXfrm>
    </dsp:sp>
    <dsp:sp modelId="{59C92F88-844B-8C4D-BF70-E3E8D150FABC}">
      <dsp:nvSpPr>
        <dsp:cNvPr id="0" name=""/>
        <dsp:cNvSpPr/>
      </dsp:nvSpPr>
      <dsp:spPr>
        <a:xfrm>
          <a:off x="2273959" y="3509768"/>
          <a:ext cx="8302598" cy="631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PrismaJS, TypeORM</a:t>
          </a:r>
          <a:endParaRPr lang="en-US" sz="3000" kern="1200"/>
        </a:p>
      </dsp:txBody>
      <dsp:txXfrm>
        <a:off x="2273959" y="3509768"/>
        <a:ext cx="8302598" cy="631411"/>
      </dsp:txXfrm>
    </dsp:sp>
    <dsp:sp modelId="{066F152A-2CA1-204B-9FB0-682C99AE7F79}">
      <dsp:nvSpPr>
        <dsp:cNvPr id="0" name=""/>
        <dsp:cNvSpPr/>
      </dsp:nvSpPr>
      <dsp:spPr>
        <a:xfrm>
          <a:off x="2115311" y="4141179"/>
          <a:ext cx="84612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0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7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1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5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5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B4EA-D2F3-EFA9-6FFA-F5C15231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7C7EE8-0500-BE5F-E65E-AA9492B0D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ins and </a:t>
            </a:r>
            <a:r>
              <a:rPr lang="de-DE" dirty="0" err="1"/>
              <a:t>outs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342790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DD1C7C-AAD8-4906-B6DA-ED107005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7F3AB03-9860-4225-8853-9C29A150F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F6E51299-C4DB-44D0-85B4-F2C73E8AE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0EA85853-3A85-4F01-9E47-09E43490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7">
              <a:extLst>
                <a:ext uri="{FF2B5EF4-FFF2-40B4-BE49-F238E27FC236}">
                  <a16:creationId xmlns:a16="http://schemas.microsoft.com/office/drawing/2014/main" id="{46CFEBB7-8C1C-46A9-AC8C-577BCF0CC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21B09D6D-B90C-45FD-B100-56413BB8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6CBA9C9E-FAFA-4C42-97CC-E9FB8CCFC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0">
              <a:extLst>
                <a:ext uri="{FF2B5EF4-FFF2-40B4-BE49-F238E27FC236}">
                  <a16:creationId xmlns:a16="http://schemas.microsoft.com/office/drawing/2014/main" id="{9365D04F-C79E-447D-9B63-AA6EAA3DB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A94C4AE1-5D61-415E-95BD-9D750C576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2">
              <a:extLst>
                <a:ext uri="{FF2B5EF4-FFF2-40B4-BE49-F238E27FC236}">
                  <a16:creationId xmlns:a16="http://schemas.microsoft.com/office/drawing/2014/main" id="{F5BC6B41-CFAF-4F90-A923-D70C8B2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C3413731-E88F-4547-AA55-BCBD1C798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4">
              <a:extLst>
                <a:ext uri="{FF2B5EF4-FFF2-40B4-BE49-F238E27FC236}">
                  <a16:creationId xmlns:a16="http://schemas.microsoft.com/office/drawing/2014/main" id="{BF8C2381-0757-4CEA-A1FD-A74C0BC4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F1A61869-F592-47C6-8443-70A55A417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16">
              <a:extLst>
                <a:ext uri="{FF2B5EF4-FFF2-40B4-BE49-F238E27FC236}">
                  <a16:creationId xmlns:a16="http://schemas.microsoft.com/office/drawing/2014/main" id="{AA6AA0E7-7E24-4DBA-80E5-D372FF9A3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17">
              <a:extLst>
                <a:ext uri="{FF2B5EF4-FFF2-40B4-BE49-F238E27FC236}">
                  <a16:creationId xmlns:a16="http://schemas.microsoft.com/office/drawing/2014/main" id="{E94459D3-0B5A-4845-B8B8-E1F43498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18">
              <a:extLst>
                <a:ext uri="{FF2B5EF4-FFF2-40B4-BE49-F238E27FC236}">
                  <a16:creationId xmlns:a16="http://schemas.microsoft.com/office/drawing/2014/main" id="{47D49D7B-5DEE-40C8-A80A-E80657997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5666EB28-1674-43BB-869F-BFE929BF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0">
              <a:extLst>
                <a:ext uri="{FF2B5EF4-FFF2-40B4-BE49-F238E27FC236}">
                  <a16:creationId xmlns:a16="http://schemas.microsoft.com/office/drawing/2014/main" id="{D83BFC3C-8D3A-4FA8-89AA-991FBB924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BFBC2A47-8DAE-4C1C-91D8-C9A8FD65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2">
              <a:extLst>
                <a:ext uri="{FF2B5EF4-FFF2-40B4-BE49-F238E27FC236}">
                  <a16:creationId xmlns:a16="http://schemas.microsoft.com/office/drawing/2014/main" id="{2111F3C9-E9BD-47F4-B804-58E717C0F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3">
              <a:extLst>
                <a:ext uri="{FF2B5EF4-FFF2-40B4-BE49-F238E27FC236}">
                  <a16:creationId xmlns:a16="http://schemas.microsoft.com/office/drawing/2014/main" id="{E6557980-CE8F-46FF-959F-769A799D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4">
              <a:extLst>
                <a:ext uri="{FF2B5EF4-FFF2-40B4-BE49-F238E27FC236}">
                  <a16:creationId xmlns:a16="http://schemas.microsoft.com/office/drawing/2014/main" id="{55668351-BFB8-40CB-BBCB-47EEC10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B7909C2C-29EA-46F9-B9E1-912DA8E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DB07C654-DAFC-488C-AFBF-5F2E923F2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45A3B6AE-F993-4E3D-9211-7C1F4CB85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Isosceles Triangle 22">
              <a:extLst>
                <a:ext uri="{FF2B5EF4-FFF2-40B4-BE49-F238E27FC236}">
                  <a16:creationId xmlns:a16="http://schemas.microsoft.com/office/drawing/2014/main" id="{BB9767E3-4712-4ACB-A6BD-5C831117B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EB6A42ED-2996-4870-AEDC-53BE7CB3B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5800805-9148-A9DF-4C40-156F3088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ORM?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793C0-259B-1C03-350D-A903F01F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>
            <a:normAutofit/>
          </a:bodyPr>
          <a:lstStyle/>
          <a:p>
            <a:r>
              <a:rPr lang="de-DE" dirty="0" err="1"/>
              <a:t>Object</a:t>
            </a:r>
            <a:r>
              <a:rPr lang="de-DE" dirty="0"/>
              <a:t> Relational Mapping</a:t>
            </a:r>
          </a:p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4BAD88-5557-63CE-8A51-33FD35C91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" b="-1"/>
          <a:stretch/>
        </p:blipFill>
        <p:spPr bwMode="auto">
          <a:xfrm>
            <a:off x="5115908" y="3672402"/>
            <a:ext cx="6274561" cy="2385208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6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58D3A-F151-C56E-7791-2B4629B9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ORM?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E46CC59-890A-D928-76FF-AAF8C088A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008231"/>
              </p:ext>
            </p:extLst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44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978FF13-F852-90E3-B094-E47C5010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Popular Frameworks</a:t>
            </a:r>
          </a:p>
        </p:txBody>
      </p:sp>
      <p:graphicFrame>
        <p:nvGraphicFramePr>
          <p:cNvPr id="57" name="Inhaltsplatzhalter 2">
            <a:extLst>
              <a:ext uri="{FF2B5EF4-FFF2-40B4-BE49-F238E27FC236}">
                <a16:creationId xmlns:a16="http://schemas.microsoft.com/office/drawing/2014/main" id="{9F8DAA21-86A9-2197-4DAB-E3BCA3FE9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84743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62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25" name="Group 8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126" name="Rectangle 93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95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7" name="Rectangle 116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nce Steps">
            <a:extLst>
              <a:ext uri="{FF2B5EF4-FFF2-40B4-BE49-F238E27FC236}">
                <a16:creationId xmlns:a16="http://schemas.microsoft.com/office/drawing/2014/main" id="{96C057CF-5E75-AEC0-6064-EDC2A44EA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0043" y="568335"/>
            <a:ext cx="3230853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48" name="Group 118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49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BDE8E64-3EA9-14C4-BACF-B271713E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Let’s do some hand on exercises!</a:t>
            </a:r>
          </a:p>
        </p:txBody>
      </p:sp>
    </p:spTree>
    <p:extLst>
      <p:ext uri="{BB962C8B-B14F-4D97-AF65-F5344CB8AC3E}">
        <p14:creationId xmlns:p14="http://schemas.microsoft.com/office/powerpoint/2010/main" val="130736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6" name="Group 209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9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1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1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1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1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1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1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489AC9E-2665-E94F-8F0A-0D6617E5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2117" name="Freeform: Shape 211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Ein Bild, das Clipart, Symbol, Cartoon enthält.&#10;&#10;Automatisch generierte Beschreibung">
            <a:extLst>
              <a:ext uri="{FF2B5EF4-FFF2-40B4-BE49-F238E27FC236}">
                <a16:creationId xmlns:a16="http://schemas.microsoft.com/office/drawing/2014/main" id="{B61EF7A4-D46C-7C3D-8F1A-3A3D36B3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7269" y="658995"/>
            <a:ext cx="3049505" cy="335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in Bild, das Screenshot, Grafiken, Reihe, Electric Blue (Farbe) enthält.&#10;&#10;Automatisch generierte Beschreibung">
            <a:extLst>
              <a:ext uri="{FF2B5EF4-FFF2-40B4-BE49-F238E27FC236}">
                <a16:creationId xmlns:a16="http://schemas.microsoft.com/office/drawing/2014/main" id="{4CB29F37-29FD-C486-6857-A2821221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7642" y="658995"/>
            <a:ext cx="3359108" cy="33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F6292-0D49-B9EB-6EC1-48B813E0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7660"/>
            <a:ext cx="5075720" cy="1770300"/>
          </a:xfrm>
        </p:spPr>
        <p:txBody>
          <a:bodyPr>
            <a:normAutofit/>
          </a:bodyPr>
          <a:lstStyle/>
          <a:p>
            <a:r>
              <a:rPr lang="de-DE" dirty="0"/>
              <a:t>A Simple IDEA </a:t>
            </a:r>
            <a:r>
              <a:rPr lang="de-DE" dirty="0" err="1"/>
              <a:t>or</a:t>
            </a:r>
            <a:r>
              <a:rPr lang="de-DE" dirty="0"/>
              <a:t> Text Editor</a:t>
            </a:r>
          </a:p>
          <a:p>
            <a:pPr lvl="1"/>
            <a:r>
              <a:rPr lang="de-DE" dirty="0" err="1"/>
              <a:t>Examples</a:t>
            </a:r>
            <a:r>
              <a:rPr lang="de-DE" dirty="0"/>
              <a:t>: Visual Studio Code, </a:t>
            </a:r>
            <a:r>
              <a:rPr lang="de-DE" dirty="0" err="1"/>
              <a:t>PyCharm</a:t>
            </a:r>
            <a:r>
              <a:rPr lang="de-DE" dirty="0"/>
              <a:t>, Sublime Text, etc..</a:t>
            </a:r>
          </a:p>
          <a:p>
            <a:r>
              <a:rPr lang="de-DE" dirty="0"/>
              <a:t>Python 3.7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above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3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91</Words>
  <Application>Microsoft Macintosh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Atlas</vt:lpstr>
      <vt:lpstr>An Introduction to ORM</vt:lpstr>
      <vt:lpstr>What is ORM? </vt:lpstr>
      <vt:lpstr>Why use ORM?</vt:lpstr>
      <vt:lpstr>Popular Frameworks</vt:lpstr>
      <vt:lpstr>Let’s do some hand on exercises!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Niklas Diederich</dc:creator>
  <cp:lastModifiedBy>Jan Niklas Diederich</cp:lastModifiedBy>
  <cp:revision>1</cp:revision>
  <dcterms:created xsi:type="dcterms:W3CDTF">2024-08-30T07:29:53Z</dcterms:created>
  <dcterms:modified xsi:type="dcterms:W3CDTF">2024-08-30T08:05:31Z</dcterms:modified>
</cp:coreProperties>
</file>