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embeddedFontLst>
    <p:embeddedFont>
      <p:font typeface="Comic Sans MS" pitchFamily="66" charset="0"/>
      <p:regular r:id="rId4"/>
      <p:bold r:id="rId5"/>
      <p:italic r:id="rId6"/>
      <p:boldItalic r:id="rId7"/>
    </p:embeddedFon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Comic Sans MS"/>
              </a:rPr>
              <a:t>My Chart</a:t>
            </a:r>
            <a:endParaRPr lang="en-US" sz="4800">
              <a:latin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05000" y="1905000"/>
          <a:ext cx="6096000" cy="4064000"/>
        </p:xfrm>
        <a:graphic>
          <a:graphicData uri="http://schemas.openxmlformats.org/presentationml/2006/ole">
            <p:oleObj spid="_x0000_s1026" name="Chart" r:id="rId3" imgW="6095882" imgH="4067251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dirty="0">
              <a:latin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Comic Sans MS</vt:lpstr>
      <vt:lpstr>Calibri</vt:lpstr>
      <vt:lpstr>Office Theme</vt:lpstr>
      <vt:lpstr>Microsoft Graph Chart</vt:lpstr>
      <vt:lpstr>My Chart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Chart</dc:title>
  <dc:creator>VENU KADIYALA</dc:creator>
  <cp:lastModifiedBy>VENU KADIYALA</cp:lastModifiedBy>
  <cp:revision>3</cp:revision>
  <dcterms:created xsi:type="dcterms:W3CDTF">2006-08-16T00:00:00Z</dcterms:created>
  <dcterms:modified xsi:type="dcterms:W3CDTF">2014-03-17T09:49:58Z</dcterms:modified>
</cp:coreProperties>
</file>