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33" r:id="rId9"/>
    <p:sldId id="335" r:id="rId10"/>
    <p:sldId id="334" r:id="rId11"/>
    <p:sldId id="321" r:id="rId12"/>
    <p:sldId id="336" r:id="rId13"/>
    <p:sldId id="337" r:id="rId14"/>
    <p:sldId id="338" r:id="rId15"/>
    <p:sldId id="340" r:id="rId16"/>
    <p:sldId id="339" r:id="rId17"/>
    <p:sldId id="318" r:id="rId18"/>
    <p:sldId id="342" r:id="rId19"/>
    <p:sldId id="320" r:id="rId20"/>
    <p:sldId id="331" r:id="rId21"/>
    <p:sldId id="344" r:id="rId22"/>
    <p:sldId id="346" r:id="rId23"/>
    <p:sldId id="345" r:id="rId24"/>
    <p:sldId id="304" r:id="rId25"/>
    <p:sldId id="343" r:id="rId26"/>
    <p:sldId id="306" r:id="rId27"/>
    <p:sldId id="332" r:id="rId28"/>
    <p:sldId id="347" r:id="rId29"/>
    <p:sldId id="349" r:id="rId30"/>
    <p:sldId id="348" r:id="rId31"/>
    <p:sldId id="316" r:id="rId32"/>
    <p:sldId id="317" r:id="rId33"/>
    <p:sldId id="350" r:id="rId34"/>
    <p:sldId id="360" r:id="rId35"/>
    <p:sldId id="351" r:id="rId36"/>
    <p:sldId id="352" r:id="rId37"/>
    <p:sldId id="361" r:id="rId38"/>
    <p:sldId id="358" r:id="rId39"/>
    <p:sldId id="354" r:id="rId40"/>
    <p:sldId id="362" r:id="rId41"/>
    <p:sldId id="355" r:id="rId42"/>
    <p:sldId id="356" r:id="rId43"/>
    <p:sldId id="363" r:id="rId44"/>
    <p:sldId id="359" r:id="rId45"/>
    <p:sldId id="31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33"/>
            <p14:sldId id="335"/>
            <p14:sldId id="334"/>
            <p14:sldId id="321"/>
            <p14:sldId id="336"/>
            <p14:sldId id="337"/>
            <p14:sldId id="338"/>
            <p14:sldId id="340"/>
            <p14:sldId id="339"/>
            <p14:sldId id="318"/>
            <p14:sldId id="342"/>
            <p14:sldId id="320"/>
            <p14:sldId id="331"/>
            <p14:sldId id="344"/>
            <p14:sldId id="346"/>
            <p14:sldId id="345"/>
            <p14:sldId id="304"/>
            <p14:sldId id="343"/>
            <p14:sldId id="306"/>
            <p14:sldId id="332"/>
            <p14:sldId id="347"/>
            <p14:sldId id="349"/>
            <p14:sldId id="348"/>
            <p14:sldId id="316"/>
            <p14:sldId id="317"/>
            <p14:sldId id="350"/>
            <p14:sldId id="360"/>
            <p14:sldId id="351"/>
            <p14:sldId id="352"/>
            <p14:sldId id="361"/>
            <p14:sldId id="358"/>
            <p14:sldId id="354"/>
            <p14:sldId id="362"/>
            <p14:sldId id="355"/>
            <p14:sldId id="356"/>
            <p14:sldId id="363"/>
            <p14:sldId id="359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>
      <p:cViewPr varScale="1">
        <p:scale>
          <a:sx n="108" d="100"/>
          <a:sy n="108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3192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26974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4098" name="PPTZoomInShape2015062617163863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4" y="850404"/>
            <a:ext cx="1792025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63863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63863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53716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638677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09544163 0.1584961 -0.09544163 0.3169923 -0.1908833 E" pathEditMode="relative" ptsTypes="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9598" y="19598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1908833 C 0.158496 -0.07013497 0.158496 -0.07013497 -5.960464E-08 0.05061343 E" pathEditMode="relative" ptsTypes="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427964" y="42796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27004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200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7740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12885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0956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14205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BLUE</a:t>
            </a:r>
            <a:r>
              <a:rPr lang="en-US" sz="2400" dirty="0">
                <a:solidFill>
                  <a:schemeClr val="bg1"/>
                </a:solidFill>
              </a:rPr>
              <a:t> color </a:t>
            </a:r>
            <a:r>
              <a:rPr lang="en-US" sz="2400" b="1" dirty="0">
                <a:solidFill>
                  <a:schemeClr val="bg1"/>
                </a:solidFill>
              </a:rPr>
              <a:t>Rectangle</a:t>
            </a:r>
            <a:r>
              <a:rPr lang="en-US" sz="2400" dirty="0">
                <a:solidFill>
                  <a:schemeClr val="bg1"/>
                </a:solidFill>
              </a:rPr>
              <a:t>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Include Slide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Put All Zoom Effects on Separate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25999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ZoomOutShape2015062617182601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Indicator20150626171826039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5031 1.949423 C -1.032516 0.9747116 -1.032516 0.9747116 4.768372E-07 1.192093E-07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7171" name="PPTZoomOutShape2015062617182599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9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3251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4561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11350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46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OutShape2015062617184662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1" y="821581"/>
            <a:ext cx="7669213" cy="58229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Indicator2015062617184668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8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45586 -0.1717909 0.1545586 -0.1717909 0.3091173 -0.3435818 E" pathEditMode="relative" ptsTypes="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18079" y="180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10242" name="PPTZoomOutShape2015062617184666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14" y="850404"/>
            <a:ext cx="1386523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5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</a:t>
            </a:r>
            <a:r>
              <a:rPr lang="en-US"/>
              <a:t>:: Errors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1) Move slide 16 to the end of the presentation. Attempt to Drill down. This should cause an error.</a:t>
            </a:r>
          </a:p>
          <a:p>
            <a:r>
              <a:rPr lang="en-SG" dirty="0"/>
              <a:t>2) Move the slide to the start of the presentation. Attempt to Step back. This should also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9683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Zoom This Shape"/>
          <p:cNvSpPr/>
          <p:nvPr/>
        </p:nvSpPr>
        <p:spPr>
          <a:xfrm>
            <a:off x="2382666" y="1849343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Zoom Shape</a:t>
            </a:r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1303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59691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3CB590-3DE2-4D70-84DD-571897194DC7}"/>
              </a:ext>
            </a:extLst>
          </p:cNvPr>
          <p:cNvSpPr/>
          <p:nvPr/>
        </p:nvSpPr>
        <p:spPr>
          <a:xfrm>
            <a:off x="4572000" y="2092356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Slide</a:t>
            </a:r>
          </a:p>
        </p:txBody>
      </p:sp>
    </p:spTree>
    <p:extLst>
      <p:ext uri="{BB962C8B-B14F-4D97-AF65-F5344CB8AC3E}">
        <p14:creationId xmlns:p14="http://schemas.microsoft.com/office/powerpoint/2010/main" val="6332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Drill Down</a:t>
            </a:r>
            <a:endParaRPr lang="en-SG" sz="2800" dirty="0"/>
          </a:p>
        </p:txBody>
      </p:sp>
      <p:pic>
        <p:nvPicPr>
          <p:cNvPr id="6" name="copied">
            <a:extLst>
              <a:ext uri="{FF2B5EF4-FFF2-40B4-BE49-F238E27FC236}">
                <a16:creationId xmlns:a16="http://schemas.microsoft.com/office/drawing/2014/main" id="{723AD821-12F3-4268-ACEE-7DA402D9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75BF3545-A381-418B-A129-3AB0993C4CD8}"/>
              </a:ext>
            </a:extLst>
          </p:cNvPr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3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042324" y="2746716"/>
            <a:ext cx="2057400" cy="13645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Drill Down Background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9754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042324" y="2746716"/>
            <a:ext cx="2057400" cy="13645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Drill Down Background</a:t>
            </a:r>
            <a:endParaRPr lang="en-SG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C34EC1-02F8-43F0-91DD-92BE2A1D94E7}"/>
              </a:ext>
            </a:extLst>
          </p:cNvPr>
          <p:cNvSpPr/>
          <p:nvPr/>
        </p:nvSpPr>
        <p:spPr>
          <a:xfrm>
            <a:off x="4572000" y="2092356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Slide</a:t>
            </a:r>
          </a:p>
        </p:txBody>
      </p:sp>
    </p:spTree>
    <p:extLst>
      <p:ext uri="{BB962C8B-B14F-4D97-AF65-F5344CB8AC3E}">
        <p14:creationId xmlns:p14="http://schemas.microsoft.com/office/powerpoint/2010/main" val="40101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042324" y="2746716"/>
            <a:ext cx="2057400" cy="13645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Drill Down Background</a:t>
            </a:r>
            <a:endParaRPr lang="en-SG" sz="2800" dirty="0"/>
          </a:p>
        </p:txBody>
      </p:sp>
      <p:pic>
        <p:nvPicPr>
          <p:cNvPr id="6" name="copied">
            <a:extLst>
              <a:ext uri="{FF2B5EF4-FFF2-40B4-BE49-F238E27FC236}">
                <a16:creationId xmlns:a16="http://schemas.microsoft.com/office/drawing/2014/main" id="{9166C3DB-93CF-4DBE-92E2-DC201CD7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D7FCBCE2-90B9-44F8-B3C5-7E45EC39B186}"/>
              </a:ext>
            </a:extLst>
          </p:cNvPr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297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</a:t>
            </a:r>
            <a:endParaRPr lang="en-SG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22D2C8-00F6-4FD2-A79F-FA75626CAE3E}"/>
              </a:ext>
            </a:extLst>
          </p:cNvPr>
          <p:cNvSpPr/>
          <p:nvPr/>
        </p:nvSpPr>
        <p:spPr>
          <a:xfrm>
            <a:off x="4572000" y="2092356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Slide</a:t>
            </a:r>
          </a:p>
        </p:txBody>
      </p:sp>
    </p:spTree>
    <p:extLst>
      <p:ext uri="{BB962C8B-B14F-4D97-AF65-F5344CB8AC3E}">
        <p14:creationId xmlns:p14="http://schemas.microsoft.com/office/powerpoint/2010/main" val="5938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</a:t>
            </a:r>
            <a:endParaRPr lang="en-SG" sz="2800" dirty="0"/>
          </a:p>
        </p:txBody>
      </p:sp>
      <p:pic>
        <p:nvPicPr>
          <p:cNvPr id="6" name="copied">
            <a:extLst>
              <a:ext uri="{FF2B5EF4-FFF2-40B4-BE49-F238E27FC236}">
                <a16:creationId xmlns:a16="http://schemas.microsoft.com/office/drawing/2014/main" id="{723AD821-12F3-4268-ACEE-7DA402D9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ABBBD47D-D47D-4B55-8235-CC868FD764E1}"/>
              </a:ext>
            </a:extLst>
          </p:cNvPr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133600" y="2784816"/>
            <a:ext cx="2057400" cy="12883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 Background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9435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133600" y="2784816"/>
            <a:ext cx="2057400" cy="12883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 Background</a:t>
            </a:r>
            <a:endParaRPr lang="en-SG" sz="2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A44F3EA-C21A-444D-A20E-8DE75714E45A}"/>
              </a:ext>
            </a:extLst>
          </p:cNvPr>
          <p:cNvSpPr/>
          <p:nvPr/>
        </p:nvSpPr>
        <p:spPr>
          <a:xfrm>
            <a:off x="4572000" y="2092356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Slide</a:t>
            </a:r>
          </a:p>
        </p:txBody>
      </p:sp>
    </p:spTree>
    <p:extLst>
      <p:ext uri="{BB962C8B-B14F-4D97-AF65-F5344CB8AC3E}">
        <p14:creationId xmlns:p14="http://schemas.microsoft.com/office/powerpoint/2010/main" val="20654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133600" y="2784816"/>
            <a:ext cx="2057400" cy="12883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 Background</a:t>
            </a:r>
            <a:endParaRPr lang="en-SG" sz="2800" dirty="0"/>
          </a:p>
        </p:txBody>
      </p:sp>
      <p:pic>
        <p:nvPicPr>
          <p:cNvPr id="6" name="copied">
            <a:extLst>
              <a:ext uri="{FF2B5EF4-FFF2-40B4-BE49-F238E27FC236}">
                <a16:creationId xmlns:a16="http://schemas.microsoft.com/office/drawing/2014/main" id="{BB690267-C2F1-4D07-A486-C6073409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286CDAD5-EEAA-485D-82DD-7FF38D97384A}"/>
              </a:ext>
            </a:extLst>
          </p:cNvPr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1026" name="PPTZoomInShape2015062617152713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0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52714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52713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527180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 1.949423 E" pathEditMode="relative" ptsTypes="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2992458 C 0.158496 -0.1496229 0.158496 -0.1496229 2.980232E-08 -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8248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77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548</Words>
  <Application>Microsoft Office PowerPoint</Application>
  <PresentationFormat>On-screen Show (4:3)</PresentationFormat>
  <Paragraphs>140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iskandar zulkarnaien</cp:lastModifiedBy>
  <cp:revision>75</cp:revision>
  <dcterms:created xsi:type="dcterms:W3CDTF">2014-01-22T00:01:33Z</dcterms:created>
  <dcterms:modified xsi:type="dcterms:W3CDTF">2020-02-11T17:20:59Z</dcterms:modified>
</cp:coreProperties>
</file>