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6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  <p:sldId id="402" r:id="rId39"/>
    <p:sldId id="403" r:id="rId40"/>
    <p:sldId id="405" r:id="rId41"/>
    <p:sldId id="407" r:id="rId42"/>
    <p:sldId id="406" r:id="rId43"/>
    <p:sldId id="413" r:id="rId44"/>
    <p:sldId id="409" r:id="rId45"/>
    <p:sldId id="415" r:id="rId46"/>
    <p:sldId id="414" r:id="rId47"/>
    <p:sldId id="416" r:id="rId48"/>
    <p:sldId id="417" r:id="rId49"/>
    <p:sldId id="418" r:id="rId50"/>
    <p:sldId id="419" r:id="rId51"/>
    <p:sldId id="420" r:id="rId52"/>
    <p:sldId id="421" r:id="rId53"/>
    <p:sldId id="423" r:id="rId54"/>
    <p:sldId id="42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  <p14:section name="Sync Group" id="{6CC32FF3-EA1B-4104-B5F2-01F8BC44C93B}">
          <p14:sldIdLst>
            <p14:sldId id="402"/>
            <p14:sldId id="403"/>
            <p14:sldId id="405"/>
            <p14:sldId id="407"/>
            <p14:sldId id="406"/>
          </p14:sldIdLst>
        </p14:section>
        <p14:section name="Sync PlaceHolder" id="{EF579DF1-B954-4431-9F9D-3FE0AD1B8BF7}">
          <p14:sldIdLst>
            <p14:sldId id="413"/>
            <p14:sldId id="409"/>
            <p14:sldId id="415"/>
            <p14:sldId id="414"/>
            <p14:sldId id="416"/>
            <p14:sldId id="417"/>
            <p14:sldId id="418"/>
            <p14:sldId id="419"/>
            <p14:sldId id="420"/>
          </p14:sldIdLst>
        </p14:section>
        <p14:section name="Sync Check Clipboard Restored" id="{4191734C-141A-41F0-AE60-8594224F844E}">
          <p14:sldIdLst>
            <p14:sldId id="421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60" d="100"/>
          <a:sy n="60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E-4F72-9858-CF9AC0D53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E-4F72-9858-CF9AC0D53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E-4F72-9858-CF9AC0D53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987840"/>
        <c:axId val="497302032"/>
      </c:barChart>
      <c:catAx>
        <c:axId val="5029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02032"/>
        <c:crosses val="autoZero"/>
        <c:auto val="1"/>
        <c:lblAlgn val="ctr"/>
        <c:lblOffset val="100"/>
        <c:noMultiLvlLbl val="0"/>
      </c:catAx>
      <c:valAx>
        <c:axId val="4973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79373-6E81-4534-9BC4-0E4BD9EB7B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4749E3A-1B85-42FE-9C60-ECBED08D5C74}">
      <dgm:prSet phldrT="[Text]" phldr="1"/>
      <dgm:spPr/>
      <dgm:t>
        <a:bodyPr/>
        <a:lstStyle/>
        <a:p>
          <a:endParaRPr lang="en-US" dirty="0"/>
        </a:p>
      </dgm:t>
    </dgm:pt>
    <dgm:pt modelId="{7F6CB9B5-AB7E-44A4-A6E1-679533668C09}" type="parTrans" cxnId="{19EE11FE-45CE-4C7A-A3F2-2E3201B71C54}">
      <dgm:prSet/>
      <dgm:spPr/>
      <dgm:t>
        <a:bodyPr/>
        <a:lstStyle/>
        <a:p>
          <a:endParaRPr lang="en-US"/>
        </a:p>
      </dgm:t>
    </dgm:pt>
    <dgm:pt modelId="{6F9F4AD6-503E-4390-8ED6-9FEAE80C646E}" type="sibTrans" cxnId="{19EE11FE-45CE-4C7A-A3F2-2E3201B71C54}">
      <dgm:prSet/>
      <dgm:spPr/>
      <dgm:t>
        <a:bodyPr/>
        <a:lstStyle/>
        <a:p>
          <a:endParaRPr lang="en-US"/>
        </a:p>
      </dgm:t>
    </dgm:pt>
    <dgm:pt modelId="{A3991E47-AA0B-40C0-81AA-0CA452A12F91}">
      <dgm:prSet phldrT="[Text]" phldr="1"/>
      <dgm:spPr/>
      <dgm:t>
        <a:bodyPr/>
        <a:lstStyle/>
        <a:p>
          <a:endParaRPr lang="en-US"/>
        </a:p>
      </dgm:t>
    </dgm:pt>
    <dgm:pt modelId="{E1E29432-4A1C-4F18-A80E-316C1E88DCF5}" type="parTrans" cxnId="{63D745BB-EB86-4DF2-ADDA-1D50E462FE4C}">
      <dgm:prSet/>
      <dgm:spPr/>
      <dgm:t>
        <a:bodyPr/>
        <a:lstStyle/>
        <a:p>
          <a:endParaRPr lang="en-US"/>
        </a:p>
      </dgm:t>
    </dgm:pt>
    <dgm:pt modelId="{090F431D-8101-4BFE-A924-96A0FB6EE71C}" type="sibTrans" cxnId="{63D745BB-EB86-4DF2-ADDA-1D50E462FE4C}">
      <dgm:prSet/>
      <dgm:spPr/>
      <dgm:t>
        <a:bodyPr/>
        <a:lstStyle/>
        <a:p>
          <a:endParaRPr lang="en-US"/>
        </a:p>
      </dgm:t>
    </dgm:pt>
    <dgm:pt modelId="{E9A8A44E-02A2-43B2-8C1E-97FDC4D69F94}">
      <dgm:prSet phldrT="[Text]" phldr="1"/>
      <dgm:spPr/>
      <dgm:t>
        <a:bodyPr/>
        <a:lstStyle/>
        <a:p>
          <a:endParaRPr lang="en-US"/>
        </a:p>
      </dgm:t>
    </dgm:pt>
    <dgm:pt modelId="{231326C7-EA2E-4096-AE27-9025B8AD71A1}" type="parTrans" cxnId="{6F1D360B-EC3F-4D66-B6FF-00D2E8233DBF}">
      <dgm:prSet/>
      <dgm:spPr/>
      <dgm:t>
        <a:bodyPr/>
        <a:lstStyle/>
        <a:p>
          <a:endParaRPr lang="en-US"/>
        </a:p>
      </dgm:t>
    </dgm:pt>
    <dgm:pt modelId="{C1404E0B-15B7-4FFC-9D5F-2D553D606503}" type="sibTrans" cxnId="{6F1D360B-EC3F-4D66-B6FF-00D2E8233DBF}">
      <dgm:prSet/>
      <dgm:spPr/>
      <dgm:t>
        <a:bodyPr/>
        <a:lstStyle/>
        <a:p>
          <a:endParaRPr lang="en-US"/>
        </a:p>
      </dgm:t>
    </dgm:pt>
    <dgm:pt modelId="{02ADB1D9-3693-483D-BF17-950EF0C68011}">
      <dgm:prSet phldrT="[Text]" phldr="1"/>
      <dgm:spPr/>
      <dgm:t>
        <a:bodyPr/>
        <a:lstStyle/>
        <a:p>
          <a:endParaRPr lang="en-US"/>
        </a:p>
      </dgm:t>
    </dgm:pt>
    <dgm:pt modelId="{F0D941E6-329D-4878-992C-EB0A87AC5C27}" type="parTrans" cxnId="{4E80B540-67F5-4191-A41D-57615EA160EA}">
      <dgm:prSet/>
      <dgm:spPr/>
      <dgm:t>
        <a:bodyPr/>
        <a:lstStyle/>
        <a:p>
          <a:endParaRPr lang="en-US"/>
        </a:p>
      </dgm:t>
    </dgm:pt>
    <dgm:pt modelId="{24E83D83-3A1D-4B11-9B38-F3DE33223896}" type="sibTrans" cxnId="{4E80B540-67F5-4191-A41D-57615EA160EA}">
      <dgm:prSet/>
      <dgm:spPr/>
      <dgm:t>
        <a:bodyPr/>
        <a:lstStyle/>
        <a:p>
          <a:endParaRPr lang="en-US"/>
        </a:p>
      </dgm:t>
    </dgm:pt>
    <dgm:pt modelId="{A70BE9CF-7FC3-4728-ABAC-D2F211416E26}">
      <dgm:prSet phldrT="[Text]" phldr="1"/>
      <dgm:spPr/>
      <dgm:t>
        <a:bodyPr/>
        <a:lstStyle/>
        <a:p>
          <a:endParaRPr lang="en-US"/>
        </a:p>
      </dgm:t>
    </dgm:pt>
    <dgm:pt modelId="{0FBBDD03-F302-417F-8175-9E7A4DC9802A}" type="parTrans" cxnId="{473C0760-D55B-44F7-9FBA-4588D6E1AA01}">
      <dgm:prSet/>
      <dgm:spPr/>
      <dgm:t>
        <a:bodyPr/>
        <a:lstStyle/>
        <a:p>
          <a:endParaRPr lang="en-US"/>
        </a:p>
      </dgm:t>
    </dgm:pt>
    <dgm:pt modelId="{FF96BA45-0123-408C-9E2C-B2487A5BC4CC}" type="sibTrans" cxnId="{473C0760-D55B-44F7-9FBA-4588D6E1AA01}">
      <dgm:prSet/>
      <dgm:spPr/>
      <dgm:t>
        <a:bodyPr/>
        <a:lstStyle/>
        <a:p>
          <a:endParaRPr lang="en-US"/>
        </a:p>
      </dgm:t>
    </dgm:pt>
    <dgm:pt modelId="{C6F34645-2819-48C4-A6B3-24D8EBC6BAD5}" type="pres">
      <dgm:prSet presAssocID="{3AA79373-6E81-4534-9BC4-0E4BD9EB7B41}" presName="diagram" presStyleCnt="0">
        <dgm:presLayoutVars>
          <dgm:dir/>
          <dgm:resizeHandles val="exact"/>
        </dgm:presLayoutVars>
      </dgm:prSet>
      <dgm:spPr/>
    </dgm:pt>
    <dgm:pt modelId="{9D9F7CF5-A1B5-4F94-987E-87F281797020}" type="pres">
      <dgm:prSet presAssocID="{44749E3A-1B85-42FE-9C60-ECBED08D5C74}" presName="node" presStyleLbl="node1" presStyleIdx="0" presStyleCnt="5">
        <dgm:presLayoutVars>
          <dgm:bulletEnabled val="1"/>
        </dgm:presLayoutVars>
      </dgm:prSet>
      <dgm:spPr/>
    </dgm:pt>
    <dgm:pt modelId="{E8D2FCA9-092F-444B-8D54-E2EBE339FB34}" type="pres">
      <dgm:prSet presAssocID="{6F9F4AD6-503E-4390-8ED6-9FEAE80C646E}" presName="sibTrans" presStyleCnt="0"/>
      <dgm:spPr/>
    </dgm:pt>
    <dgm:pt modelId="{26B60EB4-F063-4E2D-A6F9-5FE480B4F1BE}" type="pres">
      <dgm:prSet presAssocID="{A3991E47-AA0B-40C0-81AA-0CA452A12F91}" presName="node" presStyleLbl="node1" presStyleIdx="1" presStyleCnt="5">
        <dgm:presLayoutVars>
          <dgm:bulletEnabled val="1"/>
        </dgm:presLayoutVars>
      </dgm:prSet>
      <dgm:spPr/>
    </dgm:pt>
    <dgm:pt modelId="{B7B79A1E-EE10-486C-B075-AD5A6937D0E8}" type="pres">
      <dgm:prSet presAssocID="{090F431D-8101-4BFE-A924-96A0FB6EE71C}" presName="sibTrans" presStyleCnt="0"/>
      <dgm:spPr/>
    </dgm:pt>
    <dgm:pt modelId="{707DEC3E-79CD-49EB-B903-5BF34A00C39F}" type="pres">
      <dgm:prSet presAssocID="{E9A8A44E-02A2-43B2-8C1E-97FDC4D69F94}" presName="node" presStyleLbl="node1" presStyleIdx="2" presStyleCnt="5">
        <dgm:presLayoutVars>
          <dgm:bulletEnabled val="1"/>
        </dgm:presLayoutVars>
      </dgm:prSet>
      <dgm:spPr/>
    </dgm:pt>
    <dgm:pt modelId="{03708E88-6073-4D88-82DF-3A560736A6B9}" type="pres">
      <dgm:prSet presAssocID="{C1404E0B-15B7-4FFC-9D5F-2D553D606503}" presName="sibTrans" presStyleCnt="0"/>
      <dgm:spPr/>
    </dgm:pt>
    <dgm:pt modelId="{80CD610F-504E-44E3-83A7-F9AAF223380B}" type="pres">
      <dgm:prSet presAssocID="{02ADB1D9-3693-483D-BF17-950EF0C68011}" presName="node" presStyleLbl="node1" presStyleIdx="3" presStyleCnt="5">
        <dgm:presLayoutVars>
          <dgm:bulletEnabled val="1"/>
        </dgm:presLayoutVars>
      </dgm:prSet>
      <dgm:spPr/>
    </dgm:pt>
    <dgm:pt modelId="{5125E142-6412-460D-965F-BBEF95224A05}" type="pres">
      <dgm:prSet presAssocID="{24E83D83-3A1D-4B11-9B38-F3DE33223896}" presName="sibTrans" presStyleCnt="0"/>
      <dgm:spPr/>
    </dgm:pt>
    <dgm:pt modelId="{1CF4EFB8-1069-40BB-81F9-2BB7E1EA8098}" type="pres">
      <dgm:prSet presAssocID="{A70BE9CF-7FC3-4728-ABAC-D2F211416E26}" presName="node" presStyleLbl="node1" presStyleIdx="4" presStyleCnt="5">
        <dgm:presLayoutVars>
          <dgm:bulletEnabled val="1"/>
        </dgm:presLayoutVars>
      </dgm:prSet>
      <dgm:spPr/>
    </dgm:pt>
  </dgm:ptLst>
  <dgm:cxnLst>
    <dgm:cxn modelId="{6F1D360B-EC3F-4D66-B6FF-00D2E8233DBF}" srcId="{3AA79373-6E81-4534-9BC4-0E4BD9EB7B41}" destId="{E9A8A44E-02A2-43B2-8C1E-97FDC4D69F94}" srcOrd="2" destOrd="0" parTransId="{231326C7-EA2E-4096-AE27-9025B8AD71A1}" sibTransId="{C1404E0B-15B7-4FFC-9D5F-2D553D606503}"/>
    <dgm:cxn modelId="{04372138-48FB-4918-866B-C5DFC54A0A7B}" type="presOf" srcId="{A3991E47-AA0B-40C0-81AA-0CA452A12F91}" destId="{26B60EB4-F063-4E2D-A6F9-5FE480B4F1BE}" srcOrd="0" destOrd="0" presId="urn:microsoft.com/office/officeart/2005/8/layout/default"/>
    <dgm:cxn modelId="{3AA4823A-1501-48F0-AE91-2C7338307B93}" type="presOf" srcId="{02ADB1D9-3693-483D-BF17-950EF0C68011}" destId="{80CD610F-504E-44E3-83A7-F9AAF223380B}" srcOrd="0" destOrd="0" presId="urn:microsoft.com/office/officeart/2005/8/layout/default"/>
    <dgm:cxn modelId="{4E80B540-67F5-4191-A41D-57615EA160EA}" srcId="{3AA79373-6E81-4534-9BC4-0E4BD9EB7B41}" destId="{02ADB1D9-3693-483D-BF17-950EF0C68011}" srcOrd="3" destOrd="0" parTransId="{F0D941E6-329D-4878-992C-EB0A87AC5C27}" sibTransId="{24E83D83-3A1D-4B11-9B38-F3DE33223896}"/>
    <dgm:cxn modelId="{473C0760-D55B-44F7-9FBA-4588D6E1AA01}" srcId="{3AA79373-6E81-4534-9BC4-0E4BD9EB7B41}" destId="{A70BE9CF-7FC3-4728-ABAC-D2F211416E26}" srcOrd="4" destOrd="0" parTransId="{0FBBDD03-F302-417F-8175-9E7A4DC9802A}" sibTransId="{FF96BA45-0123-408C-9E2C-B2487A5BC4CC}"/>
    <dgm:cxn modelId="{D51AC351-D023-41D6-A65D-799624DD04BD}" type="presOf" srcId="{E9A8A44E-02A2-43B2-8C1E-97FDC4D69F94}" destId="{707DEC3E-79CD-49EB-B903-5BF34A00C39F}" srcOrd="0" destOrd="0" presId="urn:microsoft.com/office/officeart/2005/8/layout/default"/>
    <dgm:cxn modelId="{63D745BB-EB86-4DF2-ADDA-1D50E462FE4C}" srcId="{3AA79373-6E81-4534-9BC4-0E4BD9EB7B41}" destId="{A3991E47-AA0B-40C0-81AA-0CA452A12F91}" srcOrd="1" destOrd="0" parTransId="{E1E29432-4A1C-4F18-A80E-316C1E88DCF5}" sibTransId="{090F431D-8101-4BFE-A924-96A0FB6EE71C}"/>
    <dgm:cxn modelId="{EA8486CE-E0C4-4773-8BDB-745709F64305}" type="presOf" srcId="{A70BE9CF-7FC3-4728-ABAC-D2F211416E26}" destId="{1CF4EFB8-1069-40BB-81F9-2BB7E1EA8098}" srcOrd="0" destOrd="0" presId="urn:microsoft.com/office/officeart/2005/8/layout/default"/>
    <dgm:cxn modelId="{B96B23E9-862C-459D-A040-0F502A2136F1}" type="presOf" srcId="{3AA79373-6E81-4534-9BC4-0E4BD9EB7B41}" destId="{C6F34645-2819-48C4-A6B3-24D8EBC6BAD5}" srcOrd="0" destOrd="0" presId="urn:microsoft.com/office/officeart/2005/8/layout/default"/>
    <dgm:cxn modelId="{0EFAFAF0-92B1-4798-98C3-2836F856B16E}" type="presOf" srcId="{44749E3A-1B85-42FE-9C60-ECBED08D5C74}" destId="{9D9F7CF5-A1B5-4F94-987E-87F281797020}" srcOrd="0" destOrd="0" presId="urn:microsoft.com/office/officeart/2005/8/layout/default"/>
    <dgm:cxn modelId="{19EE11FE-45CE-4C7A-A3F2-2E3201B71C54}" srcId="{3AA79373-6E81-4534-9BC4-0E4BD9EB7B41}" destId="{44749E3A-1B85-42FE-9C60-ECBED08D5C74}" srcOrd="0" destOrd="0" parTransId="{7F6CB9B5-AB7E-44A4-A6E1-679533668C09}" sibTransId="{6F9F4AD6-503E-4390-8ED6-9FEAE80C646E}"/>
    <dgm:cxn modelId="{7BD74E11-BCE3-4BDA-AC76-FAC52FA4047A}" type="presParOf" srcId="{C6F34645-2819-48C4-A6B3-24D8EBC6BAD5}" destId="{9D9F7CF5-A1B5-4F94-987E-87F281797020}" srcOrd="0" destOrd="0" presId="urn:microsoft.com/office/officeart/2005/8/layout/default"/>
    <dgm:cxn modelId="{5DB17709-0042-4956-A617-652E09789092}" type="presParOf" srcId="{C6F34645-2819-48C4-A6B3-24D8EBC6BAD5}" destId="{E8D2FCA9-092F-444B-8D54-E2EBE339FB34}" srcOrd="1" destOrd="0" presId="urn:microsoft.com/office/officeart/2005/8/layout/default"/>
    <dgm:cxn modelId="{D9DDBFFC-D78A-44B1-BF8C-5EC4B9B5A55A}" type="presParOf" srcId="{C6F34645-2819-48C4-A6B3-24D8EBC6BAD5}" destId="{26B60EB4-F063-4E2D-A6F9-5FE480B4F1BE}" srcOrd="2" destOrd="0" presId="urn:microsoft.com/office/officeart/2005/8/layout/default"/>
    <dgm:cxn modelId="{9A9A295B-80CA-4216-A62C-F63D0B57B0CE}" type="presParOf" srcId="{C6F34645-2819-48C4-A6B3-24D8EBC6BAD5}" destId="{B7B79A1E-EE10-486C-B075-AD5A6937D0E8}" srcOrd="3" destOrd="0" presId="urn:microsoft.com/office/officeart/2005/8/layout/default"/>
    <dgm:cxn modelId="{F0CC50C6-3D23-40A1-AEE6-857B0530DECD}" type="presParOf" srcId="{C6F34645-2819-48C4-A6B3-24D8EBC6BAD5}" destId="{707DEC3E-79CD-49EB-B903-5BF34A00C39F}" srcOrd="4" destOrd="0" presId="urn:microsoft.com/office/officeart/2005/8/layout/default"/>
    <dgm:cxn modelId="{B04965CA-C161-4D91-B766-9F305099BF5E}" type="presParOf" srcId="{C6F34645-2819-48C4-A6B3-24D8EBC6BAD5}" destId="{03708E88-6073-4D88-82DF-3A560736A6B9}" srcOrd="5" destOrd="0" presId="urn:microsoft.com/office/officeart/2005/8/layout/default"/>
    <dgm:cxn modelId="{2845BB35-201E-45A6-9EF5-CADA3FCBE707}" type="presParOf" srcId="{C6F34645-2819-48C4-A6B3-24D8EBC6BAD5}" destId="{80CD610F-504E-44E3-83A7-F9AAF223380B}" srcOrd="6" destOrd="0" presId="urn:microsoft.com/office/officeart/2005/8/layout/default"/>
    <dgm:cxn modelId="{401E54F3-B959-4256-BA8E-9CCB46678591}" type="presParOf" srcId="{C6F34645-2819-48C4-A6B3-24D8EBC6BAD5}" destId="{5125E142-6412-460D-965F-BBEF95224A05}" srcOrd="7" destOrd="0" presId="urn:microsoft.com/office/officeart/2005/8/layout/default"/>
    <dgm:cxn modelId="{68B8DC12-80C6-465F-BA14-937C4D1291FC}" type="presParOf" srcId="{C6F34645-2819-48C4-A6B3-24D8EBC6BAD5}" destId="{1CF4EFB8-1069-40BB-81F9-2BB7E1EA809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F7CF5-A1B5-4F94-987E-87F281797020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916483" y="1984"/>
        <a:ext cx="2030015" cy="1218009"/>
      </dsp:txXfrm>
    </dsp:sp>
    <dsp:sp modelId="{26B60EB4-F063-4E2D-A6F9-5FE480B4F1B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984"/>
        <a:ext cx="2030015" cy="1218009"/>
      </dsp:txXfrm>
    </dsp:sp>
    <dsp:sp modelId="{707DEC3E-79CD-49EB-B903-5BF34A00C39F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916483" y="1422995"/>
        <a:ext cx="2030015" cy="1218009"/>
      </dsp:txXfrm>
    </dsp:sp>
    <dsp:sp modelId="{80CD610F-504E-44E3-83A7-F9AAF223380B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422995"/>
        <a:ext cx="2030015" cy="1218009"/>
      </dsp:txXfrm>
    </dsp:sp>
    <dsp:sp modelId="{1CF4EFB8-1069-40BB-81F9-2BB7E1EA8098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2 gradient stops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diagonal gradients (multiple of 45)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</a:t>
            </a:r>
            <a:r>
              <a:rPr lang="en-US" baseline="0" dirty="0"/>
              <a:t> column</a:t>
            </a:r>
            <a:r>
              <a:rPr lang="en-US" dirty="0"/>
              <a:t>, first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rectangular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path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third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max gradient stops (9)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transparency from the second</a:t>
            </a:r>
            <a:r>
              <a:rPr lang="en-US" baseline="0" dirty="0"/>
              <a:t> shape to the large blue shape.</a:t>
            </a:r>
            <a:endParaRPr lang="en-US" dirty="0"/>
          </a:p>
          <a:p>
            <a:r>
              <a:rPr lang="en-US" dirty="0"/>
              <a:t>You should be able to see the shape behind faintly.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Family</a:t>
            </a:r>
          </a:p>
          <a:p>
            <a:r>
              <a:rPr lang="en-US" dirty="0"/>
              <a:t>Copy font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</a:t>
            </a:r>
            <a:r>
              <a:rPr lang="en-US" baseline="0" dirty="0"/>
              <a:t> Size</a:t>
            </a:r>
            <a:endParaRPr lang="en-US" dirty="0"/>
          </a:p>
          <a:p>
            <a:r>
              <a:rPr lang="en-US" dirty="0"/>
              <a:t>Copy font size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Color</a:t>
            </a:r>
          </a:p>
          <a:p>
            <a:r>
              <a:rPr lang="en-US" dirty="0"/>
              <a:t>Copy font color from the above</a:t>
            </a:r>
            <a:r>
              <a:rPr lang="en-US" baseline="0" dirty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X position from the red rectangle</a:t>
            </a:r>
            <a:r>
              <a:rPr lang="en-US" baseline="0" dirty="0"/>
              <a:t> to blue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Font Style (One)</a:t>
            </a:r>
            <a:endParaRPr lang="en-US" dirty="0"/>
          </a:p>
          <a:p>
            <a:r>
              <a:rPr lang="en-US" dirty="0"/>
              <a:t>Copy font style from the above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Style (All)</a:t>
            </a:r>
          </a:p>
          <a:p>
            <a:r>
              <a:rPr lang="en-US" dirty="0"/>
              <a:t>Copy font style from the below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bold, italic and underline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Color</a:t>
            </a:r>
          </a:p>
          <a:p>
            <a:r>
              <a:rPr lang="en-US" dirty="0"/>
              <a:t>Copy</a:t>
            </a:r>
            <a:r>
              <a:rPr lang="en-US" baseline="0" dirty="0"/>
              <a:t> line color</a:t>
            </a:r>
            <a:r>
              <a:rPr lang="en-US" dirty="0"/>
              <a:t> 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</a:t>
            </a:r>
            <a:r>
              <a:rPr lang="en-US" baseline="0" dirty="0"/>
              <a:t> Width</a:t>
            </a:r>
            <a:endParaRPr lang="en-US" dirty="0"/>
          </a:p>
          <a:p>
            <a:r>
              <a:rPr lang="en-US" dirty="0"/>
              <a:t>Copy</a:t>
            </a:r>
            <a:r>
              <a:rPr lang="en-US" baseline="0" dirty="0"/>
              <a:t> line width</a:t>
            </a:r>
            <a:r>
              <a:rPr lang="en-US" dirty="0"/>
              <a:t> 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Compound Type</a:t>
            </a:r>
          </a:p>
          <a:p>
            <a:r>
              <a:rPr lang="en-US" dirty="0"/>
              <a:t>Copy</a:t>
            </a:r>
            <a:r>
              <a:rPr lang="en-US" baseline="0" dirty="0"/>
              <a:t> compound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Dash Type</a:t>
            </a:r>
          </a:p>
          <a:p>
            <a:r>
              <a:rPr lang="en-US" dirty="0"/>
              <a:t>Copy</a:t>
            </a:r>
            <a:r>
              <a:rPr lang="en-US" baseline="0" dirty="0"/>
              <a:t> dash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Arrow</a:t>
            </a:r>
          </a:p>
          <a:p>
            <a:r>
              <a:rPr lang="en-US" dirty="0"/>
              <a:t>Copy</a:t>
            </a:r>
            <a:r>
              <a:rPr lang="en-US" baseline="0" dirty="0"/>
              <a:t> arrow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Transparency</a:t>
            </a:r>
          </a:p>
          <a:p>
            <a:r>
              <a:rPr lang="en-US" dirty="0"/>
              <a:t>Copy</a:t>
            </a:r>
            <a:r>
              <a:rPr lang="en-US" baseline="0" dirty="0"/>
              <a:t> line transparency </a:t>
            </a:r>
            <a:r>
              <a:rPr lang="en-US" dirty="0"/>
              <a:t>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</a:t>
            </a:r>
            <a:r>
              <a:rPr lang="en-US" baseline="0" dirty="0"/>
              <a:t> Y</a:t>
            </a:r>
            <a:r>
              <a:rPr lang="en-US" dirty="0"/>
              <a:t> position from the red rectangle</a:t>
            </a:r>
            <a:r>
              <a:rPr lang="en-US" baseline="0" dirty="0"/>
              <a:t> to blue rectangle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 group to shape</a:t>
            </a:r>
          </a:p>
          <a:p>
            <a:r>
              <a:rPr lang="en-US" dirty="0"/>
              <a:t>Copy the fill for red shape (in the group)</a:t>
            </a:r>
          </a:p>
          <a:p>
            <a:r>
              <a:rPr lang="en-US" dirty="0"/>
              <a:t>Sync to the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</a:t>
            </a:r>
            <a:r>
              <a:rPr lang="en-US" baseline="0" dirty="0"/>
              <a:t> </a:t>
            </a:r>
            <a:r>
              <a:rPr lang="en-US" dirty="0"/>
              <a:t>shape to group</a:t>
            </a:r>
          </a:p>
          <a:p>
            <a:r>
              <a:rPr lang="en-US" dirty="0"/>
              <a:t>Copy the line</a:t>
            </a:r>
            <a:r>
              <a:rPr lang="en-US" baseline="0" dirty="0"/>
              <a:t> fill from yellow line</a:t>
            </a:r>
            <a:endParaRPr lang="en-US" dirty="0"/>
          </a:p>
          <a:p>
            <a:r>
              <a:rPr lang="en-US" dirty="0"/>
              <a:t>Sync to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Title &amp;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9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Vertical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8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Height from the red rectangle</a:t>
            </a:r>
            <a:r>
              <a:rPr lang="en-US" baseline="0" dirty="0"/>
              <a:t> to blue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Width</a:t>
            </a:r>
          </a:p>
          <a:p>
            <a:r>
              <a:rPr lang="en-US" dirty="0"/>
              <a:t>Copy Width from the red rectangle</a:t>
            </a:r>
            <a:r>
              <a:rPr lang="en-US" baseline="0" dirty="0"/>
              <a:t> to blue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Shapes. There is a shape behind the</a:t>
            </a:r>
            <a:r>
              <a:rPr lang="en-US" baseline="0" dirty="0"/>
              <a:t> large blue, to check for transparency and no fill. </a:t>
            </a:r>
          </a:p>
          <a:p>
            <a:r>
              <a:rPr lang="en-US" dirty="0"/>
              <a:t>There is gradient for</a:t>
            </a:r>
            <a:r>
              <a:rPr lang="en-US" baseline="0" dirty="0"/>
              <a:t> the background to help differentiate between background fill and other fills</a:t>
            </a:r>
          </a:p>
          <a:p>
            <a:endParaRPr lang="en-US" baseline="0" dirty="0"/>
          </a:p>
          <a:p>
            <a:r>
              <a:rPr lang="en-US" baseline="0" dirty="0"/>
              <a:t>Some gradient fills are missing as there is currently no support for it.</a:t>
            </a:r>
          </a:p>
          <a:p>
            <a:r>
              <a:rPr lang="en-US" baseline="0" dirty="0"/>
              <a:t>These include:</a:t>
            </a:r>
          </a:p>
          <a:p>
            <a:r>
              <a:rPr lang="en-US" baseline="0" dirty="0"/>
              <a:t>Radial Gradient Fill</a:t>
            </a:r>
          </a:p>
          <a:p>
            <a:r>
              <a:rPr lang="en-US" baseline="0" dirty="0"/>
              <a:t>Gradients that </a:t>
            </a:r>
            <a:r>
              <a:rPr lang="en-US" baseline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</a:t>
            </a:r>
            <a:r>
              <a:rPr lang="en-US" baseline="0" dirty="0"/>
              <a:t> first column, first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third</a:t>
            </a:r>
            <a:r>
              <a:rPr lang="en-US" baseline="0" dirty="0"/>
              <a:t> shape to the large blue shape.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shape behind the</a:t>
            </a:r>
            <a:r>
              <a:rPr lang="en-US" baseline="0" dirty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glishlab3year-unanleon.wikispaces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font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Lorem 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Lorem 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Lorem 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Lorem 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line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PlaceHolder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4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Body</a:t>
            </a:r>
          </a:p>
        </p:txBody>
      </p:sp>
    </p:spTree>
    <p:extLst>
      <p:ext uri="{BB962C8B-B14F-4D97-AF65-F5344CB8AC3E}">
        <p14:creationId xmlns:p14="http://schemas.microsoft.com/office/powerpoint/2010/main" val="3061107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EF-ABBA-4FBC-AF0C-1F61F53B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E5B8-8B64-4370-AED5-ABECC4E12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5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Body</a:t>
            </a:r>
          </a:p>
        </p:txBody>
      </p:sp>
    </p:spTree>
    <p:extLst>
      <p:ext uri="{BB962C8B-B14F-4D97-AF65-F5344CB8AC3E}">
        <p14:creationId xmlns:p14="http://schemas.microsoft.com/office/powerpoint/2010/main" val="3219583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B07-D48E-4D55-BCC9-0AEA587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412D-E420-4A67-A16C-876A842A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2448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869542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655370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98407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88771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619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09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A02-A3B9-4BE1-B9CA-4C17739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CF6F0-F4EC-40EE-B8ED-4778DABF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2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57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56F-26CB-4F5D-A343-30FD11F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D289-9302-48EA-91FD-2C9FDED1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9476" y="1600200"/>
            <a:ext cx="5505048" cy="4525963"/>
          </a:xfrm>
        </p:spPr>
      </p:pic>
    </p:spTree>
    <p:extLst>
      <p:ext uri="{BB962C8B-B14F-4D97-AF65-F5344CB8AC3E}">
        <p14:creationId xmlns:p14="http://schemas.microsoft.com/office/powerpoint/2010/main" val="234397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martArt 1">
            <a:extLst>
              <a:ext uri="{FF2B5EF4-FFF2-40B4-BE49-F238E27FC236}">
                <a16:creationId xmlns:a16="http://schemas.microsoft.com/office/drawing/2014/main" id="{F1081CDD-D1ED-41CF-9914-9E0997843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7233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366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 Perspective Shadow">
            <a:extLst>
              <a:ext uri="{FF2B5EF4-FFF2-40B4-BE49-F238E27FC236}">
                <a16:creationId xmlns:a16="http://schemas.microsoft.com/office/drawing/2014/main" id="{CDFCE54E-FE43-4EB3-B003-1BC51DC2F375}"/>
              </a:ext>
            </a:extLst>
          </p:cNvPr>
          <p:cNvSpPr/>
          <p:nvPr/>
        </p:nvSpPr>
        <p:spPr>
          <a:xfrm>
            <a:off x="2667000" y="1447800"/>
            <a:ext cx="3505200" cy="3733800"/>
          </a:xfrm>
          <a:prstGeom prst="rect">
            <a:avLst/>
          </a:prstGeom>
          <a:effectLst>
            <a:outerShdw blurRad="76200" dist="1244600" dir="798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1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Check if clipboard is restored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right </a:t>
            </a:r>
            <a:r>
              <a:rPr lang="en-US" b="1" dirty="0"/>
              <a:t>Shape </a:t>
            </a:r>
            <a:r>
              <a:rPr lang="en-US" dirty="0"/>
              <a:t>and copy it</a:t>
            </a:r>
            <a:endParaRPr lang="en-US" b="1" dirty="0"/>
          </a:p>
          <a:p>
            <a:pPr marL="285750" indent="-285750"/>
            <a:r>
              <a:rPr lang="en-US" dirty="0"/>
              <a:t>Select the left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all formats to copy</a:t>
            </a:r>
          </a:p>
          <a:p>
            <a:pPr marL="285750" indent="-285750"/>
            <a:r>
              <a:rPr lang="en-US" dirty="0"/>
              <a:t>Paste your clipboard</a:t>
            </a:r>
          </a:p>
        </p:txBody>
      </p:sp>
    </p:spTree>
    <p:extLst>
      <p:ext uri="{BB962C8B-B14F-4D97-AF65-F5344CB8AC3E}">
        <p14:creationId xmlns:p14="http://schemas.microsoft.com/office/powerpoint/2010/main" val="300759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nc Copy Shape">
            <a:extLst>
              <a:ext uri="{FF2B5EF4-FFF2-40B4-BE49-F238E27FC236}">
                <a16:creationId xmlns:a16="http://schemas.microsoft.com/office/drawing/2014/main" id="{004F3CF6-C830-48E0-B8CB-29271412C202}"/>
              </a:ext>
            </a:extLst>
          </p:cNvPr>
          <p:cNvSpPr/>
          <p:nvPr/>
        </p:nvSpPr>
        <p:spPr>
          <a:xfrm>
            <a:off x="1981200" y="2452810"/>
            <a:ext cx="1952380" cy="1952380"/>
          </a:xfrm>
          <a:prstGeom prst="ellipse">
            <a:avLst/>
          </a:prstGeom>
          <a:solidFill>
            <a:schemeClr val="accent6"/>
          </a:solidFill>
          <a:ln w="762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SG" sz="28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alibri" panose="020F0502020204030204" pitchFamily="34" charset="0"/>
              </a:rPr>
              <a:t>SyncLab</a:t>
            </a:r>
            <a:r>
              <a:rPr lang="en-SG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alibri" panose="020F0502020204030204" pitchFamily="34" charset="0"/>
              </a:rPr>
              <a:t> Copy Me</a:t>
            </a:r>
          </a:p>
        </p:txBody>
      </p:sp>
      <p:sp>
        <p:nvSpPr>
          <p:cNvPr id="5" name="Normal Copy Shape">
            <a:extLst>
              <a:ext uri="{FF2B5EF4-FFF2-40B4-BE49-F238E27FC236}">
                <a16:creationId xmlns:a16="http://schemas.microsoft.com/office/drawing/2014/main" id="{141D9B7A-8C12-44A6-AD6D-376AF15CE3CF}"/>
              </a:ext>
            </a:extLst>
          </p:cNvPr>
          <p:cNvSpPr/>
          <p:nvPr/>
        </p:nvSpPr>
        <p:spPr>
          <a:xfrm>
            <a:off x="5210420" y="2452810"/>
            <a:ext cx="1952380" cy="195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Normal Copy Me First</a:t>
            </a:r>
          </a:p>
        </p:txBody>
      </p:sp>
    </p:spTree>
    <p:extLst>
      <p:ext uri="{BB962C8B-B14F-4D97-AF65-F5344CB8AC3E}">
        <p14:creationId xmlns:p14="http://schemas.microsoft.com/office/powerpoint/2010/main" val="132394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nc Copy Shape">
            <a:extLst>
              <a:ext uri="{FF2B5EF4-FFF2-40B4-BE49-F238E27FC236}">
                <a16:creationId xmlns:a16="http://schemas.microsoft.com/office/drawing/2014/main" id="{004F3CF6-C830-48E0-B8CB-29271412C202}"/>
              </a:ext>
            </a:extLst>
          </p:cNvPr>
          <p:cNvSpPr/>
          <p:nvPr/>
        </p:nvSpPr>
        <p:spPr>
          <a:xfrm>
            <a:off x="1981200" y="2452810"/>
            <a:ext cx="1952380" cy="1952380"/>
          </a:xfrm>
          <a:prstGeom prst="ellipse">
            <a:avLst/>
          </a:prstGeom>
          <a:solidFill>
            <a:schemeClr val="accent6"/>
          </a:solidFill>
          <a:ln w="76200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SG" sz="28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alibri" panose="020F0502020204030204" pitchFamily="34" charset="0"/>
              </a:rPr>
              <a:t>SyncLab</a:t>
            </a:r>
            <a:r>
              <a:rPr lang="en-SG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alibri" panose="020F0502020204030204" pitchFamily="34" charset="0"/>
              </a:rPr>
              <a:t> Copy Me</a:t>
            </a:r>
          </a:p>
        </p:txBody>
      </p:sp>
      <p:sp>
        <p:nvSpPr>
          <p:cNvPr id="5" name="Normal Copy Shape">
            <a:extLst>
              <a:ext uri="{FF2B5EF4-FFF2-40B4-BE49-F238E27FC236}">
                <a16:creationId xmlns:a16="http://schemas.microsoft.com/office/drawing/2014/main" id="{141D9B7A-8C12-44A6-AD6D-376AF15CE3CF}"/>
              </a:ext>
            </a:extLst>
          </p:cNvPr>
          <p:cNvSpPr/>
          <p:nvPr/>
        </p:nvSpPr>
        <p:spPr>
          <a:xfrm>
            <a:off x="5210420" y="2452810"/>
            <a:ext cx="1952380" cy="195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Normal Copy Me First</a:t>
            </a:r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CCF5F1A1-1A40-40C7-9986-59290FC164DB}"/>
              </a:ext>
            </a:extLst>
          </p:cNvPr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sp>
        <p:nvSpPr>
          <p:cNvPr id="7" name="Pasted Shape">
            <a:extLst>
              <a:ext uri="{FF2B5EF4-FFF2-40B4-BE49-F238E27FC236}">
                <a16:creationId xmlns:a16="http://schemas.microsoft.com/office/drawing/2014/main" id="{2CB28410-0DFB-4DF3-93E7-E0AFA209CFF4}"/>
              </a:ext>
            </a:extLst>
          </p:cNvPr>
          <p:cNvSpPr/>
          <p:nvPr/>
        </p:nvSpPr>
        <p:spPr>
          <a:xfrm>
            <a:off x="5362820" y="2605210"/>
            <a:ext cx="1952380" cy="195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Normal Copy Me First</a:t>
            </a:r>
          </a:p>
        </p:txBody>
      </p:sp>
    </p:spTree>
    <p:extLst>
      <p:ext uri="{BB962C8B-B14F-4D97-AF65-F5344CB8AC3E}">
        <p14:creationId xmlns:p14="http://schemas.microsoft.com/office/powerpoint/2010/main" val="34689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fill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1317</Words>
  <Application>Microsoft Office PowerPoint</Application>
  <PresentationFormat>On-screen Show (4:3)</PresentationFormat>
  <Paragraphs>230</Paragraphs>
  <Slides>51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Group</vt:lpstr>
      <vt:lpstr>PowerPoint Presentation</vt:lpstr>
      <vt:lpstr>PowerPoint Presentation</vt:lpstr>
      <vt:lpstr>PowerPoint Presentation</vt:lpstr>
      <vt:lpstr>PowerPoint Presentation</vt:lpstr>
      <vt:lpstr>Sync:: PlaceHolder</vt:lpstr>
      <vt:lpstr>Horizontal Title</vt:lpstr>
      <vt:lpstr>Center Title</vt:lpstr>
      <vt:lpstr>Vertical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Check if clipboard is restored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iskandar zulkarnaien</cp:lastModifiedBy>
  <cp:revision>164</cp:revision>
  <dcterms:created xsi:type="dcterms:W3CDTF">2014-01-22T00:01:33Z</dcterms:created>
  <dcterms:modified xsi:type="dcterms:W3CDTF">2020-02-11T15:19:11Z</dcterms:modified>
</cp:coreProperties>
</file>