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292" r:id="rId6"/>
    <p:sldId id="301" r:id="rId7"/>
    <p:sldId id="302" r:id="rId8"/>
    <p:sldId id="333" r:id="rId9"/>
    <p:sldId id="335" r:id="rId10"/>
    <p:sldId id="334" r:id="rId11"/>
    <p:sldId id="321" r:id="rId12"/>
    <p:sldId id="336" r:id="rId13"/>
    <p:sldId id="337" r:id="rId14"/>
    <p:sldId id="338" r:id="rId15"/>
    <p:sldId id="340" r:id="rId16"/>
    <p:sldId id="339" r:id="rId17"/>
    <p:sldId id="318" r:id="rId18"/>
    <p:sldId id="342" r:id="rId19"/>
    <p:sldId id="320" r:id="rId20"/>
    <p:sldId id="331" r:id="rId21"/>
    <p:sldId id="344" r:id="rId22"/>
    <p:sldId id="346" r:id="rId23"/>
    <p:sldId id="345" r:id="rId24"/>
    <p:sldId id="304" r:id="rId25"/>
    <p:sldId id="343" r:id="rId26"/>
    <p:sldId id="306" r:id="rId27"/>
    <p:sldId id="332" r:id="rId28"/>
    <p:sldId id="347" r:id="rId29"/>
    <p:sldId id="349" r:id="rId30"/>
    <p:sldId id="348" r:id="rId31"/>
    <p:sldId id="316" r:id="rId32"/>
    <p:sldId id="317" r:id="rId33"/>
    <p:sldId id="364" r:id="rId34"/>
    <p:sldId id="350" r:id="rId35"/>
    <p:sldId id="360" r:id="rId36"/>
    <p:sldId id="351" r:id="rId37"/>
    <p:sldId id="352" r:id="rId38"/>
    <p:sldId id="361" r:id="rId39"/>
    <p:sldId id="358" r:id="rId40"/>
    <p:sldId id="354" r:id="rId41"/>
    <p:sldId id="362" r:id="rId42"/>
    <p:sldId id="355" r:id="rId43"/>
    <p:sldId id="356" r:id="rId44"/>
    <p:sldId id="363" r:id="rId45"/>
    <p:sldId id="359" r:id="rId46"/>
    <p:sldId id="31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uto Zoom" id="{A3A2B0AB-762C-4281-AA7B-EF7E134E0DC4}">
          <p14:sldIdLst>
            <p14:sldId id="256"/>
            <p14:sldId id="292"/>
            <p14:sldId id="301"/>
            <p14:sldId id="302"/>
            <p14:sldId id="333"/>
            <p14:sldId id="335"/>
            <p14:sldId id="334"/>
            <p14:sldId id="321"/>
            <p14:sldId id="336"/>
            <p14:sldId id="337"/>
            <p14:sldId id="338"/>
            <p14:sldId id="340"/>
            <p14:sldId id="339"/>
            <p14:sldId id="318"/>
            <p14:sldId id="342"/>
            <p14:sldId id="320"/>
            <p14:sldId id="331"/>
            <p14:sldId id="344"/>
            <p14:sldId id="346"/>
            <p14:sldId id="345"/>
            <p14:sldId id="304"/>
            <p14:sldId id="343"/>
            <p14:sldId id="306"/>
            <p14:sldId id="332"/>
            <p14:sldId id="347"/>
            <p14:sldId id="349"/>
            <p14:sldId id="348"/>
            <p14:sldId id="316"/>
            <p14:sldId id="317"/>
            <p14:sldId id="364"/>
            <p14:sldId id="350"/>
            <p14:sldId id="360"/>
            <p14:sldId id="351"/>
            <p14:sldId id="352"/>
            <p14:sldId id="361"/>
            <p14:sldId id="358"/>
            <p14:sldId id="354"/>
            <p14:sldId id="362"/>
            <p14:sldId id="355"/>
            <p14:sldId id="356"/>
            <p14:sldId id="363"/>
            <p14:sldId id="359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0" autoAdjust="0"/>
    <p:restoredTop sz="94660"/>
  </p:normalViewPr>
  <p:slideViewPr>
    <p:cSldViewPr>
      <p:cViewPr varScale="1">
        <p:scale>
          <a:sx n="108" d="100"/>
          <a:sy n="108" d="100"/>
        </p:scale>
        <p:origin x="178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Drill Down This Shape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Drill Down</a:t>
            </a:r>
            <a:endParaRPr lang="en-SG" sz="2800" dirty="0"/>
          </a:p>
        </p:txBody>
      </p:sp>
      <p:sp>
        <p:nvSpPr>
          <p:cNvPr id="2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3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</p:spTree>
    <p:extLst>
      <p:ext uri="{BB962C8B-B14F-4D97-AF65-F5344CB8AC3E}">
        <p14:creationId xmlns:p14="http://schemas.microsoft.com/office/powerpoint/2010/main" val="31920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Exit Animation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Animation</a:t>
            </a:r>
          </a:p>
        </p:txBody>
      </p:sp>
      <p:sp>
        <p:nvSpPr>
          <p:cNvPr id="5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6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7" name="Oval 6"/>
          <p:cNvSpPr/>
          <p:nvPr/>
        </p:nvSpPr>
        <p:spPr>
          <a:xfrm>
            <a:off x="2324100" y="3429000"/>
            <a:ext cx="4495800" cy="3200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 with entry animation</a:t>
            </a:r>
          </a:p>
          <a:p>
            <a:pPr algn="ctr"/>
            <a:r>
              <a:rPr lang="en-US" dirty="0"/>
              <a:t>THIS SHAPE SHOULD NOT APPEAR</a:t>
            </a:r>
          </a:p>
        </p:txBody>
      </p:sp>
    </p:spTree>
    <p:extLst>
      <p:ext uri="{BB962C8B-B14F-4D97-AF65-F5344CB8AC3E}">
        <p14:creationId xmlns:p14="http://schemas.microsoft.com/office/powerpoint/2010/main" val="269748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Drill Down This Shape" hidden="1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 dirty="0"/>
          </a:p>
        </p:txBody>
      </p:sp>
      <p:sp>
        <p:nvSpPr>
          <p:cNvPr id="2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3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pic>
        <p:nvPicPr>
          <p:cNvPr id="4098" name="PPTZoomInShape2015062617163863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564" y="850404"/>
            <a:ext cx="1792025" cy="105273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56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In20150626171638632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PTZoomInShape20150626171638670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ZoomInShape20150626171638632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0" cy="5371699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PTZoomInShape20150626171638670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Indicator201506261716386779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4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84961 -0.09544163 0.1584961 -0.09544163 0.3169923 -0.1908833 E" pathEditMode="relative" ptsTypes="">
                                      <p:cBhvr>
                                        <p:cTn id="16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" fill="hold"/>
                                        <p:tgtEl>
                                          <p:spTgt spid="9"/>
                                        </p:tgtEl>
                                      </p:cBhvr>
                                      <p:by x="19598" y="19598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9921 -0.1908833 C 0.158496 -0.07013497 0.158496 -0.07013497 -5.960464E-08 0.05061343 E" pathEditMode="relative" ptsTypes="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427964" y="427964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Exit Animation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Animation</a:t>
            </a:r>
          </a:p>
        </p:txBody>
      </p:sp>
      <p:sp>
        <p:nvSpPr>
          <p:cNvPr id="5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6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7" name="Oval 6"/>
          <p:cNvSpPr/>
          <p:nvPr/>
        </p:nvSpPr>
        <p:spPr>
          <a:xfrm>
            <a:off x="2324100" y="3429000"/>
            <a:ext cx="4495800" cy="3200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 with entry animation</a:t>
            </a:r>
          </a:p>
          <a:p>
            <a:pPr algn="ctr"/>
            <a:r>
              <a:rPr lang="en-US" dirty="0"/>
              <a:t>THIS SHAPE SHOULD NOT APPEAR</a:t>
            </a:r>
          </a:p>
        </p:txBody>
      </p:sp>
    </p:spTree>
    <p:extLst>
      <p:ext uri="{BB962C8B-B14F-4D97-AF65-F5344CB8AC3E}">
        <p14:creationId xmlns:p14="http://schemas.microsoft.com/office/powerpoint/2010/main" val="270043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Zoom:: Simple Zoom Out (Step Back)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Enable slide background in </a:t>
            </a:r>
            <a:r>
              <a:rPr lang="en-SG" dirty="0" err="1"/>
              <a:t>AutoZoom</a:t>
            </a:r>
            <a:r>
              <a:rPr lang="en-SG" dirty="0"/>
              <a:t> settings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72004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Shape With Exit Animation</a:t>
            </a:r>
          </a:p>
          <a:p>
            <a:pPr algn="ctr"/>
            <a:r>
              <a:rPr lang="en-SG" dirty="0">
                <a:solidFill>
                  <a:schemeClr val="bg1"/>
                </a:solidFill>
              </a:rPr>
              <a:t>THIS SHAPE SHOULD NOT APPEAR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Animation</a:t>
            </a:r>
          </a:p>
        </p:txBody>
      </p:sp>
      <p:sp>
        <p:nvSpPr>
          <p:cNvPr id="5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6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7" name="Oval 6"/>
          <p:cNvSpPr/>
          <p:nvPr/>
        </p:nvSpPr>
        <p:spPr>
          <a:xfrm>
            <a:off x="2324100" y="3429000"/>
            <a:ext cx="4495800" cy="3200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Shape with entry animation</a:t>
            </a:r>
          </a:p>
        </p:txBody>
      </p:sp>
    </p:spTree>
    <p:extLst>
      <p:ext uri="{BB962C8B-B14F-4D97-AF65-F5344CB8AC3E}">
        <p14:creationId xmlns:p14="http://schemas.microsoft.com/office/powerpoint/2010/main" val="77405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tep Back This Shape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Step Back</a:t>
            </a:r>
            <a:endParaRPr lang="en-SG" sz="2800" dirty="0"/>
          </a:p>
        </p:txBody>
      </p:sp>
      <p:sp>
        <p:nvSpPr>
          <p:cNvPr id="7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9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</p:spTree>
    <p:extLst>
      <p:ext uri="{BB962C8B-B14F-4D97-AF65-F5344CB8AC3E}">
        <p14:creationId xmlns:p14="http://schemas.microsoft.com/office/powerpoint/2010/main" val="128857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Dummy slide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709568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Shape With Exit Animation</a:t>
            </a:r>
          </a:p>
          <a:p>
            <a:pPr algn="ctr"/>
            <a:r>
              <a:rPr lang="en-SG" dirty="0">
                <a:solidFill>
                  <a:schemeClr val="bg1"/>
                </a:solidFill>
              </a:rPr>
              <a:t>THIS SHAPE SHOULD NOT APPEAR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Animation</a:t>
            </a:r>
          </a:p>
        </p:txBody>
      </p:sp>
      <p:sp>
        <p:nvSpPr>
          <p:cNvPr id="5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6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7" name="Oval 6"/>
          <p:cNvSpPr/>
          <p:nvPr/>
        </p:nvSpPr>
        <p:spPr>
          <a:xfrm>
            <a:off x="2324100" y="3429000"/>
            <a:ext cx="4495800" cy="3200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Shape with entry animation</a:t>
            </a:r>
          </a:p>
        </p:txBody>
      </p:sp>
    </p:spTree>
    <p:extLst>
      <p:ext uri="{BB962C8B-B14F-4D97-AF65-F5344CB8AC3E}">
        <p14:creationId xmlns:p14="http://schemas.microsoft.com/office/powerpoint/2010/main" val="142055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Auto Zoom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</a:t>
            </a:r>
            <a:r>
              <a:rPr lang="en-US" sz="2400" b="1" dirty="0">
                <a:solidFill>
                  <a:schemeClr val="bg1"/>
                </a:solidFill>
              </a:rPr>
              <a:t>BLUE</a:t>
            </a:r>
            <a:r>
              <a:rPr lang="en-US" sz="2400" dirty="0">
                <a:solidFill>
                  <a:schemeClr val="bg1"/>
                </a:solidFill>
              </a:rPr>
              <a:t> color </a:t>
            </a:r>
            <a:r>
              <a:rPr lang="en-US" sz="2400" b="1" dirty="0">
                <a:solidFill>
                  <a:schemeClr val="bg1"/>
                </a:solidFill>
              </a:rPr>
              <a:t>Rectangle</a:t>
            </a:r>
            <a:r>
              <a:rPr lang="en-US" sz="2400" dirty="0">
                <a:solidFill>
                  <a:schemeClr val="bg1"/>
                </a:solidFill>
              </a:rPr>
              <a:t> shape(s).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</a:t>
            </a:r>
            <a:r>
              <a:rPr lang="en-US" sz="2400" b="1" dirty="0">
                <a:solidFill>
                  <a:schemeClr val="bg1"/>
                </a:solidFill>
              </a:rPr>
              <a:t>“Drill Down” or “Step Back”</a:t>
            </a:r>
            <a:r>
              <a:rPr lang="en-US" sz="2400" dirty="0">
                <a:solidFill>
                  <a:schemeClr val="bg1"/>
                </a:solidFill>
              </a:rPr>
              <a:t> button in the ribbon.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Also try tweaking these: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Include Slide Background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Put All Zoom Effects on Separate Slides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Out20150626171825999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PTZoomOutShape20150626171826019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ZoomOutShape20150626171825997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PTZoomOutShape20150626171825997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Indicator20150626171826039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9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84961 -0.1496229 0.1584961 -0.1496229 0.3169921 -0.2992458 E" pathEditMode="relative" ptsTypes="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350" y="1535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1.032515 0.9747115 -1.032515 0.9747115 -2.065031 1.949423 E" pathEditMode="relative" ptsTypes="">
                                      <p:cBhvr>
                                        <p:cTn id="17" dur="1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8194"/>
                                        </p:tgtEl>
                                      </p:cBhvr>
                                      <p:by x="651445" y="651445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65031 1.949423 C -1.032516 0.9747116 -1.032516 0.9747116 4.768372E-07 1.192093E-07 E" pathEditMode="relative" ptsTypes="">
                                      <p:cBhvr>
                                        <p:cTn id="21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8194"/>
                                        </p:tgtEl>
                                      </p:cBhvr>
                                      <p:by x="15350" y="1535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tep Back This Shape" hidden="1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 dirty="0"/>
          </a:p>
        </p:txBody>
      </p:sp>
      <p:sp>
        <p:nvSpPr>
          <p:cNvPr id="7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9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pic>
        <p:nvPicPr>
          <p:cNvPr id="7171" name="PPTZoomOutShape20150626171825997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752" y="850404"/>
            <a:ext cx="1403648" cy="105273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896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Zoom:: Simple Zoom Out (Step Back)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Disable slide background in </a:t>
            </a:r>
            <a:r>
              <a:rPr lang="en-SG" dirty="0" err="1"/>
              <a:t>AutoZoom</a:t>
            </a:r>
            <a:r>
              <a:rPr lang="en-SG" dirty="0"/>
              <a:t> settings</a:t>
            </a:r>
          </a:p>
        </p:txBody>
      </p:sp>
    </p:spTree>
    <p:extLst>
      <p:ext uri="{BB962C8B-B14F-4D97-AF65-F5344CB8AC3E}">
        <p14:creationId xmlns:p14="http://schemas.microsoft.com/office/powerpoint/2010/main" val="3977557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Shape With Exit Animation</a:t>
            </a:r>
          </a:p>
          <a:p>
            <a:pPr algn="ctr"/>
            <a:r>
              <a:rPr lang="en-SG" dirty="0">
                <a:solidFill>
                  <a:schemeClr val="bg1"/>
                </a:solidFill>
              </a:rPr>
              <a:t>THIS SHAPE SHOULD NOT APPEAR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Animation</a:t>
            </a:r>
          </a:p>
        </p:txBody>
      </p:sp>
      <p:sp>
        <p:nvSpPr>
          <p:cNvPr id="5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6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7" name="Oval 6"/>
          <p:cNvSpPr/>
          <p:nvPr/>
        </p:nvSpPr>
        <p:spPr>
          <a:xfrm>
            <a:off x="2324100" y="3429000"/>
            <a:ext cx="4495800" cy="3200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Shape with entry animation</a:t>
            </a:r>
          </a:p>
        </p:txBody>
      </p:sp>
    </p:spTree>
    <p:extLst>
      <p:ext uri="{BB962C8B-B14F-4D97-AF65-F5344CB8AC3E}">
        <p14:creationId xmlns:p14="http://schemas.microsoft.com/office/powerpoint/2010/main" val="32519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tep Back This Shape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Step Back</a:t>
            </a:r>
            <a:endParaRPr lang="en-SG" sz="2800" dirty="0"/>
          </a:p>
        </p:txBody>
      </p:sp>
      <p:sp>
        <p:nvSpPr>
          <p:cNvPr id="7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9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</p:spTree>
    <p:extLst>
      <p:ext uri="{BB962C8B-B14F-4D97-AF65-F5344CB8AC3E}">
        <p14:creationId xmlns:p14="http://schemas.microsoft.com/office/powerpoint/2010/main" val="69859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Dummy slide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745616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Shape With Exit Animation</a:t>
            </a:r>
          </a:p>
          <a:p>
            <a:pPr algn="ctr"/>
            <a:r>
              <a:rPr lang="en-SG" dirty="0">
                <a:solidFill>
                  <a:schemeClr val="bg1"/>
                </a:solidFill>
              </a:rPr>
              <a:t>THIS SHAPE SHOULD NOT APPEAR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Animation</a:t>
            </a:r>
          </a:p>
        </p:txBody>
      </p:sp>
      <p:sp>
        <p:nvSpPr>
          <p:cNvPr id="5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6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7" name="Oval 6"/>
          <p:cNvSpPr/>
          <p:nvPr/>
        </p:nvSpPr>
        <p:spPr>
          <a:xfrm>
            <a:off x="2324100" y="3429000"/>
            <a:ext cx="4495800" cy="3200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Shape with entry animation</a:t>
            </a:r>
          </a:p>
        </p:txBody>
      </p:sp>
    </p:spTree>
    <p:extLst>
      <p:ext uri="{BB962C8B-B14F-4D97-AF65-F5344CB8AC3E}">
        <p14:creationId xmlns:p14="http://schemas.microsoft.com/office/powerpoint/2010/main" val="113507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Out20150626171846545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PTZoomOutShape20150626171846622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01" y="821581"/>
            <a:ext cx="7669213" cy="582295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PTIndicator20150626171846683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8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45586 -0.1717909 0.1545586 -0.1717909 0.3091173 -0.3435818 E" pathEditMode="relative" ptsTypes="">
                                      <p:cBhvr>
                                        <p:cTn id="10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9218"/>
                                        </p:tgtEl>
                                      </p:cBhvr>
                                      <p:by x="18079" y="1807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tep Back This Shape" hidden="1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 dirty="0"/>
          </a:p>
        </p:txBody>
      </p:sp>
      <p:sp>
        <p:nvSpPr>
          <p:cNvPr id="7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9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pic>
        <p:nvPicPr>
          <p:cNvPr id="10242" name="PPTZoomOutShape20150626171846669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314" y="850404"/>
            <a:ext cx="1386523" cy="105273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55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Zoom</a:t>
            </a:r>
            <a:r>
              <a:rPr lang="en-US"/>
              <a:t>:: Errors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1) Move slide 16 to the end of the presentation. Attempt to Drill down. This should cause an error.</a:t>
            </a:r>
          </a:p>
          <a:p>
            <a:r>
              <a:rPr lang="en-SG" dirty="0"/>
              <a:t>2) Move the slide to the start of the presentation. Attempt to Step back. This should also cause an error.</a:t>
            </a:r>
          </a:p>
        </p:txBody>
      </p:sp>
    </p:spTree>
    <p:extLst>
      <p:ext uri="{BB962C8B-B14F-4D97-AF65-F5344CB8AC3E}">
        <p14:creationId xmlns:p14="http://schemas.microsoft.com/office/powerpoint/2010/main" val="96831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Zoom:: Simple Zoom In (Drill Down)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Enable slide background in </a:t>
            </a:r>
            <a:r>
              <a:rPr lang="en-SG" dirty="0" err="1"/>
              <a:t>AutoZoom</a:t>
            </a:r>
            <a:r>
              <a:rPr lang="en-SG" dirty="0"/>
              <a:t> settings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Zoom This Shape"/>
          <p:cNvSpPr/>
          <p:nvPr/>
        </p:nvSpPr>
        <p:spPr>
          <a:xfrm>
            <a:off x="2382666" y="1849343"/>
            <a:ext cx="4378668" cy="26732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Zoom Shape</a:t>
            </a:r>
          </a:p>
        </p:txBody>
      </p:sp>
      <p:sp>
        <p:nvSpPr>
          <p:cNvPr id="7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9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</p:spTree>
    <p:extLst>
      <p:ext uri="{BB962C8B-B14F-4D97-AF65-F5344CB8AC3E}">
        <p14:creationId xmlns:p14="http://schemas.microsoft.com/office/powerpoint/2010/main" val="130367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Zoom:: Clipboard Restoration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1) Copy the right shape to your clipboard</a:t>
            </a:r>
          </a:p>
          <a:p>
            <a:r>
              <a:rPr lang="en-SG" dirty="0"/>
              <a:t>2) Attempt the stated action in the action slide</a:t>
            </a:r>
          </a:p>
          <a:p>
            <a:r>
              <a:rPr lang="en-SG" dirty="0"/>
              <a:t>3) Verify that your clipboard has not been overridden</a:t>
            </a:r>
          </a:p>
        </p:txBody>
      </p:sp>
    </p:spTree>
    <p:extLst>
      <p:ext uri="{BB962C8B-B14F-4D97-AF65-F5344CB8AC3E}">
        <p14:creationId xmlns:p14="http://schemas.microsoft.com/office/powerpoint/2010/main" val="2173324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ocopy">
            <a:extLst>
              <a:ext uri="{FF2B5EF4-FFF2-40B4-BE49-F238E27FC236}">
                <a16:creationId xmlns:a16="http://schemas.microsoft.com/office/drawing/2014/main" id="{3CA64550-5AE2-4F22-9C68-8C66CE566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538" y="2066426"/>
            <a:ext cx="1889924" cy="2725148"/>
          </a:xfrm>
          <a:prstGeom prst="rect">
            <a:avLst/>
          </a:prstGeom>
        </p:spPr>
      </p:pic>
      <p:sp>
        <p:nvSpPr>
          <p:cNvPr id="11" name="Drill Down This Shape">
            <a:extLst>
              <a:ext uri="{FF2B5EF4-FFF2-40B4-BE49-F238E27FC236}">
                <a16:creationId xmlns:a16="http://schemas.microsoft.com/office/drawing/2014/main" id="{FBDDFFDE-4021-4A20-9F88-CF054D99B4A1}"/>
              </a:ext>
            </a:extLst>
          </p:cNvPr>
          <p:cNvSpPr/>
          <p:nvPr/>
        </p:nvSpPr>
        <p:spPr>
          <a:xfrm>
            <a:off x="2209800" y="2902632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Drill Down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59691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rill Down This Shape">
            <a:extLst>
              <a:ext uri="{FF2B5EF4-FFF2-40B4-BE49-F238E27FC236}">
                <a16:creationId xmlns:a16="http://schemas.microsoft.com/office/drawing/2014/main" id="{FBDDFFDE-4021-4A20-9F88-CF054D99B4A1}"/>
              </a:ext>
            </a:extLst>
          </p:cNvPr>
          <p:cNvSpPr/>
          <p:nvPr/>
        </p:nvSpPr>
        <p:spPr>
          <a:xfrm>
            <a:off x="2209800" y="2902632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Drill Down</a:t>
            </a:r>
            <a:endParaRPr lang="en-SG" sz="28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13CB590-3DE2-4D70-84DD-571897194DC7}"/>
              </a:ext>
            </a:extLst>
          </p:cNvPr>
          <p:cNvSpPr/>
          <p:nvPr/>
        </p:nvSpPr>
        <p:spPr>
          <a:xfrm>
            <a:off x="4572000" y="2092356"/>
            <a:ext cx="4378668" cy="26732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Action Slide</a:t>
            </a:r>
          </a:p>
        </p:txBody>
      </p:sp>
    </p:spTree>
    <p:extLst>
      <p:ext uri="{BB962C8B-B14F-4D97-AF65-F5344CB8AC3E}">
        <p14:creationId xmlns:p14="http://schemas.microsoft.com/office/powerpoint/2010/main" val="63320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ocopy">
            <a:extLst>
              <a:ext uri="{FF2B5EF4-FFF2-40B4-BE49-F238E27FC236}">
                <a16:creationId xmlns:a16="http://schemas.microsoft.com/office/drawing/2014/main" id="{3CA64550-5AE2-4F22-9C68-8C66CE566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538" y="2066426"/>
            <a:ext cx="1889924" cy="2725148"/>
          </a:xfrm>
          <a:prstGeom prst="rect">
            <a:avLst/>
          </a:prstGeom>
        </p:spPr>
      </p:pic>
      <p:sp>
        <p:nvSpPr>
          <p:cNvPr id="11" name="Drill Down This Shape">
            <a:extLst>
              <a:ext uri="{FF2B5EF4-FFF2-40B4-BE49-F238E27FC236}">
                <a16:creationId xmlns:a16="http://schemas.microsoft.com/office/drawing/2014/main" id="{FBDDFFDE-4021-4A20-9F88-CF054D99B4A1}"/>
              </a:ext>
            </a:extLst>
          </p:cNvPr>
          <p:cNvSpPr/>
          <p:nvPr/>
        </p:nvSpPr>
        <p:spPr>
          <a:xfrm>
            <a:off x="2209800" y="2902632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Drill Down</a:t>
            </a:r>
            <a:endParaRPr lang="en-SG" sz="2800" dirty="0"/>
          </a:p>
        </p:txBody>
      </p:sp>
      <p:pic>
        <p:nvPicPr>
          <p:cNvPr id="6" name="copied">
            <a:extLst>
              <a:ext uri="{FF2B5EF4-FFF2-40B4-BE49-F238E27FC236}">
                <a16:creationId xmlns:a16="http://schemas.microsoft.com/office/drawing/2014/main" id="{723AD821-12F3-4268-ACEE-7DA402D9E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938" y="2218826"/>
            <a:ext cx="1889924" cy="2725148"/>
          </a:xfrm>
          <a:prstGeom prst="rect">
            <a:avLst/>
          </a:prstGeom>
        </p:spPr>
      </p:pic>
      <p:sp>
        <p:nvSpPr>
          <p:cNvPr id="13" name="text 3">
            <a:extLst>
              <a:ext uri="{FF2B5EF4-FFF2-40B4-BE49-F238E27FC236}">
                <a16:creationId xmlns:a16="http://schemas.microsoft.com/office/drawing/2014/main" id="{75BF3545-A381-418B-A129-3AB0993C4CD8}"/>
              </a:ext>
            </a:extLst>
          </p:cNvPr>
          <p:cNvSpPr txBox="1"/>
          <p:nvPr/>
        </p:nvSpPr>
        <p:spPr>
          <a:xfrm>
            <a:off x="953869" y="6096000"/>
            <a:ext cx="7742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Expected Output (pasted object is the right shape )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63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ocopy">
            <a:extLst>
              <a:ext uri="{FF2B5EF4-FFF2-40B4-BE49-F238E27FC236}">
                <a16:creationId xmlns:a16="http://schemas.microsoft.com/office/drawing/2014/main" id="{3CA64550-5AE2-4F22-9C68-8C66CE566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538" y="2066426"/>
            <a:ext cx="1889924" cy="2725148"/>
          </a:xfrm>
          <a:prstGeom prst="rect">
            <a:avLst/>
          </a:prstGeom>
        </p:spPr>
      </p:pic>
      <p:sp>
        <p:nvSpPr>
          <p:cNvPr id="11" name="Drill Down This Shape">
            <a:extLst>
              <a:ext uri="{FF2B5EF4-FFF2-40B4-BE49-F238E27FC236}">
                <a16:creationId xmlns:a16="http://schemas.microsoft.com/office/drawing/2014/main" id="{FBDDFFDE-4021-4A20-9F88-CF054D99B4A1}"/>
              </a:ext>
            </a:extLst>
          </p:cNvPr>
          <p:cNvSpPr/>
          <p:nvPr/>
        </p:nvSpPr>
        <p:spPr>
          <a:xfrm>
            <a:off x="2042324" y="2746716"/>
            <a:ext cx="2057400" cy="13645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Drill Down Background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97546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rill Down This Shape">
            <a:extLst>
              <a:ext uri="{FF2B5EF4-FFF2-40B4-BE49-F238E27FC236}">
                <a16:creationId xmlns:a16="http://schemas.microsoft.com/office/drawing/2014/main" id="{FBDDFFDE-4021-4A20-9F88-CF054D99B4A1}"/>
              </a:ext>
            </a:extLst>
          </p:cNvPr>
          <p:cNvSpPr/>
          <p:nvPr/>
        </p:nvSpPr>
        <p:spPr>
          <a:xfrm>
            <a:off x="2042324" y="2746716"/>
            <a:ext cx="2057400" cy="13645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Drill Down Background</a:t>
            </a:r>
            <a:endParaRPr lang="en-SG" sz="28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3C34EC1-02F8-43F0-91DD-92BE2A1D94E7}"/>
              </a:ext>
            </a:extLst>
          </p:cNvPr>
          <p:cNvSpPr/>
          <p:nvPr/>
        </p:nvSpPr>
        <p:spPr>
          <a:xfrm>
            <a:off x="4572000" y="2092356"/>
            <a:ext cx="4378668" cy="26732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Action Slide</a:t>
            </a:r>
          </a:p>
        </p:txBody>
      </p:sp>
    </p:spTree>
    <p:extLst>
      <p:ext uri="{BB962C8B-B14F-4D97-AF65-F5344CB8AC3E}">
        <p14:creationId xmlns:p14="http://schemas.microsoft.com/office/powerpoint/2010/main" val="401019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ocopy">
            <a:extLst>
              <a:ext uri="{FF2B5EF4-FFF2-40B4-BE49-F238E27FC236}">
                <a16:creationId xmlns:a16="http://schemas.microsoft.com/office/drawing/2014/main" id="{3CA64550-5AE2-4F22-9C68-8C66CE566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538" y="2066426"/>
            <a:ext cx="1889924" cy="2725148"/>
          </a:xfrm>
          <a:prstGeom prst="rect">
            <a:avLst/>
          </a:prstGeom>
        </p:spPr>
      </p:pic>
      <p:sp>
        <p:nvSpPr>
          <p:cNvPr id="11" name="Drill Down This Shape">
            <a:extLst>
              <a:ext uri="{FF2B5EF4-FFF2-40B4-BE49-F238E27FC236}">
                <a16:creationId xmlns:a16="http://schemas.microsoft.com/office/drawing/2014/main" id="{FBDDFFDE-4021-4A20-9F88-CF054D99B4A1}"/>
              </a:ext>
            </a:extLst>
          </p:cNvPr>
          <p:cNvSpPr/>
          <p:nvPr/>
        </p:nvSpPr>
        <p:spPr>
          <a:xfrm>
            <a:off x="2042324" y="2746716"/>
            <a:ext cx="2057400" cy="13645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Drill Down Background</a:t>
            </a:r>
            <a:endParaRPr lang="en-SG" sz="2800" dirty="0"/>
          </a:p>
        </p:txBody>
      </p:sp>
      <p:pic>
        <p:nvPicPr>
          <p:cNvPr id="6" name="copied">
            <a:extLst>
              <a:ext uri="{FF2B5EF4-FFF2-40B4-BE49-F238E27FC236}">
                <a16:creationId xmlns:a16="http://schemas.microsoft.com/office/drawing/2014/main" id="{9166C3DB-93CF-4DBE-92E2-DC201CD72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938" y="2218826"/>
            <a:ext cx="1889924" cy="2725148"/>
          </a:xfrm>
          <a:prstGeom prst="rect">
            <a:avLst/>
          </a:prstGeom>
        </p:spPr>
      </p:pic>
      <p:sp>
        <p:nvSpPr>
          <p:cNvPr id="12" name="text 3">
            <a:extLst>
              <a:ext uri="{FF2B5EF4-FFF2-40B4-BE49-F238E27FC236}">
                <a16:creationId xmlns:a16="http://schemas.microsoft.com/office/drawing/2014/main" id="{D7FCBCE2-90B9-44F8-B3C5-7E45EC39B186}"/>
              </a:ext>
            </a:extLst>
          </p:cNvPr>
          <p:cNvSpPr txBox="1"/>
          <p:nvPr/>
        </p:nvSpPr>
        <p:spPr>
          <a:xfrm>
            <a:off x="953869" y="6096000"/>
            <a:ext cx="7742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Expected Output (pasted object is the right shape )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7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ocopy">
            <a:extLst>
              <a:ext uri="{FF2B5EF4-FFF2-40B4-BE49-F238E27FC236}">
                <a16:creationId xmlns:a16="http://schemas.microsoft.com/office/drawing/2014/main" id="{3CA64550-5AE2-4F22-9C68-8C66CE566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538" y="2066426"/>
            <a:ext cx="1889924" cy="2725148"/>
          </a:xfrm>
          <a:prstGeom prst="rect">
            <a:avLst/>
          </a:prstGeom>
        </p:spPr>
      </p:pic>
      <p:sp>
        <p:nvSpPr>
          <p:cNvPr id="11" name="Step Back This Shape">
            <a:extLst>
              <a:ext uri="{FF2B5EF4-FFF2-40B4-BE49-F238E27FC236}">
                <a16:creationId xmlns:a16="http://schemas.microsoft.com/office/drawing/2014/main" id="{FBDDFFDE-4021-4A20-9F88-CF054D99B4A1}"/>
              </a:ext>
            </a:extLst>
          </p:cNvPr>
          <p:cNvSpPr/>
          <p:nvPr/>
        </p:nvSpPr>
        <p:spPr>
          <a:xfrm>
            <a:off x="2209800" y="2902632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Step Back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92974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tep Back This Shape">
            <a:extLst>
              <a:ext uri="{FF2B5EF4-FFF2-40B4-BE49-F238E27FC236}">
                <a16:creationId xmlns:a16="http://schemas.microsoft.com/office/drawing/2014/main" id="{FBDDFFDE-4021-4A20-9F88-CF054D99B4A1}"/>
              </a:ext>
            </a:extLst>
          </p:cNvPr>
          <p:cNvSpPr/>
          <p:nvPr/>
        </p:nvSpPr>
        <p:spPr>
          <a:xfrm>
            <a:off x="2209800" y="2902632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Step Back</a:t>
            </a:r>
            <a:endParaRPr lang="en-SG" sz="28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E22D2C8-00F6-4FD2-A79F-FA75626CAE3E}"/>
              </a:ext>
            </a:extLst>
          </p:cNvPr>
          <p:cNvSpPr/>
          <p:nvPr/>
        </p:nvSpPr>
        <p:spPr>
          <a:xfrm>
            <a:off x="4572000" y="2092356"/>
            <a:ext cx="4378668" cy="26732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Action Slide</a:t>
            </a:r>
          </a:p>
        </p:txBody>
      </p:sp>
    </p:spTree>
    <p:extLst>
      <p:ext uri="{BB962C8B-B14F-4D97-AF65-F5344CB8AC3E}">
        <p14:creationId xmlns:p14="http://schemas.microsoft.com/office/powerpoint/2010/main" val="59389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Drill Down This Shape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Drill Down</a:t>
            </a:r>
            <a:endParaRPr lang="en-SG" sz="2800" dirty="0"/>
          </a:p>
        </p:txBody>
      </p:sp>
      <p:sp>
        <p:nvSpPr>
          <p:cNvPr id="2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3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</p:spTree>
    <p:extLst>
      <p:ext uri="{BB962C8B-B14F-4D97-AF65-F5344CB8AC3E}">
        <p14:creationId xmlns:p14="http://schemas.microsoft.com/office/powerpoint/2010/main" val="73273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ocopy">
            <a:extLst>
              <a:ext uri="{FF2B5EF4-FFF2-40B4-BE49-F238E27FC236}">
                <a16:creationId xmlns:a16="http://schemas.microsoft.com/office/drawing/2014/main" id="{3CA64550-5AE2-4F22-9C68-8C66CE566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538" y="2066426"/>
            <a:ext cx="1889924" cy="2725148"/>
          </a:xfrm>
          <a:prstGeom prst="rect">
            <a:avLst/>
          </a:prstGeom>
        </p:spPr>
      </p:pic>
      <p:sp>
        <p:nvSpPr>
          <p:cNvPr id="11" name="Step Back This Shape">
            <a:extLst>
              <a:ext uri="{FF2B5EF4-FFF2-40B4-BE49-F238E27FC236}">
                <a16:creationId xmlns:a16="http://schemas.microsoft.com/office/drawing/2014/main" id="{FBDDFFDE-4021-4A20-9F88-CF054D99B4A1}"/>
              </a:ext>
            </a:extLst>
          </p:cNvPr>
          <p:cNvSpPr/>
          <p:nvPr/>
        </p:nvSpPr>
        <p:spPr>
          <a:xfrm>
            <a:off x="2209800" y="2902632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Step Back</a:t>
            </a:r>
            <a:endParaRPr lang="en-SG" sz="2800" dirty="0"/>
          </a:p>
        </p:txBody>
      </p:sp>
      <p:pic>
        <p:nvPicPr>
          <p:cNvPr id="6" name="copied">
            <a:extLst>
              <a:ext uri="{FF2B5EF4-FFF2-40B4-BE49-F238E27FC236}">
                <a16:creationId xmlns:a16="http://schemas.microsoft.com/office/drawing/2014/main" id="{723AD821-12F3-4268-ACEE-7DA402D9E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938" y="2218826"/>
            <a:ext cx="1889924" cy="2725148"/>
          </a:xfrm>
          <a:prstGeom prst="rect">
            <a:avLst/>
          </a:prstGeom>
        </p:spPr>
      </p:pic>
      <p:sp>
        <p:nvSpPr>
          <p:cNvPr id="12" name="text 3">
            <a:extLst>
              <a:ext uri="{FF2B5EF4-FFF2-40B4-BE49-F238E27FC236}">
                <a16:creationId xmlns:a16="http://schemas.microsoft.com/office/drawing/2014/main" id="{ABBBD47D-D47D-4B55-8235-CC868FD764E1}"/>
              </a:ext>
            </a:extLst>
          </p:cNvPr>
          <p:cNvSpPr txBox="1"/>
          <p:nvPr/>
        </p:nvSpPr>
        <p:spPr>
          <a:xfrm>
            <a:off x="953869" y="6096000"/>
            <a:ext cx="7742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Expected Output (pasted object is the right shape )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1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ocopy">
            <a:extLst>
              <a:ext uri="{FF2B5EF4-FFF2-40B4-BE49-F238E27FC236}">
                <a16:creationId xmlns:a16="http://schemas.microsoft.com/office/drawing/2014/main" id="{3CA64550-5AE2-4F22-9C68-8C66CE566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538" y="2066426"/>
            <a:ext cx="1889924" cy="2725148"/>
          </a:xfrm>
          <a:prstGeom prst="rect">
            <a:avLst/>
          </a:prstGeom>
        </p:spPr>
      </p:pic>
      <p:sp>
        <p:nvSpPr>
          <p:cNvPr id="11" name="Step Back This Shape">
            <a:extLst>
              <a:ext uri="{FF2B5EF4-FFF2-40B4-BE49-F238E27FC236}">
                <a16:creationId xmlns:a16="http://schemas.microsoft.com/office/drawing/2014/main" id="{FBDDFFDE-4021-4A20-9F88-CF054D99B4A1}"/>
              </a:ext>
            </a:extLst>
          </p:cNvPr>
          <p:cNvSpPr/>
          <p:nvPr/>
        </p:nvSpPr>
        <p:spPr>
          <a:xfrm>
            <a:off x="2133600" y="2784816"/>
            <a:ext cx="2057400" cy="12883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Step Back Background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94354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tep Back This Shape">
            <a:extLst>
              <a:ext uri="{FF2B5EF4-FFF2-40B4-BE49-F238E27FC236}">
                <a16:creationId xmlns:a16="http://schemas.microsoft.com/office/drawing/2014/main" id="{FBDDFFDE-4021-4A20-9F88-CF054D99B4A1}"/>
              </a:ext>
            </a:extLst>
          </p:cNvPr>
          <p:cNvSpPr/>
          <p:nvPr/>
        </p:nvSpPr>
        <p:spPr>
          <a:xfrm>
            <a:off x="2133600" y="2784816"/>
            <a:ext cx="2057400" cy="12883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Step Back Background</a:t>
            </a:r>
            <a:endParaRPr lang="en-SG" sz="28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A44F3EA-C21A-444D-A20E-8DE75714E45A}"/>
              </a:ext>
            </a:extLst>
          </p:cNvPr>
          <p:cNvSpPr/>
          <p:nvPr/>
        </p:nvSpPr>
        <p:spPr>
          <a:xfrm>
            <a:off x="4572000" y="2092356"/>
            <a:ext cx="4378668" cy="26732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Action Slide</a:t>
            </a:r>
          </a:p>
        </p:txBody>
      </p:sp>
    </p:spTree>
    <p:extLst>
      <p:ext uri="{BB962C8B-B14F-4D97-AF65-F5344CB8AC3E}">
        <p14:creationId xmlns:p14="http://schemas.microsoft.com/office/powerpoint/2010/main" val="206540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ocopy">
            <a:extLst>
              <a:ext uri="{FF2B5EF4-FFF2-40B4-BE49-F238E27FC236}">
                <a16:creationId xmlns:a16="http://schemas.microsoft.com/office/drawing/2014/main" id="{3CA64550-5AE2-4F22-9C68-8C66CE566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538" y="2066426"/>
            <a:ext cx="1889924" cy="2725148"/>
          </a:xfrm>
          <a:prstGeom prst="rect">
            <a:avLst/>
          </a:prstGeom>
        </p:spPr>
      </p:pic>
      <p:sp>
        <p:nvSpPr>
          <p:cNvPr id="11" name="Step Back This Shape">
            <a:extLst>
              <a:ext uri="{FF2B5EF4-FFF2-40B4-BE49-F238E27FC236}">
                <a16:creationId xmlns:a16="http://schemas.microsoft.com/office/drawing/2014/main" id="{FBDDFFDE-4021-4A20-9F88-CF054D99B4A1}"/>
              </a:ext>
            </a:extLst>
          </p:cNvPr>
          <p:cNvSpPr/>
          <p:nvPr/>
        </p:nvSpPr>
        <p:spPr>
          <a:xfrm>
            <a:off x="2133600" y="2784816"/>
            <a:ext cx="2057400" cy="12883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Step Back Background</a:t>
            </a:r>
            <a:endParaRPr lang="en-SG" sz="2800" dirty="0"/>
          </a:p>
        </p:txBody>
      </p:sp>
      <p:pic>
        <p:nvPicPr>
          <p:cNvPr id="6" name="copied">
            <a:extLst>
              <a:ext uri="{FF2B5EF4-FFF2-40B4-BE49-F238E27FC236}">
                <a16:creationId xmlns:a16="http://schemas.microsoft.com/office/drawing/2014/main" id="{BB690267-C2F1-4D07-A486-C6073409F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938" y="2218826"/>
            <a:ext cx="1889924" cy="2725148"/>
          </a:xfrm>
          <a:prstGeom prst="rect">
            <a:avLst/>
          </a:prstGeom>
        </p:spPr>
      </p:pic>
      <p:sp>
        <p:nvSpPr>
          <p:cNvPr id="12" name="text 3">
            <a:extLst>
              <a:ext uri="{FF2B5EF4-FFF2-40B4-BE49-F238E27FC236}">
                <a16:creationId xmlns:a16="http://schemas.microsoft.com/office/drawing/2014/main" id="{286CDAD5-EEAA-485D-82DD-7FF38D97384A}"/>
              </a:ext>
            </a:extLst>
          </p:cNvPr>
          <p:cNvSpPr txBox="1"/>
          <p:nvPr/>
        </p:nvSpPr>
        <p:spPr>
          <a:xfrm>
            <a:off x="953869" y="6096000"/>
            <a:ext cx="7742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Expected Output (pasted object is the right shape )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80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Exit Animation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Animation</a:t>
            </a:r>
          </a:p>
        </p:txBody>
      </p:sp>
      <p:sp>
        <p:nvSpPr>
          <p:cNvPr id="5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6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7" name="Oval 6"/>
          <p:cNvSpPr/>
          <p:nvPr/>
        </p:nvSpPr>
        <p:spPr>
          <a:xfrm>
            <a:off x="2324100" y="3429000"/>
            <a:ext cx="4495800" cy="3200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 with entry animation</a:t>
            </a:r>
          </a:p>
          <a:p>
            <a:pPr algn="ctr"/>
            <a:r>
              <a:rPr lang="en-US" dirty="0"/>
              <a:t>THIS SHAPE SHOULD NOT APPEAR</a:t>
            </a:r>
          </a:p>
        </p:txBody>
      </p:sp>
    </p:spTree>
    <p:extLst>
      <p:ext uri="{BB962C8B-B14F-4D97-AF65-F5344CB8AC3E}">
        <p14:creationId xmlns:p14="http://schemas.microsoft.com/office/powerpoint/2010/main" val="111086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Drill Down This Shape" hidden="1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 dirty="0"/>
          </a:p>
        </p:txBody>
      </p:sp>
      <p:sp>
        <p:nvSpPr>
          <p:cNvPr id="2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3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pic>
        <p:nvPicPr>
          <p:cNvPr id="1026" name="PPTZoomInShape2015062617152713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752" y="850404"/>
            <a:ext cx="1403648" cy="105273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502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In2015062617152714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PTZoomInShape20150626171527160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ZoomInShape20150626171527130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PTZoomInShape20150626171527160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Indicator20150626171527180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6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1.032515 0.9747115 -1.032515 0.9747115 -2.06503 1.949423 E" pathEditMode="relative" ptsTypes="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651445" y="651445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84961 -0.1496229 0.1584961 -0.1496229 0.3169921 -0.2992458 E" pathEditMode="relative" ptsTypes="">
                                      <p:cBhvr>
                                        <p:cTn id="1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9"/>
                                        </p:tgtEl>
                                      </p:cBhvr>
                                      <p:by x="15350" y="1535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9921 -0.2992458 C 0.158496 -0.1496229 0.158496 -0.1496229 2.980232E-08 -2.980232E-08 E" pathEditMode="relative" ptsTypes="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651445" y="65144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Exit Animation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Animation</a:t>
            </a:r>
          </a:p>
        </p:txBody>
      </p:sp>
      <p:sp>
        <p:nvSpPr>
          <p:cNvPr id="5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6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7" name="Oval 6"/>
          <p:cNvSpPr/>
          <p:nvPr/>
        </p:nvSpPr>
        <p:spPr>
          <a:xfrm>
            <a:off x="2324100" y="3429000"/>
            <a:ext cx="4495800" cy="3200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 with entry animation</a:t>
            </a:r>
          </a:p>
          <a:p>
            <a:pPr algn="ctr"/>
            <a:r>
              <a:rPr lang="en-US" dirty="0"/>
              <a:t>THIS SHAPE SHOULD NOT APPEAR</a:t>
            </a:r>
          </a:p>
        </p:txBody>
      </p:sp>
    </p:spTree>
    <p:extLst>
      <p:ext uri="{BB962C8B-B14F-4D97-AF65-F5344CB8AC3E}">
        <p14:creationId xmlns:p14="http://schemas.microsoft.com/office/powerpoint/2010/main" val="82480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Zoom:: Simple Zoom In (Drill Down)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Disable slide background in </a:t>
            </a:r>
            <a:r>
              <a:rPr lang="en-SG" dirty="0" err="1"/>
              <a:t>AutoZoom</a:t>
            </a:r>
            <a:r>
              <a:rPr lang="en-SG" dirty="0"/>
              <a:t> settings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87773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582</Words>
  <Application>Microsoft Office PowerPoint</Application>
  <PresentationFormat>On-screen Show (4:3)</PresentationFormat>
  <Paragraphs>144</Paragraphs>
  <Slides>44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Office Theme</vt:lpstr>
      <vt:lpstr>Main feature</vt:lpstr>
      <vt:lpstr>Sub feature</vt:lpstr>
      <vt:lpstr>PowerPointLabs Test Cases</vt:lpstr>
      <vt:lpstr>Auto Zoom</vt:lpstr>
      <vt:lpstr>Auto Zoom:: Simple Zoom In (Drill Down)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 Zoom:: Simple Zoom In (Drill Down)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 Zoom:: Simple Zoom Out (Step Back)</vt:lpstr>
      <vt:lpstr>PowerPoint Presentation</vt:lpstr>
      <vt:lpstr>PowerPoint Presentation</vt:lpstr>
      <vt:lpstr>Dummy slide</vt:lpstr>
      <vt:lpstr>PowerPoint Presentation</vt:lpstr>
      <vt:lpstr>PowerPoint Presentation</vt:lpstr>
      <vt:lpstr>PowerPoint Presentation</vt:lpstr>
      <vt:lpstr>Auto Zoom:: Simple Zoom Out (Step Back)</vt:lpstr>
      <vt:lpstr>PowerPoint Presentation</vt:lpstr>
      <vt:lpstr>PowerPoint Presentation</vt:lpstr>
      <vt:lpstr>Dummy slide</vt:lpstr>
      <vt:lpstr>PowerPoint Presentation</vt:lpstr>
      <vt:lpstr>PowerPoint Presentation</vt:lpstr>
      <vt:lpstr>PowerPoint Presentation</vt:lpstr>
      <vt:lpstr>Auto Zoom:: Errors</vt:lpstr>
      <vt:lpstr>PowerPoint Presentation</vt:lpstr>
      <vt:lpstr>Auto Zoom:: Clipboard Restoration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iskandar zulkarnaien</cp:lastModifiedBy>
  <cp:revision>77</cp:revision>
  <dcterms:created xsi:type="dcterms:W3CDTF">2014-01-22T00:01:33Z</dcterms:created>
  <dcterms:modified xsi:type="dcterms:W3CDTF">2020-02-11T18:25:53Z</dcterms:modified>
</cp:coreProperties>
</file>