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86C8-EB6B-870F-430B-331CA1DF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B9D6-DC42-289D-7DD1-D7BBF420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13EB-9C83-683F-75BE-9F3557FA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520-23A6-45AF-86F5-0BF37F4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B4E3-606D-7DC0-509D-D46E943F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02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5FF8-2B63-47FE-449C-9AD4DF9C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F92CD-8BE0-A5A9-81E5-4ACF87175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D9AA-8089-E2E3-D746-396C9472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F56F6-8CA8-6EAC-FC52-3A6ECB68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3349F-C755-6CBD-4D38-10B94727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205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E6BAA-8FEC-90C6-1585-F880D98B7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B2F6D-DD7C-BF8B-EDD8-E9ECBAB8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236D-C8D9-BF31-285A-DCF528BD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68B8-B563-C91B-2B15-A783B4A5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B457C-19A1-1C9D-CD17-ED27DC35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4841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12FD-3BBB-A74B-D52D-AF6E6651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C2B7-392C-707F-D1EA-740E7925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71B0-B51A-792E-BF33-BA6A0FF6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DF28-21CD-2277-0090-55E99A96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08FA-47CE-CD15-B133-44E73A9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487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0170-7AE2-E844-E5E1-A7E644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4065-F4B3-1912-F6E5-D3880AB2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358C-C5BC-36D4-7831-DDD8E49B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D3F0-7554-79A3-0F19-0B54C348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543A-D960-2E17-92CF-BC9FF9F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938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C2E6-12F1-90D2-EE83-4C35174A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B79B-9E6E-7413-0679-DA757D60C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5CEE0-A9EA-3BAA-AD8C-AFE9BE5D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5FCF7-DEC2-33BB-83D6-CA5BAE0B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74B73-B1BD-4E60-158A-875D1D67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146C-0C0F-005E-AEBA-F05DB9FB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257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03C-3B8F-03C5-70B2-9EE08924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6C9B2-79BF-1EC5-8022-51506BC4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59F00-7CB6-FB26-D5D9-8ED3968E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1F9C1-8627-E31D-E233-ADFDB3944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A4571-F36C-EDA4-6625-23B8F1FED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0F95C-1C6C-42C5-6842-87313F85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A4A98-6DFF-07BF-1C53-0A93756F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CFA19-59AA-3D19-4AE3-D6EB47DF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5102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7964-3F42-CC08-FD38-B4ABCE64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29E7D-13C3-852B-C01D-6F26F4FA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B4D96-CA89-4EAD-2F67-C42F3B9F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28AF3-19A0-F93D-2311-D2ADC43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9554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58B08-645E-49B1-9D39-D365E42B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503E7-8971-5F73-4514-DC50C7BC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E1AEB-2138-93AA-B20C-ADD51BC1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9763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DF33-4BAA-5538-988C-8A48920B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1145-163A-2C98-D034-50890971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857E-D938-3275-1974-EC8AA97D7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03C57-C294-1EC2-2C6F-472B885F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DA8BF-257F-A385-8516-7C03436B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3FC04-A6EC-6F81-ADB5-5EC32A5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23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3AA3-08C9-0E13-8608-BF1FBFA8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5C862-741D-4333-B405-74D2C23A1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DDC16-6E3D-E55A-0ECB-AF81B626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17B33-A2B4-2E78-FFED-14598853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B94A-937E-0273-27F3-6DB1C80B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10D1F-0840-F0DA-F46C-62010E92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099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E82DB-081B-FCE9-E219-589C33F8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2CDBD-E8C1-DB35-CCB6-B061783B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6D22-4BE0-A047-8099-8A8C5A922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CFBE-2BDE-8E4E-9B02-F378060F16D3}" type="datetimeFigureOut">
              <a:rPr lang="en-RU" smtClean="0"/>
              <a:t>12.12.2022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F77E-2C4D-8EBC-30FD-99A4E2A36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53F1-4C6C-09B6-A092-8FA8FA18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A220-FD0D-4948-B815-3C1A448B51A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0281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EF4E-1D40-9C72-B1BB-744042210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B4953-83D6-01AB-9256-B6CE9EB27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8896" y="6128951"/>
            <a:ext cx="4180703" cy="525162"/>
          </a:xfrm>
        </p:spPr>
        <p:txBody>
          <a:bodyPr/>
          <a:lstStyle/>
          <a:p>
            <a:r>
              <a:rPr lang="ru-RU" dirty="0" err="1"/>
              <a:t>Сагитов</a:t>
            </a:r>
            <a:r>
              <a:rPr lang="ru-RU" dirty="0"/>
              <a:t> Искандер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2372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3A42A-1F48-E162-09FC-B76FE7DD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ru-RU" sz="2800"/>
              <a:t>Стек</a:t>
            </a:r>
            <a:endParaRPr lang="en-RU" sz="280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6789-A6F7-3961-0989-93676BCF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n-RU" sz="1800"/>
          </a:p>
        </p:txBody>
      </p:sp>
      <p:pic>
        <p:nvPicPr>
          <p:cNvPr id="1026" name="Picture 2" descr="avatars.githubusercontent.com/u/11459762?s=280&amp;v=4">
            <a:extLst>
              <a:ext uri="{FF2B5EF4-FFF2-40B4-BE49-F238E27FC236}">
                <a16:creationId xmlns:a16="http://schemas.microsoft.com/office/drawing/2014/main" id="{1224D865-1D34-5943-A776-42A85CC9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633894"/>
            <a:ext cx="3584448" cy="3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| Home">
            <a:extLst>
              <a:ext uri="{FF2B5EF4-FFF2-40B4-BE49-F238E27FC236}">
                <a16:creationId xmlns:a16="http://schemas.microsoft.com/office/drawing/2014/main" id="{1B1213F4-1BF7-3CEF-1A0A-2CA28797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7599" y="3530006"/>
            <a:ext cx="3584448" cy="17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для начинающих - Изучаем язык программирования">
            <a:extLst>
              <a:ext uri="{FF2B5EF4-FFF2-40B4-BE49-F238E27FC236}">
                <a16:creationId xmlns:a16="http://schemas.microsoft.com/office/drawing/2014/main" id="{C8B3CC0B-F24D-5A99-AC10-C16DEC5B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3592734"/>
            <a:ext cx="3584448" cy="16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0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F334-A619-A728-ECB5-BB7E951D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Схема бд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2B646-EF2D-0FD9-A97E-CD1462F0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5898"/>
            <a:ext cx="10515599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BAAA-F201-D588-A049-1BB50808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Структура проекта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133D03-FF58-0F79-EF44-2B9089923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594" y="1863801"/>
            <a:ext cx="862281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9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!!BGRectangle">
            <a:extLst>
              <a:ext uri="{FF2B5EF4-FFF2-40B4-BE49-F238E27FC236}">
                <a16:creationId xmlns:a16="http://schemas.microsoft.com/office/drawing/2014/main" id="{16BC098D-086C-4307-9083-7A7CF6D5C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2" name="Rectangle 2056">
            <a:extLst>
              <a:ext uri="{FF2B5EF4-FFF2-40B4-BE49-F238E27FC236}">
                <a16:creationId xmlns:a16="http://schemas.microsoft.com/office/drawing/2014/main" id="{988D751D-0DD2-441B-8F53-769CC95FB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ach your kitten how to play nice | The Humane Society of the United States">
            <a:extLst>
              <a:ext uri="{FF2B5EF4-FFF2-40B4-BE49-F238E27FC236}">
                <a16:creationId xmlns:a16="http://schemas.microsoft.com/office/drawing/2014/main" id="{5574055B-2E0A-85C3-12F1-0C6D1D8DD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50409-FA50-C6DF-AB00-10DD1993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chemeClr val="bg1"/>
                </a:solidFill>
              </a:rPr>
              <a:t>Спасибо за внимание</a:t>
            </a:r>
            <a:endParaRPr lang="en-RU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0440-F652-A966-313C-0AC8C5FE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endParaRPr lang="en-RU" sz="2400">
              <a:solidFill>
                <a:schemeClr val="bg1"/>
              </a:solidFill>
            </a:endParaRPr>
          </a:p>
        </p:txBody>
      </p:sp>
      <p:sp>
        <p:nvSpPr>
          <p:cNvPr id="2063" name="!!Line">
            <a:extLst>
              <a:ext uri="{FF2B5EF4-FFF2-40B4-BE49-F238E27FC236}">
                <a16:creationId xmlns:a16="http://schemas.microsoft.com/office/drawing/2014/main" id="{4EC84052-44EC-43C9-822F-65E473CB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2184" y="2209249"/>
            <a:ext cx="27432" cy="2505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6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Banks</vt:lpstr>
      <vt:lpstr>Стек</vt:lpstr>
      <vt:lpstr>Схема бд</vt:lpstr>
      <vt:lpstr>Структура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Banks</dc:title>
  <dc:creator>Iskander Sagitov</dc:creator>
  <cp:lastModifiedBy>Iskander Sagitov</cp:lastModifiedBy>
  <cp:revision>1</cp:revision>
  <dcterms:created xsi:type="dcterms:W3CDTF">2022-12-12T19:38:25Z</dcterms:created>
  <dcterms:modified xsi:type="dcterms:W3CDTF">2022-12-12T19:48:27Z</dcterms:modified>
</cp:coreProperties>
</file>