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6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2ED7-ACDC-4CC4-984E-814DFDAA544F}" type="datetimeFigureOut">
              <a:rPr lang="it-IT" smtClean="0"/>
              <a:t>13/05/2015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129-57AF-4D15-862D-C232044207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5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2ED7-ACDC-4CC4-984E-814DFDAA544F}" type="datetimeFigureOut">
              <a:rPr lang="it-IT" smtClean="0"/>
              <a:t>13/05/2015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129-57AF-4D15-862D-C232044207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5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2ED7-ACDC-4CC4-984E-814DFDAA544F}" type="datetimeFigureOut">
              <a:rPr lang="it-IT" smtClean="0"/>
              <a:t>13/05/2015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129-57AF-4D15-862D-C232044207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602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2ED7-ACDC-4CC4-984E-814DFDAA544F}" type="datetimeFigureOut">
              <a:rPr lang="it-IT" smtClean="0"/>
              <a:t>13/05/2015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129-57AF-4D15-862D-C232044207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515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2ED7-ACDC-4CC4-984E-814DFDAA544F}" type="datetimeFigureOut">
              <a:rPr lang="it-IT" smtClean="0"/>
              <a:t>13/05/2015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129-57AF-4D15-862D-C232044207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18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2ED7-ACDC-4CC4-984E-814DFDAA544F}" type="datetimeFigureOut">
              <a:rPr lang="it-IT" smtClean="0"/>
              <a:t>13/05/2015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129-57AF-4D15-862D-C232044207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89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2ED7-ACDC-4CC4-984E-814DFDAA544F}" type="datetimeFigureOut">
              <a:rPr lang="it-IT" smtClean="0"/>
              <a:t>13/05/2015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129-57AF-4D15-862D-C232044207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232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2ED7-ACDC-4CC4-984E-814DFDAA544F}" type="datetimeFigureOut">
              <a:rPr lang="it-IT" smtClean="0"/>
              <a:t>13/05/2015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129-57AF-4D15-862D-C232044207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18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2ED7-ACDC-4CC4-984E-814DFDAA544F}" type="datetimeFigureOut">
              <a:rPr lang="it-IT" smtClean="0"/>
              <a:t>13/05/2015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129-57AF-4D15-862D-C232044207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54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2ED7-ACDC-4CC4-984E-814DFDAA544F}" type="datetimeFigureOut">
              <a:rPr lang="it-IT" smtClean="0"/>
              <a:t>13/05/2015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129-57AF-4D15-862D-C232044207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73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2ED7-ACDC-4CC4-984E-814DFDAA544F}" type="datetimeFigureOut">
              <a:rPr lang="it-IT" smtClean="0"/>
              <a:t>13/05/2015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129-57AF-4D15-862D-C232044207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34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02ED7-ACDC-4CC4-984E-814DFDAA544F}" type="datetimeFigureOut">
              <a:rPr lang="it-IT" smtClean="0"/>
              <a:t>13/05/2015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69129-57AF-4D15-862D-C232044207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926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6.bin"/><Relationship Id="rId3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2.bin"/><Relationship Id="rId3" Type="http://schemas.openxmlformats.org/officeDocument/2006/relationships/image" Target="../media/image4.emf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5.emf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455227" y="197427"/>
            <a:ext cx="97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problem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614" y="2919897"/>
            <a:ext cx="672368" cy="204296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19" y="2716992"/>
            <a:ext cx="743357" cy="2352335"/>
          </a:xfrm>
          <a:prstGeom prst="rect">
            <a:avLst/>
          </a:prstGeom>
        </p:spPr>
      </p:pic>
      <p:graphicFrame>
        <p:nvGraphicFramePr>
          <p:cNvPr id="7" name="Ogget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808162"/>
              </p:ext>
            </p:extLst>
          </p:nvPr>
        </p:nvGraphicFramePr>
        <p:xfrm>
          <a:off x="2352760" y="4433000"/>
          <a:ext cx="743175" cy="7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Image" r:id="rId5" imgW="964800" imgH="964800" progId="Photoshop.Image.13">
                  <p:embed/>
                </p:oleObj>
              </mc:Choice>
              <mc:Fallback>
                <p:oleObj name="Image" r:id="rId5" imgW="964800" imgH="964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2760" y="4433000"/>
                        <a:ext cx="743175" cy="74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ccia a destra 8"/>
          <p:cNvSpPr/>
          <p:nvPr/>
        </p:nvSpPr>
        <p:spPr>
          <a:xfrm>
            <a:off x="1554526" y="2710347"/>
            <a:ext cx="643151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>
            <a:off x="3123997" y="2710347"/>
            <a:ext cx="741422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/>
          <p:cNvSpPr/>
          <p:nvPr/>
        </p:nvSpPr>
        <p:spPr>
          <a:xfrm rot="10800000">
            <a:off x="3123997" y="4663038"/>
            <a:ext cx="741422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/>
          <p:cNvSpPr/>
          <p:nvPr/>
        </p:nvSpPr>
        <p:spPr>
          <a:xfrm rot="10800000">
            <a:off x="1550826" y="4650227"/>
            <a:ext cx="646851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4" name="Ogget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138659"/>
              </p:ext>
            </p:extLst>
          </p:nvPr>
        </p:nvGraphicFramePr>
        <p:xfrm>
          <a:off x="2406036" y="2534705"/>
          <a:ext cx="636625" cy="594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Image" r:id="rId7" imgW="964800" imgH="901440" progId="Photoshop.Image.13">
                  <p:embed/>
                </p:oleObj>
              </mc:Choice>
              <mc:Fallback>
                <p:oleObj name="Image" r:id="rId7" imgW="964800" imgH="901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06036" y="2534705"/>
                        <a:ext cx="636625" cy="594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gget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87810"/>
              </p:ext>
            </p:extLst>
          </p:nvPr>
        </p:nvGraphicFramePr>
        <p:xfrm>
          <a:off x="5091872" y="4293824"/>
          <a:ext cx="669038" cy="66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Image" r:id="rId9" imgW="939600" imgH="939600" progId="Photoshop.Image.13">
                  <p:embed/>
                </p:oleObj>
              </mc:Choice>
              <mc:Fallback>
                <p:oleObj name="Image" r:id="rId9" imgW="939600" imgH="9396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91872" y="4293824"/>
                        <a:ext cx="669038" cy="669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asellaDiTesto 15"/>
          <p:cNvSpPr txBox="1"/>
          <p:nvPr/>
        </p:nvSpPr>
        <p:spPr>
          <a:xfrm>
            <a:off x="86705" y="1925197"/>
            <a:ext cx="188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New </a:t>
            </a:r>
            <a:r>
              <a:rPr lang="it-IT" dirty="0" err="1" smtClean="0"/>
              <a:t>ads</a:t>
            </a:r>
            <a:r>
              <a:rPr lang="it-IT" dirty="0" smtClean="0"/>
              <a:t> idea for </a:t>
            </a:r>
            <a:r>
              <a:rPr lang="it-IT" dirty="0" err="1" smtClean="0"/>
              <a:t>fb</a:t>
            </a:r>
            <a:r>
              <a:rPr lang="it-IT" dirty="0" smtClean="0"/>
              <a:t> </a:t>
            </a:r>
            <a:r>
              <a:rPr lang="it-IT" dirty="0" err="1" smtClean="0"/>
              <a:t>campaign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3844636" y="1992122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Design + copy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648390" y="5099753"/>
            <a:ext cx="177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Time </a:t>
            </a:r>
            <a:r>
              <a:rPr lang="it-IT" dirty="0" err="1" smtClean="0"/>
              <a:t>consuming</a:t>
            </a:r>
            <a:endParaRPr lang="it-IT" dirty="0" smtClean="0"/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say</a:t>
            </a:r>
            <a:r>
              <a:rPr lang="it-IT" dirty="0" smtClean="0"/>
              <a:t> x </a:t>
            </a:r>
            <a:r>
              <a:rPr lang="it-IT" dirty="0" err="1" smtClean="0"/>
              <a:t>hrs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2110535" y="1117000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First time</a:t>
            </a:r>
            <a:endParaRPr lang="it-IT" dirty="0"/>
          </a:p>
        </p:txBody>
      </p:sp>
      <p:cxnSp>
        <p:nvCxnSpPr>
          <p:cNvPr id="21" name="Connettore 1 20"/>
          <p:cNvCxnSpPr/>
          <p:nvPr/>
        </p:nvCxnSpPr>
        <p:spPr>
          <a:xfrm>
            <a:off x="5872112" y="1184563"/>
            <a:ext cx="0" cy="467590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Immagin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346" y="2922776"/>
            <a:ext cx="672368" cy="2042965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051" y="2719871"/>
            <a:ext cx="743357" cy="2352335"/>
          </a:xfrm>
          <a:prstGeom prst="rect">
            <a:avLst/>
          </a:prstGeom>
        </p:spPr>
      </p:pic>
      <p:graphicFrame>
        <p:nvGraphicFramePr>
          <p:cNvPr id="24" name="Ogget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089476"/>
              </p:ext>
            </p:extLst>
          </p:nvPr>
        </p:nvGraphicFramePr>
        <p:xfrm>
          <a:off x="8650492" y="4435879"/>
          <a:ext cx="743175" cy="7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Image" r:id="rId11" imgW="964800" imgH="964800" progId="Photoshop.Image.13">
                  <p:embed/>
                </p:oleObj>
              </mc:Choice>
              <mc:Fallback>
                <p:oleObj name="Image" r:id="rId11" imgW="964800" imgH="964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50492" y="4435879"/>
                        <a:ext cx="743175" cy="74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Freccia a destra 24"/>
          <p:cNvSpPr/>
          <p:nvPr/>
        </p:nvSpPr>
        <p:spPr>
          <a:xfrm>
            <a:off x="7852258" y="2713226"/>
            <a:ext cx="643151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a destra 25"/>
          <p:cNvSpPr/>
          <p:nvPr/>
        </p:nvSpPr>
        <p:spPr>
          <a:xfrm>
            <a:off x="9421729" y="2713226"/>
            <a:ext cx="741422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a destra 26"/>
          <p:cNvSpPr/>
          <p:nvPr/>
        </p:nvSpPr>
        <p:spPr>
          <a:xfrm rot="10800000">
            <a:off x="9421729" y="4665917"/>
            <a:ext cx="741422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/>
          <p:cNvSpPr/>
          <p:nvPr/>
        </p:nvSpPr>
        <p:spPr>
          <a:xfrm rot="10800000">
            <a:off x="7848558" y="4653106"/>
            <a:ext cx="646851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708012"/>
              </p:ext>
            </p:extLst>
          </p:nvPr>
        </p:nvGraphicFramePr>
        <p:xfrm>
          <a:off x="8703768" y="2537584"/>
          <a:ext cx="636625" cy="594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Image" r:id="rId12" imgW="964800" imgH="901440" progId="Photoshop.Image.13">
                  <p:embed/>
                </p:oleObj>
              </mc:Choice>
              <mc:Fallback>
                <p:oleObj name="Image" r:id="rId12" imgW="964800" imgH="9014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03768" y="2537584"/>
                        <a:ext cx="636625" cy="594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ggetto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177427"/>
              </p:ext>
            </p:extLst>
          </p:nvPr>
        </p:nvGraphicFramePr>
        <p:xfrm>
          <a:off x="11389604" y="4296703"/>
          <a:ext cx="669038" cy="66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Image" r:id="rId13" imgW="939600" imgH="939600" progId="Photoshop.Image.13">
                  <p:embed/>
                </p:oleObj>
              </mc:Choice>
              <mc:Fallback>
                <p:oleObj name="Image" r:id="rId13" imgW="939600" imgH="9396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389604" y="4296703"/>
                        <a:ext cx="669038" cy="669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CasellaDiTesto 30"/>
          <p:cNvSpPr txBox="1"/>
          <p:nvPr/>
        </p:nvSpPr>
        <p:spPr>
          <a:xfrm>
            <a:off x="6104488" y="1715123"/>
            <a:ext cx="1886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Change</a:t>
            </a:r>
            <a:r>
              <a:rPr lang="it-IT" dirty="0" smtClean="0"/>
              <a:t> to web banner, </a:t>
            </a:r>
            <a:r>
              <a:rPr lang="it-IT" dirty="0" err="1" smtClean="0"/>
              <a:t>twitter</a:t>
            </a:r>
            <a:r>
              <a:rPr lang="it-IT" dirty="0" smtClean="0"/>
              <a:t>, </a:t>
            </a:r>
            <a:r>
              <a:rPr lang="it-IT" dirty="0" err="1" smtClean="0"/>
              <a:t>instagram</a:t>
            </a:r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10127800" y="1787017"/>
            <a:ext cx="153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Re-layout for web, </a:t>
            </a:r>
            <a:r>
              <a:rPr lang="it-IT" dirty="0" err="1" smtClean="0"/>
              <a:t>twitter</a:t>
            </a:r>
            <a:r>
              <a:rPr lang="it-IT" dirty="0" smtClean="0"/>
              <a:t>, </a:t>
            </a:r>
            <a:r>
              <a:rPr lang="it-IT" dirty="0" err="1" smtClean="0"/>
              <a:t>instagram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9946122" y="5102632"/>
            <a:ext cx="177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Time </a:t>
            </a:r>
            <a:r>
              <a:rPr lang="it-IT" dirty="0" err="1" smtClean="0"/>
              <a:t>consuming</a:t>
            </a:r>
            <a:endParaRPr lang="it-IT" dirty="0" smtClean="0"/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say</a:t>
            </a:r>
            <a:r>
              <a:rPr lang="it-IT" dirty="0" smtClean="0"/>
              <a:t> 4x </a:t>
            </a:r>
            <a:r>
              <a:rPr lang="it-IT" dirty="0" err="1" smtClean="0"/>
              <a:t>hrs</a:t>
            </a:r>
            <a:r>
              <a:rPr lang="it-IT" dirty="0" smtClean="0"/>
              <a:t>)</a:t>
            </a:r>
          </a:p>
        </p:txBody>
      </p:sp>
      <p:sp>
        <p:nvSpPr>
          <p:cNvPr id="36" name="CasellaDiTesto 35"/>
          <p:cNvSpPr txBox="1"/>
          <p:nvPr/>
        </p:nvSpPr>
        <p:spPr>
          <a:xfrm>
            <a:off x="8253151" y="1049365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times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187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5455227" y="19742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solution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614" y="2919897"/>
            <a:ext cx="672368" cy="204296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19" y="2716992"/>
            <a:ext cx="743357" cy="2352335"/>
          </a:xfrm>
          <a:prstGeom prst="rect">
            <a:avLst/>
          </a:prstGeom>
        </p:spPr>
      </p:pic>
      <p:graphicFrame>
        <p:nvGraphicFramePr>
          <p:cNvPr id="14" name="Ogget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946254"/>
              </p:ext>
            </p:extLst>
          </p:nvPr>
        </p:nvGraphicFramePr>
        <p:xfrm>
          <a:off x="4279044" y="5860472"/>
          <a:ext cx="669038" cy="66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Image" r:id="rId5" imgW="939600" imgH="939600" progId="Photoshop.Image.13">
                  <p:embed/>
                </p:oleObj>
              </mc:Choice>
              <mc:Fallback>
                <p:oleObj name="Image" r:id="rId5" imgW="939600" imgH="9396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9044" y="5860472"/>
                        <a:ext cx="669038" cy="669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asellaDiTesto 14"/>
          <p:cNvSpPr txBox="1"/>
          <p:nvPr/>
        </p:nvSpPr>
        <p:spPr>
          <a:xfrm>
            <a:off x="3724628" y="2063696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Design + copy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648390" y="5099753"/>
            <a:ext cx="177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Time </a:t>
            </a:r>
            <a:r>
              <a:rPr lang="it-IT" dirty="0" err="1" smtClean="0"/>
              <a:t>consuming</a:t>
            </a:r>
            <a:endParaRPr lang="it-IT" dirty="0" smtClean="0"/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say</a:t>
            </a:r>
            <a:r>
              <a:rPr lang="it-IT" dirty="0" smtClean="0"/>
              <a:t> x </a:t>
            </a:r>
            <a:r>
              <a:rPr lang="it-IT" dirty="0" err="1" smtClean="0"/>
              <a:t>hrs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110535" y="1117000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First time</a:t>
            </a:r>
            <a:endParaRPr lang="it-IT" dirty="0"/>
          </a:p>
        </p:txBody>
      </p:sp>
      <p:cxnSp>
        <p:nvCxnSpPr>
          <p:cNvPr id="18" name="Connettore 1 17"/>
          <p:cNvCxnSpPr/>
          <p:nvPr/>
        </p:nvCxnSpPr>
        <p:spPr>
          <a:xfrm>
            <a:off x="5872112" y="1184563"/>
            <a:ext cx="0" cy="4675909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Immagin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346" y="2922776"/>
            <a:ext cx="672368" cy="2042965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051" y="2719871"/>
            <a:ext cx="743357" cy="2352335"/>
          </a:xfrm>
          <a:prstGeom prst="rect">
            <a:avLst/>
          </a:prstGeom>
        </p:spPr>
      </p:pic>
      <p:graphicFrame>
        <p:nvGraphicFramePr>
          <p:cNvPr id="27" name="Oggetto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290712"/>
              </p:ext>
            </p:extLst>
          </p:nvPr>
        </p:nvGraphicFramePr>
        <p:xfrm>
          <a:off x="10491346" y="5885854"/>
          <a:ext cx="669038" cy="66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Image" r:id="rId7" imgW="939600" imgH="939600" progId="Photoshop.Image.13">
                  <p:embed/>
                </p:oleObj>
              </mc:Choice>
              <mc:Fallback>
                <p:oleObj name="Image" r:id="rId7" imgW="939600" imgH="9396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91346" y="5885854"/>
                        <a:ext cx="669038" cy="669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CasellaDiTesto 27"/>
          <p:cNvSpPr txBox="1"/>
          <p:nvPr/>
        </p:nvSpPr>
        <p:spPr>
          <a:xfrm>
            <a:off x="6114599" y="1928076"/>
            <a:ext cx="188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Change</a:t>
            </a:r>
            <a:r>
              <a:rPr lang="it-IT" dirty="0" smtClean="0"/>
              <a:t> to web banner </a:t>
            </a:r>
            <a:r>
              <a:rPr lang="it-IT" dirty="0" err="1" smtClean="0"/>
              <a:t>campaign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9946122" y="5102632"/>
            <a:ext cx="177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quick</a:t>
            </a:r>
            <a:r>
              <a:rPr lang="it-IT" dirty="0" smtClean="0"/>
              <a:t> </a:t>
            </a:r>
            <a:r>
              <a:rPr lang="it-IT" dirty="0" err="1" smtClean="0"/>
              <a:t>fix</a:t>
            </a:r>
            <a:r>
              <a:rPr lang="it-IT" dirty="0" smtClean="0"/>
              <a:t> (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)</a:t>
            </a:r>
          </a:p>
          <a:p>
            <a:pPr algn="ctr"/>
            <a:r>
              <a:rPr lang="it-IT" dirty="0" err="1" smtClean="0"/>
              <a:t>Approve</a:t>
            </a:r>
            <a:endParaRPr lang="it-IT" dirty="0" smtClean="0"/>
          </a:p>
        </p:txBody>
      </p:sp>
      <p:sp>
        <p:nvSpPr>
          <p:cNvPr id="31" name="CasellaDiTesto 30"/>
          <p:cNvSpPr txBox="1"/>
          <p:nvPr/>
        </p:nvSpPr>
        <p:spPr>
          <a:xfrm>
            <a:off x="8233184" y="1179635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times</a:t>
            </a:r>
            <a:endParaRPr lang="it-IT" dirty="0"/>
          </a:p>
        </p:txBody>
      </p:sp>
      <p:graphicFrame>
        <p:nvGraphicFramePr>
          <p:cNvPr id="32" name="Oggetto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554249"/>
              </p:ext>
            </p:extLst>
          </p:nvPr>
        </p:nvGraphicFramePr>
        <p:xfrm>
          <a:off x="2278567" y="3379422"/>
          <a:ext cx="91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Image" r:id="rId8" imgW="914040" imgH="914040" progId="Photoshop.Image.13">
                  <p:embed/>
                </p:oleObj>
              </mc:Choice>
              <mc:Fallback>
                <p:oleObj name="Image" r:id="rId8" imgW="914040" imgH="9140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78567" y="337942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Freccia bidirezionale orizzontale 32"/>
          <p:cNvSpPr/>
          <p:nvPr/>
        </p:nvSpPr>
        <p:spPr>
          <a:xfrm>
            <a:off x="1228302" y="3649587"/>
            <a:ext cx="976443" cy="374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bidirezionale orizzontale 33"/>
          <p:cNvSpPr/>
          <p:nvPr/>
        </p:nvSpPr>
        <p:spPr>
          <a:xfrm>
            <a:off x="3252492" y="3649586"/>
            <a:ext cx="976443" cy="374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86705" y="1925197"/>
            <a:ext cx="188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New </a:t>
            </a:r>
            <a:r>
              <a:rPr lang="it-IT" dirty="0" err="1" smtClean="0"/>
              <a:t>ads</a:t>
            </a:r>
            <a:r>
              <a:rPr lang="it-IT" dirty="0" smtClean="0"/>
              <a:t> idea for </a:t>
            </a:r>
            <a:r>
              <a:rPr lang="it-IT" dirty="0" err="1" smtClean="0"/>
              <a:t>fb</a:t>
            </a:r>
            <a:r>
              <a:rPr lang="it-IT" dirty="0" smtClean="0"/>
              <a:t> </a:t>
            </a:r>
            <a:r>
              <a:rPr lang="it-IT" dirty="0" err="1" smtClean="0"/>
              <a:t>campaign</a:t>
            </a:r>
            <a:endParaRPr lang="it-IT" dirty="0"/>
          </a:p>
        </p:txBody>
      </p:sp>
      <p:graphicFrame>
        <p:nvGraphicFramePr>
          <p:cNvPr id="36" name="Oggetto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565598"/>
              </p:ext>
            </p:extLst>
          </p:nvPr>
        </p:nvGraphicFramePr>
        <p:xfrm>
          <a:off x="8521426" y="3368397"/>
          <a:ext cx="91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Image" r:id="rId10" imgW="914040" imgH="914040" progId="Photoshop.Image.13">
                  <p:embed/>
                </p:oleObj>
              </mc:Choice>
              <mc:Fallback>
                <p:oleObj name="Image" r:id="rId10" imgW="914040" imgH="9140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21426" y="3368397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Freccia bidirezionale orizzontale 36"/>
          <p:cNvSpPr/>
          <p:nvPr/>
        </p:nvSpPr>
        <p:spPr>
          <a:xfrm>
            <a:off x="7471161" y="3638562"/>
            <a:ext cx="976443" cy="374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Freccia bidirezionale orizzontale 37"/>
          <p:cNvSpPr/>
          <p:nvPr/>
        </p:nvSpPr>
        <p:spPr>
          <a:xfrm>
            <a:off x="9495351" y="3638561"/>
            <a:ext cx="976443" cy="374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/>
          <p:cNvSpPr txBox="1"/>
          <p:nvPr/>
        </p:nvSpPr>
        <p:spPr>
          <a:xfrm>
            <a:off x="6156435" y="5214141"/>
            <a:ext cx="177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Export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</a:p>
          <a:p>
            <a:pPr algn="ctr"/>
            <a:r>
              <a:rPr lang="it-IT" dirty="0" smtClean="0"/>
              <a:t>banner</a:t>
            </a:r>
            <a:endParaRPr lang="it-IT" dirty="0" smtClean="0"/>
          </a:p>
        </p:txBody>
      </p:sp>
      <p:graphicFrame>
        <p:nvGraphicFramePr>
          <p:cNvPr id="40" name="Oggetto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308899"/>
              </p:ext>
            </p:extLst>
          </p:nvPr>
        </p:nvGraphicFramePr>
        <p:xfrm>
          <a:off x="8583789" y="4962862"/>
          <a:ext cx="743175" cy="7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Image" r:id="rId11" imgW="964800" imgH="964800" progId="Photoshop.Image.13">
                  <p:embed/>
                </p:oleObj>
              </mc:Choice>
              <mc:Fallback>
                <p:oleObj name="Image" r:id="rId11" imgW="964800" imgH="964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83789" y="4962862"/>
                        <a:ext cx="743175" cy="74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ggetto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305887"/>
              </p:ext>
            </p:extLst>
          </p:nvPr>
        </p:nvGraphicFramePr>
        <p:xfrm>
          <a:off x="2341322" y="5051330"/>
          <a:ext cx="743175" cy="7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Image" r:id="rId13" imgW="964800" imgH="964800" progId="Photoshop.Image.13">
                  <p:embed/>
                </p:oleObj>
              </mc:Choice>
              <mc:Fallback>
                <p:oleObj name="Image" r:id="rId13" imgW="964800" imgH="964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41322" y="5051330"/>
                        <a:ext cx="743175" cy="74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Freccia in giù 41"/>
          <p:cNvSpPr/>
          <p:nvPr/>
        </p:nvSpPr>
        <p:spPr>
          <a:xfrm>
            <a:off x="2589203" y="4459562"/>
            <a:ext cx="210604" cy="426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reccia in giù 42"/>
          <p:cNvSpPr/>
          <p:nvPr/>
        </p:nvSpPr>
        <p:spPr>
          <a:xfrm>
            <a:off x="8838749" y="4418208"/>
            <a:ext cx="210604" cy="426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/>
          <p:cNvSpPr txBox="1"/>
          <p:nvPr/>
        </p:nvSpPr>
        <p:spPr>
          <a:xfrm>
            <a:off x="140944" y="5214141"/>
            <a:ext cx="1778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Export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</a:p>
          <a:p>
            <a:pPr algn="ctr"/>
            <a:r>
              <a:rPr lang="it-IT" dirty="0" err="1" smtClean="0"/>
              <a:t>fb</a:t>
            </a:r>
            <a:r>
              <a:rPr lang="it-IT" dirty="0" smtClean="0"/>
              <a:t> post image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006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Adobe Photoshop Image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Scipioni</dc:creator>
  <cp:lastModifiedBy>Alessandro Scipioni</cp:lastModifiedBy>
  <cp:revision>8</cp:revision>
  <dcterms:created xsi:type="dcterms:W3CDTF">2015-05-13T13:25:01Z</dcterms:created>
  <dcterms:modified xsi:type="dcterms:W3CDTF">2015-05-13T16:50:40Z</dcterms:modified>
</cp:coreProperties>
</file>