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15122525" cx="21386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604011" y="4697787"/>
            <a:ext cx="18178779" cy="3241541"/>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 name="Shape 13"/>
          <p:cNvSpPr txBox="1"/>
          <p:nvPr>
            <p:ph idx="1" type="subTitle"/>
          </p:nvPr>
        </p:nvSpPr>
        <p:spPr>
          <a:xfrm>
            <a:off x="3208019" y="8569429"/>
            <a:ext cx="14970760" cy="3864645"/>
          </a:xfrm>
          <a:prstGeom prst="rect">
            <a:avLst/>
          </a:prstGeom>
          <a:noFill/>
          <a:ln>
            <a:noFill/>
          </a:ln>
        </p:spPr>
        <p:txBody>
          <a:bodyPr anchorCtr="0" anchor="t" bIns="91425" lIns="91425" rIns="91425" wrap="square" tIns="91425"/>
          <a:lstStyle>
            <a:lvl1pPr indent="0" lvl="0" marL="0" marR="0" rtl="0" algn="ctr">
              <a:spcBef>
                <a:spcPts val="2920"/>
              </a:spcBef>
              <a:buClr>
                <a:srgbClr val="888888"/>
              </a:buClr>
              <a:buFont typeface="Arial"/>
              <a:buNone/>
              <a:defRPr/>
            </a:lvl1pPr>
            <a:lvl2pPr indent="-5414" lvl="1" marL="2088215" marR="0" rtl="0" algn="ctr">
              <a:spcBef>
                <a:spcPts val="2560"/>
              </a:spcBef>
              <a:buClr>
                <a:srgbClr val="888888"/>
              </a:buClr>
              <a:buFont typeface="Arial"/>
              <a:buNone/>
              <a:defRPr/>
            </a:lvl2pPr>
            <a:lvl3pPr indent="-10831" lvl="2" marL="4176431" marR="0" rtl="0" algn="ctr">
              <a:spcBef>
                <a:spcPts val="2200"/>
              </a:spcBef>
              <a:buClr>
                <a:srgbClr val="888888"/>
              </a:buClr>
              <a:buFont typeface="Arial"/>
              <a:buNone/>
              <a:defRPr/>
            </a:lvl3pPr>
            <a:lvl4pPr indent="-3545" lvl="3" marL="6264646" marR="0" rtl="0" algn="ctr">
              <a:spcBef>
                <a:spcPts val="1820"/>
              </a:spcBef>
              <a:buClr>
                <a:srgbClr val="888888"/>
              </a:buClr>
              <a:buFont typeface="Arial"/>
              <a:buNone/>
              <a:defRPr/>
            </a:lvl4pPr>
            <a:lvl5pPr indent="-8960" lvl="4" marL="8352860" marR="0" rtl="0" algn="ctr">
              <a:spcBef>
                <a:spcPts val="1820"/>
              </a:spcBef>
              <a:buClr>
                <a:srgbClr val="888888"/>
              </a:buClr>
              <a:buFont typeface="Arial"/>
              <a:buNone/>
              <a:defRPr/>
            </a:lvl5pPr>
            <a:lvl6pPr indent="-1675" lvl="5" marL="10441076" marR="0" rtl="0" algn="ctr">
              <a:spcBef>
                <a:spcPts val="1820"/>
              </a:spcBef>
              <a:buClr>
                <a:srgbClr val="888888"/>
              </a:buClr>
              <a:buFont typeface="Arial"/>
              <a:buNone/>
              <a:defRPr/>
            </a:lvl6pPr>
            <a:lvl7pPr indent="-7091" lvl="6" marL="12529292" marR="0" rtl="0" algn="ctr">
              <a:spcBef>
                <a:spcPts val="1820"/>
              </a:spcBef>
              <a:buClr>
                <a:srgbClr val="888888"/>
              </a:buClr>
              <a:buFont typeface="Arial"/>
              <a:buNone/>
              <a:defRPr/>
            </a:lvl7pPr>
            <a:lvl8pPr indent="-12507" lvl="7" marL="14617508" marR="0" rtl="0" algn="ctr">
              <a:spcBef>
                <a:spcPts val="1820"/>
              </a:spcBef>
              <a:buClr>
                <a:srgbClr val="888888"/>
              </a:buClr>
              <a:buFont typeface="Arial"/>
              <a:buNone/>
              <a:defRPr/>
            </a:lvl8pPr>
            <a:lvl9pPr indent="-5221" lvl="8" marL="16705721" marR="0" rtl="0" algn="ctr">
              <a:spcBef>
                <a:spcPts val="1820"/>
              </a:spcBef>
              <a:buClr>
                <a:srgbClr val="888888"/>
              </a:buClr>
              <a:buFont typeface="Arial"/>
              <a:buNone/>
              <a:defRPr/>
            </a:lvl9pPr>
          </a:lstStyle>
          <a:p/>
        </p:txBody>
      </p:sp>
      <p:sp>
        <p:nvSpPr>
          <p:cNvPr id="14" name="Shape 14"/>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15" name="Shape 15"/>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16" name="Shape 16"/>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
        <p:nvSpPr>
          <p:cNvPr id="17" name="Shape 17"/>
          <p:cNvSpPr/>
          <p:nvPr/>
        </p:nvSpPr>
        <p:spPr>
          <a:xfrm>
            <a:off x="0" y="0"/>
            <a:ext cx="3594599" cy="2259299"/>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9" name="Shape 69"/>
        <p:cNvGrpSpPr/>
        <p:nvPr/>
      </p:nvGrpSpPr>
      <p:grpSpPr>
        <a:xfrm>
          <a:off x="0" y="0"/>
          <a:ext cx="0" cy="0"/>
          <a:chOff x="0" y="0"/>
          <a:chExt cx="0" cy="0"/>
        </a:xfrm>
      </p:grpSpPr>
      <p:sp>
        <p:nvSpPr>
          <p:cNvPr id="70" name="Shape 70"/>
          <p:cNvSpPr txBox="1"/>
          <p:nvPr>
            <p:ph type="title"/>
          </p:nvPr>
        </p:nvSpPr>
        <p:spPr>
          <a:xfrm>
            <a:off x="1069341" y="605602"/>
            <a:ext cx="19248121" cy="2520419"/>
          </a:xfrm>
          <a:prstGeom prst="rect">
            <a:avLst/>
          </a:prstGeom>
          <a:noFill/>
          <a:ln>
            <a:noFill/>
          </a:ln>
        </p:spPr>
        <p:txBody>
          <a:bodyPr anchorCtr="0" anchor="ctr" bIns="91425" lIns="91425" rIns="91425" wrap="square"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1" type="body"/>
          </p:nvPr>
        </p:nvSpPr>
        <p:spPr>
          <a:xfrm rot="5400000">
            <a:off x="5703317" y="-1105386"/>
            <a:ext cx="9980167" cy="19248121"/>
          </a:xfrm>
          <a:prstGeom prst="rect">
            <a:avLst/>
          </a:prstGeom>
          <a:noFill/>
          <a:ln>
            <a:noFill/>
          </a:ln>
        </p:spPr>
        <p:txBody>
          <a:bodyPr anchorCtr="0" anchor="t" bIns="91425" lIns="91425" rIns="91425" wrap="square" tIns="91425"/>
          <a:lstStyle>
            <a:lvl1pPr indent="-639061" lvl="0" marL="1566161" rtl="0" algn="l">
              <a:spcBef>
                <a:spcPts val="2920"/>
              </a:spcBef>
              <a:buClr>
                <a:schemeClr val="dk1"/>
              </a:buClr>
              <a:buFont typeface="Arial"/>
              <a:buChar char="•"/>
              <a:defRPr/>
            </a:lvl1pPr>
            <a:lvl2pPr indent="-497749" lvl="1" marL="3393349" rtl="0" algn="l">
              <a:spcBef>
                <a:spcPts val="2560"/>
              </a:spcBef>
              <a:buClr>
                <a:schemeClr val="dk1"/>
              </a:buClr>
              <a:buFont typeface="Arial"/>
              <a:buChar char="–"/>
              <a:defRPr/>
            </a:lvl2pPr>
            <a:lvl3pPr indent="-356437" lvl="2" marL="5220538" rtl="0" algn="l">
              <a:spcBef>
                <a:spcPts val="2200"/>
              </a:spcBef>
              <a:buClr>
                <a:schemeClr val="dk1"/>
              </a:buClr>
              <a:buFont typeface="Arial"/>
              <a:buChar char="•"/>
              <a:defRPr/>
            </a:lvl3pPr>
            <a:lvl4pPr indent="-469803" lvl="3" marL="7308753" rtl="0" algn="l">
              <a:spcBef>
                <a:spcPts val="1820"/>
              </a:spcBef>
              <a:buClr>
                <a:schemeClr val="dk1"/>
              </a:buClr>
              <a:buFont typeface="Arial"/>
              <a:buChar char="–"/>
              <a:defRPr/>
            </a:lvl4pPr>
            <a:lvl5pPr indent="-475219" lvl="4" marL="9396969" rtl="0" algn="l">
              <a:spcBef>
                <a:spcPts val="1820"/>
              </a:spcBef>
              <a:buClr>
                <a:schemeClr val="dk1"/>
              </a:buClr>
              <a:buFont typeface="Arial"/>
              <a:buChar char="»"/>
              <a:defRPr/>
            </a:lvl5pPr>
            <a:lvl6pPr indent="-467934" lvl="5" marL="11485184" rtl="0" algn="l">
              <a:spcBef>
                <a:spcPts val="1820"/>
              </a:spcBef>
              <a:buClr>
                <a:schemeClr val="dk1"/>
              </a:buClr>
              <a:buFont typeface="Arial"/>
              <a:buChar char="•"/>
              <a:defRPr/>
            </a:lvl6pPr>
            <a:lvl7pPr indent="-473349" lvl="6" marL="13573399" rtl="0" algn="l">
              <a:spcBef>
                <a:spcPts val="1820"/>
              </a:spcBef>
              <a:buClr>
                <a:schemeClr val="dk1"/>
              </a:buClr>
              <a:buFont typeface="Arial"/>
              <a:buChar char="•"/>
              <a:defRPr/>
            </a:lvl7pPr>
            <a:lvl8pPr indent="-478764" lvl="7" marL="15661615" rtl="0" algn="l">
              <a:spcBef>
                <a:spcPts val="1820"/>
              </a:spcBef>
              <a:buClr>
                <a:schemeClr val="dk1"/>
              </a:buClr>
              <a:buFont typeface="Arial"/>
              <a:buChar char="•"/>
              <a:defRPr/>
            </a:lvl8pPr>
            <a:lvl9pPr indent="-471479" lvl="8" marL="17749830" rtl="0" algn="l">
              <a:spcBef>
                <a:spcPts val="1820"/>
              </a:spcBef>
              <a:buClr>
                <a:schemeClr val="dk1"/>
              </a:buClr>
              <a:buFont typeface="Arial"/>
              <a:buChar char="•"/>
              <a:defRPr/>
            </a:lvl9pPr>
          </a:lstStyle>
          <a:p/>
        </p:txBody>
      </p:sp>
      <p:sp>
        <p:nvSpPr>
          <p:cNvPr id="72" name="Shape 72"/>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73" name="Shape 73"/>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74" name="Shape 74"/>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5" name="Shape 75"/>
        <p:cNvGrpSpPr/>
        <p:nvPr/>
      </p:nvGrpSpPr>
      <p:grpSpPr>
        <a:xfrm>
          <a:off x="0" y="0"/>
          <a:ext cx="0" cy="0"/>
          <a:chOff x="0" y="0"/>
          <a:chExt cx="0" cy="0"/>
        </a:xfrm>
      </p:grpSpPr>
      <p:sp>
        <p:nvSpPr>
          <p:cNvPr id="76" name="Shape 76"/>
          <p:cNvSpPr txBox="1"/>
          <p:nvPr>
            <p:ph type="title"/>
          </p:nvPr>
        </p:nvSpPr>
        <p:spPr>
          <a:xfrm rot="5400000">
            <a:off x="19042372" y="36085144"/>
            <a:ext cx="80541446" cy="15932421"/>
          </a:xfrm>
          <a:prstGeom prst="rect">
            <a:avLst/>
          </a:prstGeom>
          <a:noFill/>
          <a:ln>
            <a:noFill/>
          </a:ln>
        </p:spPr>
        <p:txBody>
          <a:bodyPr anchorCtr="0" anchor="ctr" bIns="91425" lIns="91425" rIns="91425" wrap="square"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1" type="body"/>
          </p:nvPr>
        </p:nvSpPr>
        <p:spPr>
          <a:xfrm rot="5400000">
            <a:off x="-13004408" y="20327229"/>
            <a:ext cx="80541446" cy="47448251"/>
          </a:xfrm>
          <a:prstGeom prst="rect">
            <a:avLst/>
          </a:prstGeom>
          <a:noFill/>
          <a:ln>
            <a:noFill/>
          </a:ln>
        </p:spPr>
        <p:txBody>
          <a:bodyPr anchorCtr="0" anchor="t" bIns="91425" lIns="91425" rIns="91425" wrap="square" tIns="91425"/>
          <a:lstStyle>
            <a:lvl1pPr indent="-639061" lvl="0" marL="1566161" rtl="0" algn="l">
              <a:spcBef>
                <a:spcPts val="2920"/>
              </a:spcBef>
              <a:buClr>
                <a:schemeClr val="dk1"/>
              </a:buClr>
              <a:buFont typeface="Arial"/>
              <a:buChar char="•"/>
              <a:defRPr/>
            </a:lvl1pPr>
            <a:lvl2pPr indent="-497749" lvl="1" marL="3393349" rtl="0" algn="l">
              <a:spcBef>
                <a:spcPts val="2560"/>
              </a:spcBef>
              <a:buClr>
                <a:schemeClr val="dk1"/>
              </a:buClr>
              <a:buFont typeface="Arial"/>
              <a:buChar char="–"/>
              <a:defRPr/>
            </a:lvl2pPr>
            <a:lvl3pPr indent="-356437" lvl="2" marL="5220538" rtl="0" algn="l">
              <a:spcBef>
                <a:spcPts val="2200"/>
              </a:spcBef>
              <a:buClr>
                <a:schemeClr val="dk1"/>
              </a:buClr>
              <a:buFont typeface="Arial"/>
              <a:buChar char="•"/>
              <a:defRPr/>
            </a:lvl3pPr>
            <a:lvl4pPr indent="-469803" lvl="3" marL="7308753" rtl="0" algn="l">
              <a:spcBef>
                <a:spcPts val="1820"/>
              </a:spcBef>
              <a:buClr>
                <a:schemeClr val="dk1"/>
              </a:buClr>
              <a:buFont typeface="Arial"/>
              <a:buChar char="–"/>
              <a:defRPr/>
            </a:lvl4pPr>
            <a:lvl5pPr indent="-475219" lvl="4" marL="9396969" rtl="0" algn="l">
              <a:spcBef>
                <a:spcPts val="1820"/>
              </a:spcBef>
              <a:buClr>
                <a:schemeClr val="dk1"/>
              </a:buClr>
              <a:buFont typeface="Arial"/>
              <a:buChar char="»"/>
              <a:defRPr/>
            </a:lvl5pPr>
            <a:lvl6pPr indent="-467934" lvl="5" marL="11485184" rtl="0" algn="l">
              <a:spcBef>
                <a:spcPts val="1820"/>
              </a:spcBef>
              <a:buClr>
                <a:schemeClr val="dk1"/>
              </a:buClr>
              <a:buFont typeface="Arial"/>
              <a:buChar char="•"/>
              <a:defRPr/>
            </a:lvl6pPr>
            <a:lvl7pPr indent="-473349" lvl="6" marL="13573399" rtl="0" algn="l">
              <a:spcBef>
                <a:spcPts val="1820"/>
              </a:spcBef>
              <a:buClr>
                <a:schemeClr val="dk1"/>
              </a:buClr>
              <a:buFont typeface="Arial"/>
              <a:buChar char="•"/>
              <a:defRPr/>
            </a:lvl7pPr>
            <a:lvl8pPr indent="-478764" lvl="7" marL="15661615" rtl="0" algn="l">
              <a:spcBef>
                <a:spcPts val="1820"/>
              </a:spcBef>
              <a:buClr>
                <a:schemeClr val="dk1"/>
              </a:buClr>
              <a:buFont typeface="Arial"/>
              <a:buChar char="•"/>
              <a:defRPr/>
            </a:lvl8pPr>
            <a:lvl9pPr indent="-471479" lvl="8" marL="17749830" rtl="0" algn="l">
              <a:spcBef>
                <a:spcPts val="1820"/>
              </a:spcBef>
              <a:buClr>
                <a:schemeClr val="dk1"/>
              </a:buClr>
              <a:buFont typeface="Arial"/>
              <a:buChar char="•"/>
              <a:defRPr/>
            </a:lvl9pPr>
          </a:lstStyle>
          <a:p/>
        </p:txBody>
      </p:sp>
      <p:sp>
        <p:nvSpPr>
          <p:cNvPr id="78" name="Shape 78"/>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79" name="Shape 79"/>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80" name="Shape 80"/>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1069341" y="605602"/>
            <a:ext cx="19248121" cy="2520419"/>
          </a:xfrm>
          <a:prstGeom prst="rect">
            <a:avLst/>
          </a:prstGeom>
          <a:noFill/>
          <a:ln>
            <a:noFill/>
          </a:ln>
        </p:spPr>
        <p:txBody>
          <a:bodyPr anchorCtr="0" anchor="ctr" bIns="91425" lIns="91425" rIns="91425" wrap="square"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1069341" y="3528589"/>
            <a:ext cx="19248121" cy="9980167"/>
          </a:xfrm>
          <a:prstGeom prst="rect">
            <a:avLst/>
          </a:prstGeom>
          <a:noFill/>
          <a:ln>
            <a:noFill/>
          </a:ln>
        </p:spPr>
        <p:txBody>
          <a:bodyPr anchorCtr="0" anchor="t" bIns="91425" lIns="91425" rIns="91425" wrap="square" tIns="91425"/>
          <a:lstStyle>
            <a:lvl1pPr indent="-639061" lvl="0" marL="1566161" rtl="0" algn="l">
              <a:spcBef>
                <a:spcPts val="2920"/>
              </a:spcBef>
              <a:buClr>
                <a:schemeClr val="dk1"/>
              </a:buClr>
              <a:buFont typeface="Arial"/>
              <a:buChar char="•"/>
              <a:defRPr/>
            </a:lvl1pPr>
            <a:lvl2pPr indent="-497749" lvl="1" marL="3393349" rtl="0" algn="l">
              <a:spcBef>
                <a:spcPts val="2560"/>
              </a:spcBef>
              <a:buClr>
                <a:schemeClr val="dk1"/>
              </a:buClr>
              <a:buFont typeface="Arial"/>
              <a:buChar char="–"/>
              <a:defRPr/>
            </a:lvl2pPr>
            <a:lvl3pPr indent="-356437" lvl="2" marL="5220538" rtl="0" algn="l">
              <a:spcBef>
                <a:spcPts val="2200"/>
              </a:spcBef>
              <a:buClr>
                <a:schemeClr val="dk1"/>
              </a:buClr>
              <a:buFont typeface="Arial"/>
              <a:buChar char="•"/>
              <a:defRPr/>
            </a:lvl3pPr>
            <a:lvl4pPr indent="-469803" lvl="3" marL="7308753" rtl="0" algn="l">
              <a:spcBef>
                <a:spcPts val="1820"/>
              </a:spcBef>
              <a:buClr>
                <a:schemeClr val="dk1"/>
              </a:buClr>
              <a:buFont typeface="Arial"/>
              <a:buChar char="–"/>
              <a:defRPr/>
            </a:lvl4pPr>
            <a:lvl5pPr indent="-475219" lvl="4" marL="9396969" rtl="0" algn="l">
              <a:spcBef>
                <a:spcPts val="1820"/>
              </a:spcBef>
              <a:buClr>
                <a:schemeClr val="dk1"/>
              </a:buClr>
              <a:buFont typeface="Arial"/>
              <a:buChar char="»"/>
              <a:defRPr/>
            </a:lvl5pPr>
            <a:lvl6pPr indent="-467934" lvl="5" marL="11485184" rtl="0" algn="l">
              <a:spcBef>
                <a:spcPts val="1820"/>
              </a:spcBef>
              <a:buClr>
                <a:schemeClr val="dk1"/>
              </a:buClr>
              <a:buFont typeface="Arial"/>
              <a:buChar char="•"/>
              <a:defRPr/>
            </a:lvl6pPr>
            <a:lvl7pPr indent="-473349" lvl="6" marL="13573399" rtl="0" algn="l">
              <a:spcBef>
                <a:spcPts val="1820"/>
              </a:spcBef>
              <a:buClr>
                <a:schemeClr val="dk1"/>
              </a:buClr>
              <a:buFont typeface="Arial"/>
              <a:buChar char="•"/>
              <a:defRPr/>
            </a:lvl7pPr>
            <a:lvl8pPr indent="-478764" lvl="7" marL="15661615" rtl="0" algn="l">
              <a:spcBef>
                <a:spcPts val="1820"/>
              </a:spcBef>
              <a:buClr>
                <a:schemeClr val="dk1"/>
              </a:buClr>
              <a:buFont typeface="Arial"/>
              <a:buChar char="•"/>
              <a:defRPr/>
            </a:lvl8pPr>
            <a:lvl9pPr indent="-471479" lvl="8" marL="17749830" rtl="0" algn="l">
              <a:spcBef>
                <a:spcPts val="1820"/>
              </a:spcBef>
              <a:buClr>
                <a:schemeClr val="dk1"/>
              </a:buClr>
              <a:buFont typeface="Arial"/>
              <a:buChar char="•"/>
              <a:defRPr/>
            </a:lvl9pPr>
          </a:lstStyle>
          <a:p/>
        </p:txBody>
      </p:sp>
      <p:sp>
        <p:nvSpPr>
          <p:cNvPr id="21" name="Shape 21"/>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22" name="Shape 22"/>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23" name="Shape 23"/>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4" name="Shape 24"/>
        <p:cNvGrpSpPr/>
        <p:nvPr/>
      </p:nvGrpSpPr>
      <p:grpSpPr>
        <a:xfrm>
          <a:off x="0" y="0"/>
          <a:ext cx="0" cy="0"/>
          <a:chOff x="0" y="0"/>
          <a:chExt cx="0" cy="0"/>
        </a:xfrm>
      </p:grpSpPr>
      <p:sp>
        <p:nvSpPr>
          <p:cNvPr id="25" name="Shape 25"/>
          <p:cNvSpPr txBox="1"/>
          <p:nvPr>
            <p:ph type="title"/>
          </p:nvPr>
        </p:nvSpPr>
        <p:spPr>
          <a:xfrm>
            <a:off x="1689410" y="9717624"/>
            <a:ext cx="18178779" cy="3003501"/>
          </a:xfrm>
          <a:prstGeom prst="rect">
            <a:avLst/>
          </a:prstGeom>
          <a:noFill/>
          <a:ln>
            <a:noFill/>
          </a:ln>
        </p:spPr>
        <p:txBody>
          <a:bodyPr anchorCtr="0" anchor="t"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1689410" y="6409573"/>
            <a:ext cx="18178779" cy="3308050"/>
          </a:xfrm>
          <a:prstGeom prst="rect">
            <a:avLst/>
          </a:prstGeom>
          <a:noFill/>
          <a:ln>
            <a:noFill/>
          </a:ln>
        </p:spPr>
        <p:txBody>
          <a:bodyPr anchorCtr="0" anchor="b" bIns="91425" lIns="91425" rIns="91425" wrap="square" tIns="91425"/>
          <a:lstStyle>
            <a:lvl1pPr indent="0" lvl="0" marL="0" rtl="0">
              <a:spcBef>
                <a:spcPts val="0"/>
              </a:spcBef>
              <a:buClr>
                <a:srgbClr val="888888"/>
              </a:buClr>
              <a:buFont typeface="Calibri"/>
              <a:buNone/>
              <a:defRPr/>
            </a:lvl1pPr>
            <a:lvl2pPr indent="-5414" lvl="1" marL="2088215" rtl="0">
              <a:spcBef>
                <a:spcPts val="0"/>
              </a:spcBef>
              <a:buClr>
                <a:srgbClr val="888888"/>
              </a:buClr>
              <a:buFont typeface="Calibri"/>
              <a:buNone/>
              <a:defRPr/>
            </a:lvl2pPr>
            <a:lvl3pPr indent="-10831" lvl="2" marL="4176431" rtl="0">
              <a:spcBef>
                <a:spcPts val="0"/>
              </a:spcBef>
              <a:buClr>
                <a:srgbClr val="888888"/>
              </a:buClr>
              <a:buFont typeface="Calibri"/>
              <a:buNone/>
              <a:defRPr/>
            </a:lvl3pPr>
            <a:lvl4pPr indent="-3545" lvl="3" marL="6264646" rtl="0">
              <a:spcBef>
                <a:spcPts val="0"/>
              </a:spcBef>
              <a:buClr>
                <a:srgbClr val="888888"/>
              </a:buClr>
              <a:buFont typeface="Calibri"/>
              <a:buNone/>
              <a:defRPr/>
            </a:lvl4pPr>
            <a:lvl5pPr indent="-8960" lvl="4" marL="8352860" rtl="0">
              <a:spcBef>
                <a:spcPts val="0"/>
              </a:spcBef>
              <a:buClr>
                <a:srgbClr val="888888"/>
              </a:buClr>
              <a:buFont typeface="Calibri"/>
              <a:buNone/>
              <a:defRPr/>
            </a:lvl5pPr>
            <a:lvl6pPr indent="-1675" lvl="5" marL="10441076" rtl="0">
              <a:spcBef>
                <a:spcPts val="0"/>
              </a:spcBef>
              <a:buClr>
                <a:srgbClr val="888888"/>
              </a:buClr>
              <a:buFont typeface="Calibri"/>
              <a:buNone/>
              <a:defRPr/>
            </a:lvl6pPr>
            <a:lvl7pPr indent="-7091" lvl="6" marL="12529292" rtl="0">
              <a:spcBef>
                <a:spcPts val="0"/>
              </a:spcBef>
              <a:buClr>
                <a:srgbClr val="888888"/>
              </a:buClr>
              <a:buFont typeface="Calibri"/>
              <a:buNone/>
              <a:defRPr/>
            </a:lvl7pPr>
            <a:lvl8pPr indent="-12507" lvl="7" marL="14617508" rtl="0">
              <a:spcBef>
                <a:spcPts val="0"/>
              </a:spcBef>
              <a:buClr>
                <a:srgbClr val="888888"/>
              </a:buClr>
              <a:buFont typeface="Calibri"/>
              <a:buNone/>
              <a:defRPr/>
            </a:lvl8pPr>
            <a:lvl9pPr indent="-5221" lvl="8" marL="16705721" rtl="0">
              <a:spcBef>
                <a:spcPts val="0"/>
              </a:spcBef>
              <a:buClr>
                <a:srgbClr val="888888"/>
              </a:buClr>
              <a:buFont typeface="Calibri"/>
              <a:buNone/>
              <a:defRPr/>
            </a:lvl9pPr>
          </a:lstStyle>
          <a:p/>
        </p:txBody>
      </p:sp>
      <p:sp>
        <p:nvSpPr>
          <p:cNvPr id="27" name="Shape 27"/>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28" name="Shape 28"/>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29" name="Shape 29"/>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0" name="Shape 30"/>
        <p:cNvGrpSpPr/>
        <p:nvPr/>
      </p:nvGrpSpPr>
      <p:grpSpPr>
        <a:xfrm>
          <a:off x="0" y="0"/>
          <a:ext cx="0" cy="0"/>
          <a:chOff x="0" y="0"/>
          <a:chExt cx="0" cy="0"/>
        </a:xfrm>
      </p:grpSpPr>
      <p:sp>
        <p:nvSpPr>
          <p:cNvPr id="31" name="Shape 31"/>
          <p:cNvSpPr txBox="1"/>
          <p:nvPr>
            <p:ph type="title"/>
          </p:nvPr>
        </p:nvSpPr>
        <p:spPr>
          <a:xfrm>
            <a:off x="1069341" y="605602"/>
            <a:ext cx="19248121" cy="2520419"/>
          </a:xfrm>
          <a:prstGeom prst="rect">
            <a:avLst/>
          </a:prstGeom>
          <a:noFill/>
          <a:ln>
            <a:noFill/>
          </a:ln>
        </p:spPr>
        <p:txBody>
          <a:bodyPr anchorCtr="0" anchor="ctr" bIns="91425" lIns="91425" rIns="91425" wrap="square"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1" type="body"/>
          </p:nvPr>
        </p:nvSpPr>
        <p:spPr>
          <a:xfrm>
            <a:off x="3542194" y="22025678"/>
            <a:ext cx="31690338" cy="622964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2" type="body"/>
          </p:nvPr>
        </p:nvSpPr>
        <p:spPr>
          <a:xfrm>
            <a:off x="35588975" y="22025678"/>
            <a:ext cx="31690335" cy="622964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35" name="Shape 35"/>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36" name="Shape 36"/>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7" name="Shape 37"/>
        <p:cNvGrpSpPr/>
        <p:nvPr/>
      </p:nvGrpSpPr>
      <p:grpSpPr>
        <a:xfrm>
          <a:off x="0" y="0"/>
          <a:ext cx="0" cy="0"/>
          <a:chOff x="0" y="0"/>
          <a:chExt cx="0" cy="0"/>
        </a:xfrm>
      </p:grpSpPr>
      <p:sp>
        <p:nvSpPr>
          <p:cNvPr id="38" name="Shape 38"/>
          <p:cNvSpPr txBox="1"/>
          <p:nvPr>
            <p:ph type="title"/>
          </p:nvPr>
        </p:nvSpPr>
        <p:spPr>
          <a:xfrm>
            <a:off x="1069341" y="605602"/>
            <a:ext cx="19248121" cy="2520419"/>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1" type="body"/>
          </p:nvPr>
        </p:nvSpPr>
        <p:spPr>
          <a:xfrm>
            <a:off x="1069341" y="3385067"/>
            <a:ext cx="9449549" cy="1410735"/>
          </a:xfrm>
          <a:prstGeom prst="rect">
            <a:avLst/>
          </a:prstGeom>
          <a:noFill/>
          <a:ln>
            <a:noFill/>
          </a:ln>
        </p:spPr>
        <p:txBody>
          <a:bodyPr anchorCtr="0" anchor="b" bIns="91425" lIns="91425" rIns="91425" wrap="square" tIns="91425"/>
          <a:lstStyle>
            <a:lvl1pPr indent="0" lvl="0" marL="0" rtl="0">
              <a:spcBef>
                <a:spcPts val="0"/>
              </a:spcBef>
              <a:buFont typeface="Calibri"/>
              <a:buNone/>
              <a:defRPr/>
            </a:lvl1pPr>
            <a:lvl2pPr indent="-5414" lvl="1" marL="2088215" rtl="0">
              <a:spcBef>
                <a:spcPts val="0"/>
              </a:spcBef>
              <a:buFont typeface="Calibri"/>
              <a:buNone/>
              <a:defRPr/>
            </a:lvl2pPr>
            <a:lvl3pPr indent="-10831" lvl="2" marL="4176431" rtl="0">
              <a:spcBef>
                <a:spcPts val="0"/>
              </a:spcBef>
              <a:buFont typeface="Calibri"/>
              <a:buNone/>
              <a:defRPr/>
            </a:lvl3pPr>
            <a:lvl4pPr indent="-3545" lvl="3" marL="6264646" rtl="0">
              <a:spcBef>
                <a:spcPts val="0"/>
              </a:spcBef>
              <a:buFont typeface="Calibri"/>
              <a:buNone/>
              <a:defRPr/>
            </a:lvl4pPr>
            <a:lvl5pPr indent="-8960" lvl="4" marL="8352860" rtl="0">
              <a:spcBef>
                <a:spcPts val="0"/>
              </a:spcBef>
              <a:buFont typeface="Calibri"/>
              <a:buNone/>
              <a:defRPr/>
            </a:lvl5pPr>
            <a:lvl6pPr indent="-1675" lvl="5" marL="10441076" rtl="0">
              <a:spcBef>
                <a:spcPts val="0"/>
              </a:spcBef>
              <a:buFont typeface="Calibri"/>
              <a:buNone/>
              <a:defRPr/>
            </a:lvl6pPr>
            <a:lvl7pPr indent="-7091" lvl="6" marL="12529292" rtl="0">
              <a:spcBef>
                <a:spcPts val="0"/>
              </a:spcBef>
              <a:buFont typeface="Calibri"/>
              <a:buNone/>
              <a:defRPr/>
            </a:lvl7pPr>
            <a:lvl8pPr indent="-12507" lvl="7" marL="14617508" rtl="0">
              <a:spcBef>
                <a:spcPts val="0"/>
              </a:spcBef>
              <a:buFont typeface="Calibri"/>
              <a:buNone/>
              <a:defRPr/>
            </a:lvl8pPr>
            <a:lvl9pPr indent="-5221" lvl="8" marL="16705721" rtl="0">
              <a:spcBef>
                <a:spcPts val="0"/>
              </a:spcBef>
              <a:buFont typeface="Calibri"/>
              <a:buNone/>
              <a:defRPr/>
            </a:lvl9pPr>
          </a:lstStyle>
          <a:p/>
        </p:txBody>
      </p:sp>
      <p:sp>
        <p:nvSpPr>
          <p:cNvPr id="40" name="Shape 40"/>
          <p:cNvSpPr txBox="1"/>
          <p:nvPr>
            <p:ph idx="2" type="body"/>
          </p:nvPr>
        </p:nvSpPr>
        <p:spPr>
          <a:xfrm>
            <a:off x="1069341" y="4795801"/>
            <a:ext cx="9449549" cy="8712955"/>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3" type="body"/>
          </p:nvPr>
        </p:nvSpPr>
        <p:spPr>
          <a:xfrm>
            <a:off x="10864197" y="3385067"/>
            <a:ext cx="9453263" cy="1410735"/>
          </a:xfrm>
          <a:prstGeom prst="rect">
            <a:avLst/>
          </a:prstGeom>
          <a:noFill/>
          <a:ln>
            <a:noFill/>
          </a:ln>
        </p:spPr>
        <p:txBody>
          <a:bodyPr anchorCtr="0" anchor="b" bIns="91425" lIns="91425" rIns="91425" wrap="square" tIns="91425"/>
          <a:lstStyle>
            <a:lvl1pPr indent="0" lvl="0" marL="0" rtl="0">
              <a:spcBef>
                <a:spcPts val="0"/>
              </a:spcBef>
              <a:buFont typeface="Calibri"/>
              <a:buNone/>
              <a:defRPr/>
            </a:lvl1pPr>
            <a:lvl2pPr indent="-5414" lvl="1" marL="2088215" rtl="0">
              <a:spcBef>
                <a:spcPts val="0"/>
              </a:spcBef>
              <a:buFont typeface="Calibri"/>
              <a:buNone/>
              <a:defRPr/>
            </a:lvl2pPr>
            <a:lvl3pPr indent="-10831" lvl="2" marL="4176431" rtl="0">
              <a:spcBef>
                <a:spcPts val="0"/>
              </a:spcBef>
              <a:buFont typeface="Calibri"/>
              <a:buNone/>
              <a:defRPr/>
            </a:lvl3pPr>
            <a:lvl4pPr indent="-3545" lvl="3" marL="6264646" rtl="0">
              <a:spcBef>
                <a:spcPts val="0"/>
              </a:spcBef>
              <a:buFont typeface="Calibri"/>
              <a:buNone/>
              <a:defRPr/>
            </a:lvl4pPr>
            <a:lvl5pPr indent="-8960" lvl="4" marL="8352860" rtl="0">
              <a:spcBef>
                <a:spcPts val="0"/>
              </a:spcBef>
              <a:buFont typeface="Calibri"/>
              <a:buNone/>
              <a:defRPr/>
            </a:lvl5pPr>
            <a:lvl6pPr indent="-1675" lvl="5" marL="10441076" rtl="0">
              <a:spcBef>
                <a:spcPts val="0"/>
              </a:spcBef>
              <a:buFont typeface="Calibri"/>
              <a:buNone/>
              <a:defRPr/>
            </a:lvl6pPr>
            <a:lvl7pPr indent="-7091" lvl="6" marL="12529292" rtl="0">
              <a:spcBef>
                <a:spcPts val="0"/>
              </a:spcBef>
              <a:buFont typeface="Calibri"/>
              <a:buNone/>
              <a:defRPr/>
            </a:lvl7pPr>
            <a:lvl8pPr indent="-12507" lvl="7" marL="14617508" rtl="0">
              <a:spcBef>
                <a:spcPts val="0"/>
              </a:spcBef>
              <a:buFont typeface="Calibri"/>
              <a:buNone/>
              <a:defRPr/>
            </a:lvl8pPr>
            <a:lvl9pPr indent="-5221" lvl="8" marL="16705721" rtl="0">
              <a:spcBef>
                <a:spcPts val="0"/>
              </a:spcBef>
              <a:buFont typeface="Calibri"/>
              <a:buNone/>
              <a:defRPr/>
            </a:lvl9pPr>
          </a:lstStyle>
          <a:p/>
        </p:txBody>
      </p:sp>
      <p:sp>
        <p:nvSpPr>
          <p:cNvPr id="42" name="Shape 42"/>
          <p:cNvSpPr txBox="1"/>
          <p:nvPr>
            <p:ph idx="4" type="body"/>
          </p:nvPr>
        </p:nvSpPr>
        <p:spPr>
          <a:xfrm>
            <a:off x="10864197" y="4795801"/>
            <a:ext cx="9453263" cy="8712955"/>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44" name="Shape 44"/>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45" name="Shape 45"/>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6" name="Shape 46"/>
        <p:cNvGrpSpPr/>
        <p:nvPr/>
      </p:nvGrpSpPr>
      <p:grpSpPr>
        <a:xfrm>
          <a:off x="0" y="0"/>
          <a:ext cx="0" cy="0"/>
          <a:chOff x="0" y="0"/>
          <a:chExt cx="0" cy="0"/>
        </a:xfrm>
      </p:grpSpPr>
      <p:sp>
        <p:nvSpPr>
          <p:cNvPr id="47" name="Shape 47"/>
          <p:cNvSpPr txBox="1"/>
          <p:nvPr>
            <p:ph type="title"/>
          </p:nvPr>
        </p:nvSpPr>
        <p:spPr>
          <a:xfrm>
            <a:off x="1069341" y="605602"/>
            <a:ext cx="19248121" cy="2520419"/>
          </a:xfrm>
          <a:prstGeom prst="rect">
            <a:avLst/>
          </a:prstGeom>
          <a:noFill/>
          <a:ln>
            <a:noFill/>
          </a:ln>
        </p:spPr>
        <p:txBody>
          <a:bodyPr anchorCtr="0" anchor="ctr" bIns="91425" lIns="91425" rIns="91425" wrap="square"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49" name="Shape 49"/>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50" name="Shape 50"/>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1" name="Shape 51"/>
        <p:cNvGrpSpPr/>
        <p:nvPr/>
      </p:nvGrpSpPr>
      <p:grpSpPr>
        <a:xfrm>
          <a:off x="0" y="0"/>
          <a:ext cx="0" cy="0"/>
          <a:chOff x="0" y="0"/>
          <a:chExt cx="0" cy="0"/>
        </a:xfrm>
      </p:grpSpPr>
      <p:sp>
        <p:nvSpPr>
          <p:cNvPr id="52" name="Shape 52"/>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53" name="Shape 53"/>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54" name="Shape 54"/>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5" name="Shape 55"/>
        <p:cNvGrpSpPr/>
        <p:nvPr/>
      </p:nvGrpSpPr>
      <p:grpSpPr>
        <a:xfrm>
          <a:off x="0" y="0"/>
          <a:ext cx="0" cy="0"/>
          <a:chOff x="0" y="0"/>
          <a:chExt cx="0" cy="0"/>
        </a:xfrm>
      </p:grpSpPr>
      <p:sp>
        <p:nvSpPr>
          <p:cNvPr id="56" name="Shape 56"/>
          <p:cNvSpPr txBox="1"/>
          <p:nvPr>
            <p:ph type="title"/>
          </p:nvPr>
        </p:nvSpPr>
        <p:spPr>
          <a:xfrm>
            <a:off x="1069341" y="602100"/>
            <a:ext cx="7036108" cy="2562427"/>
          </a:xfrm>
          <a:prstGeom prst="rect">
            <a:avLst/>
          </a:prstGeom>
          <a:noFill/>
          <a:ln>
            <a:noFill/>
          </a:ln>
        </p:spPr>
        <p:txBody>
          <a:bodyPr anchorCtr="0" anchor="b"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1" type="body"/>
          </p:nvPr>
        </p:nvSpPr>
        <p:spPr>
          <a:xfrm>
            <a:off x="8361646" y="602102"/>
            <a:ext cx="11955815" cy="12906655"/>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8" name="Shape 58"/>
          <p:cNvSpPr txBox="1"/>
          <p:nvPr>
            <p:ph idx="2" type="body"/>
          </p:nvPr>
        </p:nvSpPr>
        <p:spPr>
          <a:xfrm>
            <a:off x="1069341" y="3164531"/>
            <a:ext cx="7036108" cy="10344228"/>
          </a:xfrm>
          <a:prstGeom prst="rect">
            <a:avLst/>
          </a:prstGeom>
          <a:noFill/>
          <a:ln>
            <a:noFill/>
          </a:ln>
        </p:spPr>
        <p:txBody>
          <a:bodyPr anchorCtr="0" anchor="t" bIns="91425" lIns="91425" rIns="91425" wrap="square" tIns="91425"/>
          <a:lstStyle>
            <a:lvl1pPr indent="0" lvl="0" marL="0" rtl="0">
              <a:spcBef>
                <a:spcPts val="0"/>
              </a:spcBef>
              <a:buFont typeface="Calibri"/>
              <a:buNone/>
              <a:defRPr/>
            </a:lvl1pPr>
            <a:lvl2pPr indent="-5414" lvl="1" marL="2088215" rtl="0">
              <a:spcBef>
                <a:spcPts val="0"/>
              </a:spcBef>
              <a:buFont typeface="Calibri"/>
              <a:buNone/>
              <a:defRPr/>
            </a:lvl2pPr>
            <a:lvl3pPr indent="-10831" lvl="2" marL="4176431" rtl="0">
              <a:spcBef>
                <a:spcPts val="0"/>
              </a:spcBef>
              <a:buFont typeface="Calibri"/>
              <a:buNone/>
              <a:defRPr/>
            </a:lvl3pPr>
            <a:lvl4pPr indent="-3545" lvl="3" marL="6264646" rtl="0">
              <a:spcBef>
                <a:spcPts val="0"/>
              </a:spcBef>
              <a:buFont typeface="Calibri"/>
              <a:buNone/>
              <a:defRPr/>
            </a:lvl4pPr>
            <a:lvl5pPr indent="-8960" lvl="4" marL="8352860" rtl="0">
              <a:spcBef>
                <a:spcPts val="0"/>
              </a:spcBef>
              <a:buFont typeface="Calibri"/>
              <a:buNone/>
              <a:defRPr/>
            </a:lvl5pPr>
            <a:lvl6pPr indent="-1675" lvl="5" marL="10441076" rtl="0">
              <a:spcBef>
                <a:spcPts val="0"/>
              </a:spcBef>
              <a:buFont typeface="Calibri"/>
              <a:buNone/>
              <a:defRPr/>
            </a:lvl6pPr>
            <a:lvl7pPr indent="-7091" lvl="6" marL="12529292" rtl="0">
              <a:spcBef>
                <a:spcPts val="0"/>
              </a:spcBef>
              <a:buFont typeface="Calibri"/>
              <a:buNone/>
              <a:defRPr/>
            </a:lvl7pPr>
            <a:lvl8pPr indent="-12507" lvl="7" marL="14617508" rtl="0">
              <a:spcBef>
                <a:spcPts val="0"/>
              </a:spcBef>
              <a:buFont typeface="Calibri"/>
              <a:buNone/>
              <a:defRPr/>
            </a:lvl8pPr>
            <a:lvl9pPr indent="-5221" lvl="8" marL="16705721" rtl="0">
              <a:spcBef>
                <a:spcPts val="0"/>
              </a:spcBef>
              <a:buFont typeface="Calibri"/>
              <a:buNone/>
              <a:defRPr/>
            </a:lvl9pPr>
          </a:lstStyle>
          <a:p/>
        </p:txBody>
      </p:sp>
      <p:sp>
        <p:nvSpPr>
          <p:cNvPr id="59" name="Shape 59"/>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60" name="Shape 60"/>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61" name="Shape 61"/>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2" name="Shape 62"/>
        <p:cNvGrpSpPr/>
        <p:nvPr/>
      </p:nvGrpSpPr>
      <p:grpSpPr>
        <a:xfrm>
          <a:off x="0" y="0"/>
          <a:ext cx="0" cy="0"/>
          <a:chOff x="0" y="0"/>
          <a:chExt cx="0" cy="0"/>
        </a:xfrm>
      </p:grpSpPr>
      <p:sp>
        <p:nvSpPr>
          <p:cNvPr id="63" name="Shape 63"/>
          <p:cNvSpPr txBox="1"/>
          <p:nvPr>
            <p:ph type="title"/>
          </p:nvPr>
        </p:nvSpPr>
        <p:spPr>
          <a:xfrm>
            <a:off x="4191964" y="10585767"/>
            <a:ext cx="12832079" cy="1249710"/>
          </a:xfrm>
          <a:prstGeom prst="rect">
            <a:avLst/>
          </a:prstGeom>
          <a:noFill/>
          <a:ln>
            <a:noFill/>
          </a:ln>
        </p:spPr>
        <p:txBody>
          <a:bodyPr anchorCtr="0" anchor="b"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p:nvPr>
            <p:ph idx="2" type="pic"/>
          </p:nvPr>
        </p:nvSpPr>
        <p:spPr>
          <a:xfrm>
            <a:off x="4191964" y="1351225"/>
            <a:ext cx="12832079" cy="9073514"/>
          </a:xfrm>
          <a:prstGeom prst="rect">
            <a:avLst/>
          </a:prstGeom>
          <a:noFill/>
          <a:ln>
            <a:noFill/>
          </a:ln>
        </p:spPr>
      </p:sp>
      <p:sp>
        <p:nvSpPr>
          <p:cNvPr id="65" name="Shape 65"/>
          <p:cNvSpPr txBox="1"/>
          <p:nvPr>
            <p:ph idx="1" type="body"/>
          </p:nvPr>
        </p:nvSpPr>
        <p:spPr>
          <a:xfrm>
            <a:off x="4191964" y="11835478"/>
            <a:ext cx="12832079" cy="1774794"/>
          </a:xfrm>
          <a:prstGeom prst="rect">
            <a:avLst/>
          </a:prstGeom>
          <a:noFill/>
          <a:ln>
            <a:noFill/>
          </a:ln>
        </p:spPr>
        <p:txBody>
          <a:bodyPr anchorCtr="0" anchor="t" bIns="91425" lIns="91425" rIns="91425" wrap="square" tIns="91425"/>
          <a:lstStyle>
            <a:lvl1pPr indent="0" lvl="0" marL="0" rtl="0">
              <a:spcBef>
                <a:spcPts val="0"/>
              </a:spcBef>
              <a:buFont typeface="Calibri"/>
              <a:buNone/>
              <a:defRPr/>
            </a:lvl1pPr>
            <a:lvl2pPr indent="-5414" lvl="1" marL="2088215" rtl="0">
              <a:spcBef>
                <a:spcPts val="0"/>
              </a:spcBef>
              <a:buFont typeface="Calibri"/>
              <a:buNone/>
              <a:defRPr/>
            </a:lvl2pPr>
            <a:lvl3pPr indent="-10831" lvl="2" marL="4176431" rtl="0">
              <a:spcBef>
                <a:spcPts val="0"/>
              </a:spcBef>
              <a:buFont typeface="Calibri"/>
              <a:buNone/>
              <a:defRPr/>
            </a:lvl3pPr>
            <a:lvl4pPr indent="-3545" lvl="3" marL="6264646" rtl="0">
              <a:spcBef>
                <a:spcPts val="0"/>
              </a:spcBef>
              <a:buFont typeface="Calibri"/>
              <a:buNone/>
              <a:defRPr/>
            </a:lvl4pPr>
            <a:lvl5pPr indent="-8960" lvl="4" marL="8352860" rtl="0">
              <a:spcBef>
                <a:spcPts val="0"/>
              </a:spcBef>
              <a:buFont typeface="Calibri"/>
              <a:buNone/>
              <a:defRPr/>
            </a:lvl5pPr>
            <a:lvl6pPr indent="-1675" lvl="5" marL="10441076" rtl="0">
              <a:spcBef>
                <a:spcPts val="0"/>
              </a:spcBef>
              <a:buFont typeface="Calibri"/>
              <a:buNone/>
              <a:defRPr/>
            </a:lvl6pPr>
            <a:lvl7pPr indent="-7091" lvl="6" marL="12529292" rtl="0">
              <a:spcBef>
                <a:spcPts val="0"/>
              </a:spcBef>
              <a:buFont typeface="Calibri"/>
              <a:buNone/>
              <a:defRPr/>
            </a:lvl7pPr>
            <a:lvl8pPr indent="-12507" lvl="7" marL="14617508" rtl="0">
              <a:spcBef>
                <a:spcPts val="0"/>
              </a:spcBef>
              <a:buFont typeface="Calibri"/>
              <a:buNone/>
              <a:defRPr/>
            </a:lvl8pPr>
            <a:lvl9pPr indent="-5221" lvl="8" marL="16705721" rtl="0">
              <a:spcBef>
                <a:spcPts val="0"/>
              </a:spcBef>
              <a:buFont typeface="Calibri"/>
              <a:buNone/>
              <a:defRPr/>
            </a:lvl9pPr>
          </a:lstStyle>
          <a:p/>
        </p:txBody>
      </p:sp>
      <p:sp>
        <p:nvSpPr>
          <p:cNvPr id="66" name="Shape 66"/>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67" name="Shape 67"/>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68" name="Shape 68"/>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69341" y="605602"/>
            <a:ext cx="19248121" cy="252041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1069341" y="3528589"/>
            <a:ext cx="19248121" cy="9980167"/>
          </a:xfrm>
          <a:prstGeom prst="rect">
            <a:avLst/>
          </a:prstGeom>
          <a:noFill/>
          <a:ln>
            <a:noFill/>
          </a:ln>
        </p:spPr>
        <p:txBody>
          <a:bodyPr anchorCtr="0" anchor="t" bIns="91425" lIns="91425" rIns="91425" wrap="square" tIns="91425"/>
          <a:lstStyle>
            <a:lvl1pPr indent="-639061" lvl="0" marL="1566161" marR="0" rtl="0" algn="l">
              <a:spcBef>
                <a:spcPts val="2920"/>
              </a:spcBef>
              <a:buClr>
                <a:schemeClr val="dk1"/>
              </a:buClr>
              <a:buFont typeface="Arial"/>
              <a:buChar char="•"/>
              <a:defRPr/>
            </a:lvl1pPr>
            <a:lvl2pPr indent="-497749" lvl="1" marL="3393349" marR="0" rtl="0" algn="l">
              <a:spcBef>
                <a:spcPts val="2560"/>
              </a:spcBef>
              <a:buClr>
                <a:schemeClr val="dk1"/>
              </a:buClr>
              <a:buFont typeface="Arial"/>
              <a:buChar char="–"/>
              <a:defRPr/>
            </a:lvl2pPr>
            <a:lvl3pPr indent="-356437" lvl="2" marL="5220538" marR="0" rtl="0" algn="l">
              <a:spcBef>
                <a:spcPts val="2200"/>
              </a:spcBef>
              <a:buClr>
                <a:schemeClr val="dk1"/>
              </a:buClr>
              <a:buFont typeface="Arial"/>
              <a:buChar char="•"/>
              <a:defRPr/>
            </a:lvl3pPr>
            <a:lvl4pPr indent="-469803" lvl="3" marL="7308753" marR="0" rtl="0" algn="l">
              <a:spcBef>
                <a:spcPts val="1820"/>
              </a:spcBef>
              <a:buClr>
                <a:schemeClr val="dk1"/>
              </a:buClr>
              <a:buFont typeface="Arial"/>
              <a:buChar char="–"/>
              <a:defRPr/>
            </a:lvl4pPr>
            <a:lvl5pPr indent="-475219" lvl="4" marL="9396969" marR="0" rtl="0" algn="l">
              <a:spcBef>
                <a:spcPts val="1820"/>
              </a:spcBef>
              <a:buClr>
                <a:schemeClr val="dk1"/>
              </a:buClr>
              <a:buFont typeface="Arial"/>
              <a:buChar char="»"/>
              <a:defRPr/>
            </a:lvl5pPr>
            <a:lvl6pPr indent="-467934" lvl="5" marL="11485184" marR="0" rtl="0" algn="l">
              <a:spcBef>
                <a:spcPts val="1820"/>
              </a:spcBef>
              <a:buClr>
                <a:schemeClr val="dk1"/>
              </a:buClr>
              <a:buFont typeface="Arial"/>
              <a:buChar char="•"/>
              <a:defRPr/>
            </a:lvl6pPr>
            <a:lvl7pPr indent="-473349" lvl="6" marL="13573399" marR="0" rtl="0" algn="l">
              <a:spcBef>
                <a:spcPts val="1820"/>
              </a:spcBef>
              <a:buClr>
                <a:schemeClr val="dk1"/>
              </a:buClr>
              <a:buFont typeface="Arial"/>
              <a:buChar char="•"/>
              <a:defRPr/>
            </a:lvl7pPr>
            <a:lvl8pPr indent="-478764" lvl="7" marL="15661615" marR="0" rtl="0" algn="l">
              <a:spcBef>
                <a:spcPts val="1820"/>
              </a:spcBef>
              <a:buClr>
                <a:schemeClr val="dk1"/>
              </a:buClr>
              <a:buFont typeface="Arial"/>
              <a:buChar char="•"/>
              <a:defRPr/>
            </a:lvl8pPr>
            <a:lvl9pPr indent="-471479" lvl="8" marL="17749830" marR="0" rtl="0" algn="l">
              <a:spcBef>
                <a:spcPts val="1820"/>
              </a:spcBef>
              <a:buClr>
                <a:schemeClr val="dk1"/>
              </a:buClr>
              <a:buFont typeface="Arial"/>
              <a:buChar char="•"/>
              <a:defRPr/>
            </a:lvl9pPr>
          </a:lstStyle>
          <a:p/>
        </p:txBody>
      </p:sp>
      <p:sp>
        <p:nvSpPr>
          <p:cNvPr id="8" name="Shape 8"/>
          <p:cNvSpPr txBox="1"/>
          <p:nvPr>
            <p:ph idx="10" type="dt"/>
          </p:nvPr>
        </p:nvSpPr>
        <p:spPr>
          <a:xfrm>
            <a:off x="1069341" y="14016342"/>
            <a:ext cx="4990253" cy="805135"/>
          </a:xfrm>
          <a:prstGeom prst="rect">
            <a:avLst/>
          </a:prstGeom>
          <a:noFill/>
          <a:ln>
            <a:noFill/>
          </a:ln>
        </p:spPr>
        <p:txBody>
          <a:bodyPr anchorCtr="0" anchor="ctr" bIns="91425" lIns="91425" rIns="91425" wrap="square" tIns="91425"/>
          <a:lstStyle>
            <a:lvl1pPr indent="0" lvl="0" marL="0" marR="0" rtl="0" algn="l">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9" name="Shape 9"/>
          <p:cNvSpPr txBox="1"/>
          <p:nvPr>
            <p:ph idx="11" type="ftr"/>
          </p:nvPr>
        </p:nvSpPr>
        <p:spPr>
          <a:xfrm>
            <a:off x="7307157" y="14016342"/>
            <a:ext cx="6772486" cy="805135"/>
          </a:xfrm>
          <a:prstGeom prst="rect">
            <a:avLst/>
          </a:prstGeom>
          <a:noFill/>
          <a:ln>
            <a:noFill/>
          </a:ln>
        </p:spPr>
        <p:txBody>
          <a:bodyPr anchorCtr="0" anchor="ctr" bIns="91425" lIns="91425" rIns="91425" wrap="square" tIns="91425"/>
          <a:lstStyle>
            <a:lvl1pPr indent="0" lvl="0" marL="0" marR="0" rtl="0" algn="ctr">
              <a:spcBef>
                <a:spcPts val="0"/>
              </a:spcBef>
              <a:defRPr/>
            </a:lvl1pPr>
            <a:lvl2pPr indent="-5414" lvl="1" marL="2088215" marR="0" rtl="0" algn="l">
              <a:spcBef>
                <a:spcPts val="0"/>
              </a:spcBef>
              <a:defRPr/>
            </a:lvl2pPr>
            <a:lvl3pPr indent="-10831" lvl="2" marL="4176431" marR="0" rtl="0" algn="l">
              <a:spcBef>
                <a:spcPts val="0"/>
              </a:spcBef>
              <a:defRPr/>
            </a:lvl3pPr>
            <a:lvl4pPr indent="-3545" lvl="3" marL="6264646" marR="0" rtl="0" algn="l">
              <a:spcBef>
                <a:spcPts val="0"/>
              </a:spcBef>
              <a:defRPr/>
            </a:lvl4pPr>
            <a:lvl5pPr indent="-8960" lvl="4" marL="8352860" marR="0" rtl="0" algn="l">
              <a:spcBef>
                <a:spcPts val="0"/>
              </a:spcBef>
              <a:defRPr/>
            </a:lvl5pPr>
            <a:lvl6pPr indent="-1675" lvl="5" marL="10441076" marR="0" rtl="0" algn="l">
              <a:spcBef>
                <a:spcPts val="0"/>
              </a:spcBef>
              <a:defRPr/>
            </a:lvl6pPr>
            <a:lvl7pPr indent="-7091" lvl="6" marL="12529292" marR="0" rtl="0" algn="l">
              <a:spcBef>
                <a:spcPts val="0"/>
              </a:spcBef>
              <a:defRPr/>
            </a:lvl7pPr>
            <a:lvl8pPr indent="-12507" lvl="7" marL="14617508" marR="0" rtl="0" algn="l">
              <a:spcBef>
                <a:spcPts val="0"/>
              </a:spcBef>
              <a:defRPr/>
            </a:lvl8pPr>
            <a:lvl9pPr indent="-5221" lvl="8" marL="16705721" marR="0" rtl="0" algn="l">
              <a:spcBef>
                <a:spcPts val="0"/>
              </a:spcBef>
              <a:defRPr/>
            </a:lvl9pPr>
          </a:lstStyle>
          <a:p/>
        </p:txBody>
      </p:sp>
      <p:sp>
        <p:nvSpPr>
          <p:cNvPr id="10" name="Shape 10"/>
          <p:cNvSpPr txBox="1"/>
          <p:nvPr>
            <p:ph idx="12" type="sldNum"/>
          </p:nvPr>
        </p:nvSpPr>
        <p:spPr>
          <a:xfrm>
            <a:off x="15327207" y="14016342"/>
            <a:ext cx="4990253" cy="805135"/>
          </a:xfrm>
          <a:prstGeom prst="rect">
            <a:avLst/>
          </a:prstGeom>
          <a:noFill/>
          <a:ln>
            <a:noFill/>
          </a:ln>
        </p:spPr>
        <p:txBody>
          <a:bodyPr anchorCtr="0" anchor="ctr" bIns="208800" lIns="417625" rIns="417625" wrap="square" tIns="208800">
            <a:noAutofit/>
          </a:bodyPr>
          <a:lstStyle/>
          <a:p>
            <a:pPr indent="0" lvl="0" marL="0" marR="0" rtl="0" algn="r">
              <a:spcBef>
                <a:spcPts val="0"/>
              </a:spcBef>
              <a:buSzPct val="25000"/>
              <a:buNone/>
            </a:pPr>
            <a:fld id="{00000000-1234-1234-1234-123412341234}" type="slidenum">
              <a:rPr b="0" i="0" lang="en-US" sz="55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12.png"/><Relationship Id="rId12"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5.jpg"/><Relationship Id="rId9" Type="http://schemas.openxmlformats.org/officeDocument/2006/relationships/image" Target="../media/image10.jpg"/><Relationship Id="rId15" Type="http://schemas.openxmlformats.org/officeDocument/2006/relationships/image" Target="../media/image13.png"/><Relationship Id="rId14" Type="http://schemas.openxmlformats.org/officeDocument/2006/relationships/image" Target="../media/image11.png"/><Relationship Id="rId5" Type="http://schemas.openxmlformats.org/officeDocument/2006/relationships/image" Target="../media/image8.jpg"/><Relationship Id="rId6" Type="http://schemas.openxmlformats.org/officeDocument/2006/relationships/image" Target="../media/image1.jpg"/><Relationship Id="rId7" Type="http://schemas.openxmlformats.org/officeDocument/2006/relationships/image" Target="../media/image7.jp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84" name="Shape 84"/>
        <p:cNvGrpSpPr/>
        <p:nvPr/>
      </p:nvGrpSpPr>
      <p:grpSpPr>
        <a:xfrm>
          <a:off x="0" y="0"/>
          <a:ext cx="0" cy="0"/>
          <a:chOff x="0" y="0"/>
          <a:chExt cx="0" cy="0"/>
        </a:xfrm>
      </p:grpSpPr>
      <p:sp>
        <p:nvSpPr>
          <p:cNvPr id="85" name="Shape 85"/>
          <p:cNvSpPr txBox="1"/>
          <p:nvPr>
            <p:ph idx="1" type="body"/>
          </p:nvPr>
        </p:nvSpPr>
        <p:spPr>
          <a:xfrm>
            <a:off x="335300" y="2952398"/>
            <a:ext cx="6273600" cy="672899"/>
          </a:xfrm>
          <a:prstGeom prst="rect">
            <a:avLst/>
          </a:prstGeom>
          <a:solidFill>
            <a:srgbClr val="000000"/>
          </a:solidFill>
        </p:spPr>
        <p:txBody>
          <a:bodyPr anchorCtr="0" anchor="b" bIns="91425" lIns="91425" rIns="91425" wrap="square" tIns="91425">
            <a:noAutofit/>
          </a:bodyPr>
          <a:lstStyle/>
          <a:p>
            <a:pPr lvl="0">
              <a:spcBef>
                <a:spcPts val="0"/>
              </a:spcBef>
              <a:buNone/>
            </a:pPr>
            <a:r>
              <a:rPr lang="en-US" sz="3600">
                <a:solidFill>
                  <a:srgbClr val="F3F3F3"/>
                </a:solidFill>
              </a:rPr>
              <a:t>             Introduction</a:t>
            </a:r>
          </a:p>
        </p:txBody>
      </p:sp>
      <p:sp>
        <p:nvSpPr>
          <p:cNvPr id="86" name="Shape 86"/>
          <p:cNvSpPr txBox="1"/>
          <p:nvPr/>
        </p:nvSpPr>
        <p:spPr>
          <a:xfrm>
            <a:off x="3554287" y="237425"/>
            <a:ext cx="13276499" cy="2578499"/>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rPr b="1" lang="en-US" sz="3600"/>
              <a:t>   Un Modèle de l’ Apprentisage Automatiqe avec l’Analyse</a:t>
            </a:r>
          </a:p>
          <a:p>
            <a:pPr indent="0" lvl="0" marL="0" rtl="0">
              <a:spcBef>
                <a:spcPts val="0"/>
              </a:spcBef>
              <a:buNone/>
            </a:pPr>
            <a:r>
              <a:rPr b="1" lang="en-US" sz="3600"/>
              <a:t>          </a:t>
            </a:r>
            <a:r>
              <a:rPr b="1" lang="en-US" sz="3600">
                <a:solidFill>
                  <a:schemeClr val="dk1"/>
                </a:solidFill>
              </a:rPr>
              <a:t>des Effets de la Musique sur le Cerveau Humain</a:t>
            </a:r>
          </a:p>
          <a:p>
            <a:pPr indent="0" lvl="0" marL="3657600" rtl="0">
              <a:spcBef>
                <a:spcPts val="0"/>
              </a:spcBef>
              <a:buNone/>
            </a:pPr>
            <a:r>
              <a:rPr lang="en-US" sz="3600"/>
              <a:t>    İskender Ünlü, Etudiant</a:t>
            </a:r>
            <a:r>
              <a:rPr b="1" lang="en-US" sz="3600"/>
              <a:t> </a:t>
            </a:r>
          </a:p>
          <a:p>
            <a:pPr indent="-69850" lvl="0" marL="0" rtl="0">
              <a:spcBef>
                <a:spcPts val="0"/>
              </a:spcBef>
              <a:buClr>
                <a:schemeClr val="dk1"/>
              </a:buClr>
              <a:buSzPct val="30555"/>
              <a:buFont typeface="Arial"/>
              <a:buNone/>
            </a:pPr>
            <a:r>
              <a:rPr b="1" lang="en-US" sz="3600"/>
              <a:t>                 </a:t>
            </a:r>
            <a:r>
              <a:rPr lang="en-US" sz="3600"/>
              <a:t>Université de Galatasaray, İstanbul, Turquie</a:t>
            </a:r>
            <a:r>
              <a:rPr b="1" lang="en-US" sz="3600"/>
              <a:t>    </a:t>
            </a:r>
          </a:p>
          <a:p>
            <a:pPr lvl="0">
              <a:spcBef>
                <a:spcPts val="0"/>
              </a:spcBef>
              <a:buNone/>
            </a:pPr>
            <a:r>
              <a:t/>
            </a:r>
            <a:endParaRPr/>
          </a:p>
        </p:txBody>
      </p:sp>
      <p:sp>
        <p:nvSpPr>
          <p:cNvPr id="87" name="Shape 87"/>
          <p:cNvSpPr txBox="1"/>
          <p:nvPr>
            <p:ph idx="2" type="body"/>
          </p:nvPr>
        </p:nvSpPr>
        <p:spPr>
          <a:xfrm>
            <a:off x="335425" y="3609675"/>
            <a:ext cx="6273600" cy="5597100"/>
          </a:xfrm>
          <a:prstGeom prst="rect">
            <a:avLst/>
          </a:prstGeom>
          <a:solidFill>
            <a:srgbClr val="E69138"/>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US" sz="2400">
                <a:solidFill>
                  <a:schemeClr val="dk1"/>
                </a:solidFill>
                <a:latin typeface="Times New Roman"/>
                <a:ea typeface="Times New Roman"/>
                <a:cs typeface="Times New Roman"/>
                <a:sym typeface="Times New Roman"/>
              </a:rPr>
              <a:t>Aujourd’ hui, Humain a réussi à réaliser Interface Cerveau-Machine (ICM) pour travailler sur le Cerveau.Si on peut avoir plus d’ information sur le Cerveau( le système limbique, cérébral cortex), les médications ont du succès pour les maladies psychiques.Dans cette étude, on collecte la donnée de EEG du person qui écoute les musiques qui ont des émotions differentes et aussi on applique l’ apprentissage machine pour détecter les émotions de la donnée de EEG en dépendant du process du traitemet de la donnée de EEG. Grâce à cette étude, il y peut avoir des possibilités pour étuder sur la relation entre la musique et le cerveau.</a:t>
            </a:r>
          </a:p>
        </p:txBody>
      </p:sp>
      <p:sp>
        <p:nvSpPr>
          <p:cNvPr id="88" name="Shape 88"/>
          <p:cNvSpPr txBox="1"/>
          <p:nvPr>
            <p:ph idx="3" type="body"/>
          </p:nvPr>
        </p:nvSpPr>
        <p:spPr>
          <a:xfrm>
            <a:off x="6858750" y="2966175"/>
            <a:ext cx="14179199" cy="672899"/>
          </a:xfrm>
          <a:prstGeom prst="rect">
            <a:avLst/>
          </a:prstGeom>
          <a:solidFill>
            <a:srgbClr val="000000"/>
          </a:solidFill>
        </p:spPr>
        <p:txBody>
          <a:bodyPr anchorCtr="0" anchor="b" bIns="91425" lIns="91425" rIns="91425" wrap="square" tIns="91425">
            <a:noAutofit/>
          </a:bodyPr>
          <a:lstStyle/>
          <a:p>
            <a:pPr lvl="0" rtl="0">
              <a:spcBef>
                <a:spcPts val="0"/>
              </a:spcBef>
              <a:buNone/>
            </a:pPr>
            <a:r>
              <a:rPr lang="en-US"/>
              <a:t>                   </a:t>
            </a:r>
            <a:r>
              <a:rPr lang="en-US">
                <a:solidFill>
                  <a:srgbClr val="F3F3F3"/>
                </a:solidFill>
              </a:rPr>
              <a:t>                                                                             </a:t>
            </a:r>
            <a:r>
              <a:rPr lang="en-US" sz="3600">
                <a:solidFill>
                  <a:srgbClr val="F3F3F3"/>
                </a:solidFill>
              </a:rPr>
              <a:t>Scénario du Projet</a:t>
            </a:r>
          </a:p>
        </p:txBody>
      </p:sp>
      <p:sp>
        <p:nvSpPr>
          <p:cNvPr id="89" name="Shape 89"/>
          <p:cNvSpPr txBox="1"/>
          <p:nvPr>
            <p:ph idx="4" type="body"/>
          </p:nvPr>
        </p:nvSpPr>
        <p:spPr>
          <a:xfrm>
            <a:off x="6858750" y="3609675"/>
            <a:ext cx="14179199" cy="6829499"/>
          </a:xfrm>
          <a:prstGeom prst="rect">
            <a:avLst/>
          </a:prstGeom>
          <a:solidFill>
            <a:srgbClr val="A2C4C9"/>
          </a:solidFill>
        </p:spPr>
        <p:txBody>
          <a:bodyPr anchorCtr="0" anchor="t" bIns="91425" lIns="91425" rIns="91425" wrap="square" tIns="91425">
            <a:noAutofit/>
          </a:bodyPr>
          <a:lstStyle/>
          <a:p>
            <a:pPr lvl="0" rtl="0">
              <a:spcBef>
                <a:spcPts val="0"/>
              </a:spcBef>
              <a:buNone/>
            </a:pPr>
            <a:r>
              <a:t/>
            </a:r>
            <a:endParaRPr/>
          </a:p>
        </p:txBody>
      </p:sp>
      <p:pic>
        <p:nvPicPr>
          <p:cNvPr descr="gsuamblem_19x25_siyah.jpg" id="90" name="Shape 90"/>
          <p:cNvPicPr preferRelativeResize="0"/>
          <p:nvPr/>
        </p:nvPicPr>
        <p:blipFill>
          <a:blip r:embed="rId3">
            <a:alphaModFix/>
          </a:blip>
          <a:stretch>
            <a:fillRect/>
          </a:stretch>
        </p:blipFill>
        <p:spPr>
          <a:xfrm>
            <a:off x="335300" y="190125"/>
            <a:ext cx="2687524" cy="2578500"/>
          </a:xfrm>
          <a:prstGeom prst="rect">
            <a:avLst/>
          </a:prstGeom>
          <a:noFill/>
          <a:ln>
            <a:noFill/>
          </a:ln>
        </p:spPr>
      </p:pic>
      <p:sp>
        <p:nvSpPr>
          <p:cNvPr id="91" name="Shape 91"/>
          <p:cNvSpPr/>
          <p:nvPr/>
        </p:nvSpPr>
        <p:spPr>
          <a:xfrm>
            <a:off x="17381525" y="237425"/>
            <a:ext cx="3550500" cy="2531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original_123223_ueuo5_ryeq6eolpscefp5gxz6.jpg" id="92" name="Shape 92"/>
          <p:cNvPicPr preferRelativeResize="0"/>
          <p:nvPr/>
        </p:nvPicPr>
        <p:blipFill>
          <a:blip r:embed="rId4">
            <a:alphaModFix/>
          </a:blip>
          <a:stretch>
            <a:fillRect/>
          </a:stretch>
        </p:blipFill>
        <p:spPr>
          <a:xfrm>
            <a:off x="17275600" y="237424"/>
            <a:ext cx="3762350" cy="2578500"/>
          </a:xfrm>
          <a:prstGeom prst="rect">
            <a:avLst/>
          </a:prstGeom>
          <a:noFill/>
          <a:ln>
            <a:noFill/>
          </a:ln>
        </p:spPr>
      </p:pic>
      <p:sp>
        <p:nvSpPr>
          <p:cNvPr id="93" name="Shape 93"/>
          <p:cNvSpPr/>
          <p:nvPr/>
        </p:nvSpPr>
        <p:spPr>
          <a:xfrm>
            <a:off x="335300" y="9206775"/>
            <a:ext cx="6273600" cy="672899"/>
          </a:xfrm>
          <a:prstGeom prst="rect">
            <a:avLst/>
          </a:prstGeom>
          <a:solidFill>
            <a:schemeClr val="dk1"/>
          </a:solidFill>
          <a:ln cap="flat" cmpd="sng" w="19050">
            <a:solidFill>
              <a:srgbClr val="88888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sz="2400"/>
              <a:t>               </a:t>
            </a:r>
            <a:r>
              <a:rPr lang="en-US" sz="2400">
                <a:solidFill>
                  <a:srgbClr val="F3F3F3"/>
                </a:solidFill>
              </a:rPr>
              <a:t>   </a:t>
            </a:r>
            <a:r>
              <a:rPr lang="en-US" sz="3600">
                <a:solidFill>
                  <a:srgbClr val="F3F3F3"/>
                </a:solidFill>
              </a:rPr>
              <a:t>Les Materiéls</a:t>
            </a:r>
          </a:p>
        </p:txBody>
      </p:sp>
      <p:sp>
        <p:nvSpPr>
          <p:cNvPr id="94" name="Shape 94"/>
          <p:cNvSpPr/>
          <p:nvPr/>
        </p:nvSpPr>
        <p:spPr>
          <a:xfrm>
            <a:off x="335425" y="9879675"/>
            <a:ext cx="6273600" cy="4960499"/>
          </a:xfrm>
          <a:prstGeom prst="rect">
            <a:avLst/>
          </a:prstGeom>
          <a:solidFill>
            <a:srgbClr val="F9CB9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sz="2400"/>
              <a:t>*</a:t>
            </a:r>
            <a:r>
              <a:rPr b="1" lang="en-US" sz="2400"/>
              <a:t>Emotive EPOCH</a:t>
            </a:r>
            <a:r>
              <a:rPr lang="en-US" sz="2400"/>
              <a:t>: Telecommunication de Emotive EPOC avec l’ ordinateur est sans fil.</a:t>
            </a:r>
          </a:p>
          <a:p>
            <a:pPr lvl="0" rtl="0">
              <a:spcBef>
                <a:spcPts val="0"/>
              </a:spcBef>
              <a:buNone/>
            </a:pPr>
            <a:r>
              <a:rPr lang="en-US" sz="2400"/>
              <a:t>*</a:t>
            </a:r>
            <a:r>
              <a:rPr b="1" lang="en-US" sz="2400"/>
              <a:t>OpenVibe:</a:t>
            </a:r>
            <a:r>
              <a:rPr lang="en-US" sz="2400"/>
              <a:t>OpenViBE est une framework libre qui a été créee pour travailler sur Interface Cerveau-Ordinatuer (acquérir, filtrer, traiter, classer et visualiser les signaux du cerveau en temps réel ).</a:t>
            </a:r>
          </a:p>
          <a:p>
            <a:pPr lvl="0" rtl="0">
              <a:spcBef>
                <a:spcPts val="0"/>
              </a:spcBef>
              <a:buNone/>
            </a:pPr>
            <a:r>
              <a:rPr lang="en-US" sz="2400"/>
              <a:t>*</a:t>
            </a:r>
            <a:r>
              <a:rPr b="1" lang="en-US" sz="2400"/>
              <a:t>Matlab:</a:t>
            </a:r>
            <a:r>
              <a:rPr lang="en-US" sz="2400"/>
              <a:t>Matlab est un logiciel qui nous permet de faire de prétraitement sur la donnée.</a:t>
            </a:r>
          </a:p>
          <a:p>
            <a:pPr lvl="0" rtl="0">
              <a:spcBef>
                <a:spcPts val="0"/>
              </a:spcBef>
              <a:buClr>
                <a:schemeClr val="dk1"/>
              </a:buClr>
              <a:buSzPct val="45833"/>
              <a:buFont typeface="Arial"/>
              <a:buNone/>
            </a:pPr>
            <a:r>
              <a:rPr lang="en-US" sz="2400"/>
              <a:t>*</a:t>
            </a:r>
            <a:r>
              <a:rPr b="1" lang="en-US" sz="2400"/>
              <a:t>Orange Canvas: </a:t>
            </a:r>
            <a:r>
              <a:rPr lang="en-US" sz="2400"/>
              <a:t>Orange classifie la donnée.</a:t>
            </a:r>
          </a:p>
          <a:p>
            <a:pPr lvl="0">
              <a:spcBef>
                <a:spcPts val="0"/>
              </a:spcBef>
              <a:buNone/>
            </a:pPr>
            <a:r>
              <a:rPr lang="en-US" sz="2400"/>
              <a:t> </a:t>
            </a:r>
          </a:p>
        </p:txBody>
      </p:sp>
      <p:pic>
        <p:nvPicPr>
          <p:cNvPr descr="original_123223_ueuo5_ryeq6eolpscefp5gxz6.jpg" id="95" name="Shape 95"/>
          <p:cNvPicPr preferRelativeResize="0"/>
          <p:nvPr/>
        </p:nvPicPr>
        <p:blipFill>
          <a:blip r:embed="rId5">
            <a:alphaModFix/>
          </a:blip>
          <a:stretch>
            <a:fillRect/>
          </a:stretch>
        </p:blipFill>
        <p:spPr>
          <a:xfrm>
            <a:off x="6998162" y="3789325"/>
            <a:ext cx="2926425" cy="2027275"/>
          </a:xfrm>
          <a:prstGeom prst="rect">
            <a:avLst/>
          </a:prstGeom>
          <a:noFill/>
          <a:ln>
            <a:noFill/>
          </a:ln>
        </p:spPr>
      </p:pic>
      <p:pic>
        <p:nvPicPr>
          <p:cNvPr descr="physics_tools_matlab.jpg" id="96" name="Shape 96"/>
          <p:cNvPicPr preferRelativeResize="0"/>
          <p:nvPr/>
        </p:nvPicPr>
        <p:blipFill>
          <a:blip r:embed="rId6">
            <a:alphaModFix/>
          </a:blip>
          <a:stretch>
            <a:fillRect/>
          </a:stretch>
        </p:blipFill>
        <p:spPr>
          <a:xfrm>
            <a:off x="14814600" y="3864125"/>
            <a:ext cx="2405874" cy="2027274"/>
          </a:xfrm>
          <a:prstGeom prst="rect">
            <a:avLst/>
          </a:prstGeom>
          <a:noFill/>
          <a:ln>
            <a:noFill/>
          </a:ln>
        </p:spPr>
      </p:pic>
      <p:pic>
        <p:nvPicPr>
          <p:cNvPr descr="openvibe.jpg" id="97" name="Shape 97"/>
          <p:cNvPicPr preferRelativeResize="0"/>
          <p:nvPr/>
        </p:nvPicPr>
        <p:blipFill>
          <a:blip r:embed="rId7">
            <a:alphaModFix/>
          </a:blip>
          <a:stretch>
            <a:fillRect/>
          </a:stretch>
        </p:blipFill>
        <p:spPr>
          <a:xfrm>
            <a:off x="10832500" y="3836737"/>
            <a:ext cx="2687524" cy="2082024"/>
          </a:xfrm>
          <a:prstGeom prst="rect">
            <a:avLst/>
          </a:prstGeom>
          <a:noFill/>
          <a:ln>
            <a:noFill/>
          </a:ln>
        </p:spPr>
      </p:pic>
      <p:pic>
        <p:nvPicPr>
          <p:cNvPr descr="orange-logo-2044873643-3_avatar.png" id="98" name="Shape 98"/>
          <p:cNvPicPr preferRelativeResize="0"/>
          <p:nvPr/>
        </p:nvPicPr>
        <p:blipFill>
          <a:blip r:embed="rId8">
            <a:alphaModFix/>
          </a:blip>
          <a:stretch>
            <a:fillRect/>
          </a:stretch>
        </p:blipFill>
        <p:spPr>
          <a:xfrm>
            <a:off x="18541625" y="3864125"/>
            <a:ext cx="2076915" cy="2027274"/>
          </a:xfrm>
          <a:prstGeom prst="rect">
            <a:avLst/>
          </a:prstGeom>
          <a:noFill/>
          <a:ln>
            <a:noFill/>
          </a:ln>
        </p:spPr>
      </p:pic>
      <p:sp>
        <p:nvSpPr>
          <p:cNvPr id="99" name="Shape 99"/>
          <p:cNvSpPr/>
          <p:nvPr/>
        </p:nvSpPr>
        <p:spPr>
          <a:xfrm>
            <a:off x="9868400" y="4683500"/>
            <a:ext cx="648300" cy="388500"/>
          </a:xfrm>
          <a:prstGeom prst="rightArrow">
            <a:avLst>
              <a:gd fmla="val 50000" name="adj1"/>
              <a:gd fmla="val 50000" name="adj2"/>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0" name="Shape 100"/>
          <p:cNvSpPr/>
          <p:nvPr/>
        </p:nvSpPr>
        <p:spPr>
          <a:xfrm>
            <a:off x="17362275" y="4683487"/>
            <a:ext cx="648300" cy="388500"/>
          </a:xfrm>
          <a:prstGeom prst="rightArrow">
            <a:avLst>
              <a:gd fmla="val 50000" name="adj1"/>
              <a:gd fmla="val 50000" name="adj2"/>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1" name="Shape 101"/>
          <p:cNvSpPr/>
          <p:nvPr/>
        </p:nvSpPr>
        <p:spPr>
          <a:xfrm>
            <a:off x="14024487" y="4683500"/>
            <a:ext cx="648300" cy="388500"/>
          </a:xfrm>
          <a:prstGeom prst="rightArrow">
            <a:avLst>
              <a:gd fmla="val 50000" name="adj1"/>
              <a:gd fmla="val 50000" name="adj2"/>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a:off x="6864150" y="11510425"/>
            <a:ext cx="14179199" cy="707399"/>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sz="3600"/>
              <a:t>      </a:t>
            </a:r>
            <a:r>
              <a:rPr lang="en-US" sz="3600">
                <a:solidFill>
                  <a:srgbClr val="F3F3F3"/>
                </a:solidFill>
              </a:rPr>
              <a:t>                                       Conclusion</a:t>
            </a:r>
          </a:p>
        </p:txBody>
      </p:sp>
      <p:sp>
        <p:nvSpPr>
          <p:cNvPr id="103" name="Shape 103"/>
          <p:cNvSpPr/>
          <p:nvPr/>
        </p:nvSpPr>
        <p:spPr>
          <a:xfrm>
            <a:off x="6858750" y="6444325"/>
            <a:ext cx="14179199" cy="5066099"/>
          </a:xfrm>
          <a:prstGeom prst="rect">
            <a:avLst/>
          </a:prstGeom>
          <a:solidFill>
            <a:srgbClr val="F9CB9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4" name="Shape 104"/>
          <p:cNvSpPr/>
          <p:nvPr/>
        </p:nvSpPr>
        <p:spPr>
          <a:xfrm>
            <a:off x="6858700" y="6433750"/>
            <a:ext cx="14179199" cy="539100"/>
          </a:xfrm>
          <a:prstGeom prst="rect">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sz="3600"/>
              <a:t>               </a:t>
            </a:r>
            <a:r>
              <a:rPr lang="en-US" sz="3600">
                <a:solidFill>
                  <a:srgbClr val="F3F3F3"/>
                </a:solidFill>
              </a:rPr>
              <a:t>                              Expérience</a:t>
            </a:r>
          </a:p>
        </p:txBody>
      </p:sp>
      <p:pic>
        <p:nvPicPr>
          <p:cNvPr descr="epoc.jpg" id="105" name="Shape 105"/>
          <p:cNvPicPr preferRelativeResize="0"/>
          <p:nvPr/>
        </p:nvPicPr>
        <p:blipFill>
          <a:blip r:embed="rId9">
            <a:alphaModFix/>
          </a:blip>
          <a:stretch>
            <a:fillRect/>
          </a:stretch>
        </p:blipFill>
        <p:spPr>
          <a:xfrm>
            <a:off x="6998175" y="7873900"/>
            <a:ext cx="2926425" cy="1845301"/>
          </a:xfrm>
          <a:prstGeom prst="rect">
            <a:avLst/>
          </a:prstGeom>
          <a:noFill/>
          <a:ln>
            <a:noFill/>
          </a:ln>
        </p:spPr>
      </p:pic>
      <p:sp>
        <p:nvSpPr>
          <p:cNvPr id="106" name="Shape 106"/>
          <p:cNvSpPr/>
          <p:nvPr/>
        </p:nvSpPr>
        <p:spPr>
          <a:xfrm>
            <a:off x="9868400" y="8562175"/>
            <a:ext cx="648300" cy="388500"/>
          </a:xfrm>
          <a:prstGeom prst="rightArrow">
            <a:avLst>
              <a:gd fmla="val 50000" name="adj1"/>
              <a:gd fmla="val 50000" name="adj2"/>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7" name="Shape 107"/>
          <p:cNvSpPr/>
          <p:nvPr/>
        </p:nvSpPr>
        <p:spPr>
          <a:xfrm>
            <a:off x="13771887" y="8562175"/>
            <a:ext cx="648300" cy="388500"/>
          </a:xfrm>
          <a:prstGeom prst="rightArrow">
            <a:avLst>
              <a:gd fmla="val 50000" name="adj1"/>
              <a:gd fmla="val 50000" name="adj2"/>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a:off x="17275600" y="8668012"/>
            <a:ext cx="648300" cy="388500"/>
          </a:xfrm>
          <a:prstGeom prst="rightArrow">
            <a:avLst>
              <a:gd fmla="val 50000" name="adj1"/>
              <a:gd fmla="val 50000" name="adj2"/>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CaptureofS1.PNG" id="109" name="Shape 109"/>
          <p:cNvPicPr preferRelativeResize="0"/>
          <p:nvPr/>
        </p:nvPicPr>
        <p:blipFill>
          <a:blip r:embed="rId10">
            <a:alphaModFix/>
          </a:blip>
          <a:stretch>
            <a:fillRect/>
          </a:stretch>
        </p:blipFill>
        <p:spPr>
          <a:xfrm>
            <a:off x="10475300" y="7238637"/>
            <a:ext cx="3333799" cy="1838325"/>
          </a:xfrm>
          <a:prstGeom prst="rect">
            <a:avLst/>
          </a:prstGeom>
          <a:noFill/>
          <a:ln>
            <a:noFill/>
          </a:ln>
        </p:spPr>
      </p:pic>
      <p:pic>
        <p:nvPicPr>
          <p:cNvPr descr="Luaaaa.PNG" id="110" name="Shape 110"/>
          <p:cNvPicPr preferRelativeResize="0"/>
          <p:nvPr/>
        </p:nvPicPr>
        <p:blipFill>
          <a:blip r:embed="rId11">
            <a:alphaModFix/>
          </a:blip>
          <a:stretch>
            <a:fillRect/>
          </a:stretch>
        </p:blipFill>
        <p:spPr>
          <a:xfrm>
            <a:off x="10475300" y="9015987"/>
            <a:ext cx="1694124" cy="1845299"/>
          </a:xfrm>
          <a:prstGeom prst="rect">
            <a:avLst/>
          </a:prstGeom>
          <a:noFill/>
          <a:ln>
            <a:noFill/>
          </a:ln>
        </p:spPr>
      </p:pic>
      <p:pic>
        <p:nvPicPr>
          <p:cNvPr descr="Captureofpython.PNG" id="111" name="Shape 111"/>
          <p:cNvPicPr preferRelativeResize="0"/>
          <p:nvPr/>
        </p:nvPicPr>
        <p:blipFill>
          <a:blip r:embed="rId12">
            <a:alphaModFix/>
          </a:blip>
          <a:stretch>
            <a:fillRect/>
          </a:stretch>
        </p:blipFill>
        <p:spPr>
          <a:xfrm>
            <a:off x="12051425" y="9019475"/>
            <a:ext cx="1757675" cy="1838325"/>
          </a:xfrm>
          <a:prstGeom prst="rect">
            <a:avLst/>
          </a:prstGeom>
          <a:noFill/>
          <a:ln>
            <a:noFill/>
          </a:ln>
        </p:spPr>
      </p:pic>
      <p:pic>
        <p:nvPicPr>
          <p:cNvPr descr="Captureofmatlab.PNG" id="112" name="Shape 112"/>
          <p:cNvPicPr preferRelativeResize="0"/>
          <p:nvPr/>
        </p:nvPicPr>
        <p:blipFill>
          <a:blip r:embed="rId13">
            <a:alphaModFix/>
          </a:blip>
          <a:stretch>
            <a:fillRect/>
          </a:stretch>
        </p:blipFill>
        <p:spPr>
          <a:xfrm>
            <a:off x="14359798" y="8238950"/>
            <a:ext cx="2860775" cy="923925"/>
          </a:xfrm>
          <a:prstGeom prst="rect">
            <a:avLst/>
          </a:prstGeom>
          <a:noFill/>
          <a:ln>
            <a:noFill/>
          </a:ln>
        </p:spPr>
      </p:pic>
      <p:pic>
        <p:nvPicPr>
          <p:cNvPr descr="Captureofcanvas-1.PNG" id="113" name="Shape 113"/>
          <p:cNvPicPr preferRelativeResize="0"/>
          <p:nvPr/>
        </p:nvPicPr>
        <p:blipFill>
          <a:blip r:embed="rId14">
            <a:alphaModFix/>
          </a:blip>
          <a:stretch>
            <a:fillRect/>
          </a:stretch>
        </p:blipFill>
        <p:spPr>
          <a:xfrm>
            <a:off x="17917600" y="7235150"/>
            <a:ext cx="3093600" cy="1845299"/>
          </a:xfrm>
          <a:prstGeom prst="rect">
            <a:avLst/>
          </a:prstGeom>
          <a:noFill/>
          <a:ln>
            <a:noFill/>
          </a:ln>
        </p:spPr>
      </p:pic>
      <p:pic>
        <p:nvPicPr>
          <p:cNvPr descr="Captureofcanvas-2.PNG" id="114" name="Shape 114"/>
          <p:cNvPicPr preferRelativeResize="0"/>
          <p:nvPr/>
        </p:nvPicPr>
        <p:blipFill>
          <a:blip r:embed="rId15">
            <a:alphaModFix/>
          </a:blip>
          <a:stretch>
            <a:fillRect/>
          </a:stretch>
        </p:blipFill>
        <p:spPr>
          <a:xfrm>
            <a:off x="17916875" y="9063975"/>
            <a:ext cx="3093600" cy="1749299"/>
          </a:xfrm>
          <a:prstGeom prst="rect">
            <a:avLst/>
          </a:prstGeom>
          <a:noFill/>
          <a:ln>
            <a:noFill/>
          </a:ln>
        </p:spPr>
      </p:pic>
      <p:sp>
        <p:nvSpPr>
          <p:cNvPr id="115" name="Shape 115"/>
          <p:cNvSpPr/>
          <p:nvPr/>
        </p:nvSpPr>
        <p:spPr>
          <a:xfrm>
            <a:off x="6998125" y="5882525"/>
            <a:ext cx="2926499" cy="539100"/>
          </a:xfrm>
          <a:prstGeom prst="rect">
            <a:avLst/>
          </a:prstGeom>
          <a:solidFill>
            <a:srgbClr val="F1C23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sz="2400"/>
              <a:t>    Emotive EPOC</a:t>
            </a:r>
          </a:p>
        </p:txBody>
      </p:sp>
      <p:sp>
        <p:nvSpPr>
          <p:cNvPr id="116" name="Shape 116"/>
          <p:cNvSpPr/>
          <p:nvPr/>
        </p:nvSpPr>
        <p:spPr>
          <a:xfrm>
            <a:off x="17824175" y="5884000"/>
            <a:ext cx="3093600" cy="539100"/>
          </a:xfrm>
          <a:prstGeom prst="rect">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sz="2400"/>
              <a:t>     Orange Canvas </a:t>
            </a:r>
          </a:p>
        </p:txBody>
      </p:sp>
      <p:sp>
        <p:nvSpPr>
          <p:cNvPr id="117" name="Shape 117"/>
          <p:cNvSpPr/>
          <p:nvPr/>
        </p:nvSpPr>
        <p:spPr>
          <a:xfrm>
            <a:off x="10629462" y="5885762"/>
            <a:ext cx="3093600" cy="539100"/>
          </a:xfrm>
          <a:prstGeom prst="rect">
            <a:avLst/>
          </a:prstGeom>
          <a:solidFill>
            <a:srgbClr val="F1C23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sz="2400"/>
              <a:t>    Platform de </a:t>
            </a:r>
            <a:r>
              <a:rPr lang="en-US" sz="2400">
                <a:solidFill>
                  <a:schemeClr val="dk1"/>
                </a:solidFill>
              </a:rPr>
              <a:t>ICM </a:t>
            </a:r>
          </a:p>
        </p:txBody>
      </p:sp>
      <p:sp>
        <p:nvSpPr>
          <p:cNvPr id="118" name="Shape 118"/>
          <p:cNvSpPr/>
          <p:nvPr/>
        </p:nvSpPr>
        <p:spPr>
          <a:xfrm>
            <a:off x="14567575" y="5882525"/>
            <a:ext cx="2926499" cy="539100"/>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sz="2400"/>
              <a:t>          Matlab</a:t>
            </a:r>
          </a:p>
        </p:txBody>
      </p:sp>
      <p:sp>
        <p:nvSpPr>
          <p:cNvPr id="119" name="Shape 119"/>
          <p:cNvSpPr/>
          <p:nvPr/>
        </p:nvSpPr>
        <p:spPr>
          <a:xfrm>
            <a:off x="6858750" y="10837575"/>
            <a:ext cx="6980700" cy="672899"/>
          </a:xfrm>
          <a:prstGeom prst="rect">
            <a:avLst/>
          </a:prstGeom>
          <a:solidFill>
            <a:srgbClr val="F1C23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a:t>      </a:t>
            </a:r>
            <a:r>
              <a:rPr lang="en-US" sz="2400"/>
              <a:t>Collection de la Donnée de EEG</a:t>
            </a:r>
          </a:p>
        </p:txBody>
      </p:sp>
      <p:sp>
        <p:nvSpPr>
          <p:cNvPr id="120" name="Shape 120"/>
          <p:cNvSpPr/>
          <p:nvPr/>
        </p:nvSpPr>
        <p:spPr>
          <a:xfrm>
            <a:off x="14172725" y="10837575"/>
            <a:ext cx="3234899" cy="672899"/>
          </a:xfrm>
          <a:prstGeom prst="rect">
            <a:avLst/>
          </a:prstGeom>
          <a:solidFill>
            <a:srgbClr val="EA9999"/>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sz="2400"/>
              <a:t>       Prétraitement</a:t>
            </a:r>
          </a:p>
        </p:txBody>
      </p:sp>
      <p:sp>
        <p:nvSpPr>
          <p:cNvPr id="121" name="Shape 121"/>
          <p:cNvSpPr/>
          <p:nvPr/>
        </p:nvSpPr>
        <p:spPr>
          <a:xfrm>
            <a:off x="18116825" y="10825400"/>
            <a:ext cx="2926499" cy="672899"/>
          </a:xfrm>
          <a:prstGeom prst="rect">
            <a:avLst/>
          </a:prstGeom>
          <a:solidFill>
            <a:srgbClr val="E6913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a:t>         </a:t>
            </a:r>
            <a:r>
              <a:rPr lang="en-US" sz="2400"/>
              <a:t>Classification</a:t>
            </a:r>
          </a:p>
        </p:txBody>
      </p:sp>
      <p:sp>
        <p:nvSpPr>
          <p:cNvPr id="122" name="Shape 122"/>
          <p:cNvSpPr/>
          <p:nvPr/>
        </p:nvSpPr>
        <p:spPr>
          <a:xfrm>
            <a:off x="6932225" y="12246925"/>
            <a:ext cx="14078400" cy="25785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US" sz="2400"/>
              <a:t>Dans cette étude, on a pu réussi à réaliser l’ apprentissage machine pour déterminer les émotions (</a:t>
            </a:r>
            <a:r>
              <a:rPr lang="en-US" sz="2400">
                <a:solidFill>
                  <a:schemeClr val="dk1"/>
                </a:solidFill>
              </a:rPr>
              <a:t>heureux, romantique, triste,pacifique, tendu</a:t>
            </a:r>
            <a:r>
              <a:rPr lang="en-US" sz="2400"/>
              <a:t>) des chanson avec le haut taux du succès.</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