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73" r:id="rId6"/>
    <p:sldId id="269" r:id="rId7"/>
    <p:sldId id="270" r:id="rId8"/>
    <p:sldId id="271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unit-conversion.info/texttools/convert-text-to-binar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7" name="Google Shape;59;p13"/>
          <p:cNvSpPr txBox="1">
            <a:spLocks noGrp="1"/>
          </p:cNvSpPr>
          <p:nvPr>
            <p:ph type="ctrTitle"/>
          </p:nvPr>
        </p:nvSpPr>
        <p:spPr>
          <a:xfrm>
            <a:off x="2145708" y="1371600"/>
            <a:ext cx="7801500" cy="1179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Bahnschrift Light Condensed" panose="020B0502040204020203" pitchFamily="34" charset="0"/>
              </a:rPr>
              <a:t>TechnoStudy</a:t>
            </a:r>
            <a:endParaRPr sz="80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2929463" y="4278998"/>
            <a:ext cx="6460066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dirty="0">
                <a:solidFill>
                  <a:schemeClr val="bg1"/>
                </a:solidFill>
              </a:rPr>
              <a:t>Temel Kavramlar</a:t>
            </a:r>
          </a:p>
        </p:txBody>
      </p:sp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793020" y="1473776"/>
            <a:ext cx="8035392" cy="456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 Nedir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?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Bilgisayar, aritmetiksel ve mantıksal işlemlerden oluşan bir işi, 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 önceden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verilmiş programa göre yapıp sonuçlandıran elektronik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araçtır.</a:t>
            </a: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 bilgisayarın çalışabilmesi için üç temel birime ihtiyaç vardır.</a:t>
            </a:r>
          </a:p>
          <a:p>
            <a:pPr lvl="1"/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Merkezi İşlem Birimi (Central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Processing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Unit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-CPU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)</a:t>
            </a:r>
          </a:p>
          <a:p>
            <a:pPr lvl="1"/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 Bellek Birimi</a:t>
            </a:r>
          </a:p>
          <a:p>
            <a:pPr lvl="1"/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 Giriş-Çıkış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Birimi(I/O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)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>
              <a:buClr>
                <a:srgbClr val="FFFFFF"/>
              </a:buClr>
              <a:buSzPts val="1400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>
              <a:buClr>
                <a:srgbClr val="FFFFFF"/>
              </a:buClr>
              <a:buSzPts val="1400"/>
            </a:pP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>
              <a:buClr>
                <a:srgbClr val="FFFFFF"/>
              </a:buClr>
              <a:buSzPts val="1400"/>
            </a:pP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Karşılaştırma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insan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-&gt;bilgisayar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Hafıza, çalışma prensibi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3576941"/>
            <a:ext cx="4394200" cy="267674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09" y="3576941"/>
            <a:ext cx="3333194" cy="267674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9467681" y="320760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Anakart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498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56843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Merkezi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İşlem Birimi (CPU)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600" y="2152010"/>
            <a:ext cx="485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Bilgisayarınızın beynidir</a:t>
            </a: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Bilgisayarlardaki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bütün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aritmetik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matematik 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ve mantık hesaplamalarının yapıldığı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birimdir.</a:t>
            </a: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Bilgisayardaki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tüm karar verme ve kontrol işlemlerini gerçekleştirir. 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hangi birimlerden giriş yapılacak hangi sırada çıkış yapılacak öncelikler nasıl olacak vb. işlemleri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de gerçekleştirir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62" y="2746375"/>
            <a:ext cx="380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48376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Bellek Birimi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982677"/>
            <a:ext cx="5088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Bilgisayarlar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çalıştıkları süre boyunca giriş biriminden aldığı veya hesaplama sonucu elde ettiği verileri bellek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üzerinde saklayarak </a:t>
            </a: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işlemleri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gerçekleştirirler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5" y="3336925"/>
            <a:ext cx="4295775" cy="2876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45" y="1524788"/>
            <a:ext cx="5678384" cy="46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48376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Bellek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Birimi – Bellek Ölçü Birimleri, 0 ve 1 ,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32 bit ve 64 bit,</a:t>
            </a:r>
            <a:r>
              <a:rPr lang="tr-TR" sz="105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tr-TR" sz="1050" dirty="0" smtClean="0">
                <a:hlinkClick r:id="rId2"/>
              </a:rPr>
              <a:t>http</a:t>
            </a:r>
            <a:r>
              <a:rPr lang="tr-TR" sz="1050" dirty="0">
                <a:hlinkClick r:id="rId2"/>
              </a:rPr>
              <a:t>://www.unit-conversion.info/</a:t>
            </a:r>
            <a:r>
              <a:rPr lang="tr-TR" sz="1050" dirty="0" err="1">
                <a:hlinkClick r:id="rId2"/>
              </a:rPr>
              <a:t>texttools</a:t>
            </a:r>
            <a:r>
              <a:rPr lang="tr-TR" sz="1050" dirty="0">
                <a:hlinkClick r:id="rId2"/>
              </a:rPr>
              <a:t>/</a:t>
            </a:r>
            <a:r>
              <a:rPr lang="tr-TR" sz="1050" dirty="0" err="1">
                <a:hlinkClick r:id="rId2"/>
              </a:rPr>
              <a:t>convert-text-to-binary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hlinkClick r:id="rId2"/>
              </a:rPr>
              <a:t>/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982677"/>
            <a:ext cx="5088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8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578" y="1964269"/>
            <a:ext cx="4412050" cy="4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3" y="1964269"/>
            <a:ext cx="5888033" cy="4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48376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Giriş/Çıkış Birimleri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982677"/>
            <a:ext cx="5088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Kullanıcıdan veya diğer aygıtlardan (fare, klavye, mikrofon, kamera, tarayıcı vb.) bilgisayara veri aktarmak için kullanılan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birimlere Giriş Birimleri; 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bulunan verileri kullanıcıları bilgilendirmek amacıyla veya diğer aygıtlara (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ekran,yazıcı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tarayıcı, hoparlör, kulaklık vb.) göndermek amacıyla kullanılan birimlere de Çıkış Birimleri denir</a:t>
            </a:r>
            <a:r>
              <a:rPr lang="tr-TR" dirty="0"/>
              <a:t>.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1026" name="Picture 2" descr="https://static.wixstatic.com/media/dc9211_829250bb7edf4ad1ade4e3cc2ecdf0af~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930" y="795865"/>
            <a:ext cx="6018191" cy="546658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96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48376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Donanım-Yazılım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982677"/>
            <a:ext cx="10621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Bilgisayar sistemleri yazılım ve donanım olmak üzere iki kısımdan oluşmaktadır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Donanım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: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Bilgisayarda gözle görebildiğimiz fiziksel parçalar donanım olarak isimlendirilir. Donanımlar kullanım amaçlarına göre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4 kısımda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incelenirler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Merkezi İşlem Birimi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Bellek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Birimi</a:t>
            </a: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Depolama Birimleri</a:t>
            </a:r>
          </a:p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Çevre Birimleri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4152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448376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Donanım-Yazılım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982677"/>
            <a:ext cx="106216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Yazılım: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Bilgisayarın çalışması için donanım dışında kalan kısma yazılım denilir. Yani, yapılması gereken işleri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yapabilmek için donanıma komutlar veren programlar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topluluğudur. Genel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olarak üç kısımda incelenebilir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</a:t>
            </a:r>
            <a:r>
              <a:rPr lang="en-US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Yazılımları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Işletim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Sistemi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– Windows,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Mac OS,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Unix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Linux vs.)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Program Geliştirme Yazılımları (Programlama Dilleri – Java, C, Pascal,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Phython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vs.)</a:t>
            </a: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• Uygulama Yazılımları (MS Word, Excel,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Autocad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vs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.)</a:t>
            </a:r>
          </a:p>
          <a:p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Yazılım geliştirme sonucu ortaya çıkan ürüne </a:t>
            </a:r>
            <a:r>
              <a:rPr lang="tr-TR" u="sng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denir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Temel Kavramlar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863600" y="1378040"/>
            <a:ext cx="10415483" cy="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-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Programlamayla İlişkili Kavramlar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3599" y="1791766"/>
            <a:ext cx="1066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16" y="1976432"/>
            <a:ext cx="7381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918</TotalTime>
  <Words>371</Words>
  <Application>Microsoft Office PowerPoint</Application>
  <PresentationFormat>Geniş ekran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Average</vt:lpstr>
      <vt:lpstr>Bahnschrift Light Condensed</vt:lpstr>
      <vt:lpstr>Century Gothic</vt:lpstr>
      <vt:lpstr>Wingdings 3</vt:lpstr>
      <vt:lpstr>İyon Toplantı Odası</vt:lpstr>
      <vt:lpstr>TechnoStudy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54</cp:revision>
  <dcterms:created xsi:type="dcterms:W3CDTF">2020-04-25T11:12:50Z</dcterms:created>
  <dcterms:modified xsi:type="dcterms:W3CDTF">2020-05-24T11:02:40Z</dcterms:modified>
</cp:coreProperties>
</file>