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645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en" sz="3200" dirty="0"/>
              <a:t>String </a:t>
            </a:r>
            <a:r>
              <a:rPr lang="en" sz="3200" dirty="0" smtClean="0"/>
              <a:t>methods</a:t>
            </a:r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43284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kern="0" dirty="0" smtClean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lang="en" sz="4800" dirty="0" smtClean="0"/>
              <a:t> </a:t>
            </a: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graphicFrame>
        <p:nvGraphicFramePr>
          <p:cNvPr id="7" name="Google Shape;92;p14"/>
          <p:cNvGraphicFramePr/>
          <p:nvPr>
            <p:extLst>
              <p:ext uri="{D42A27DB-BD31-4B8C-83A1-F6EECF244321}">
                <p14:modId xmlns:p14="http://schemas.microsoft.com/office/powerpoint/2010/main" val="2241038155"/>
              </p:ext>
            </p:extLst>
          </p:nvPr>
        </p:nvGraphicFramePr>
        <p:xfrm>
          <a:off x="852216" y="1642411"/>
          <a:ext cx="10451900" cy="37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0791"/>
                <a:gridCol w="7815144"/>
                <a:gridCol w="785965"/>
              </a:tblGrid>
              <a:tr h="341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concat()</a:t>
                      </a:r>
                      <a:endParaRPr sz="14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İki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stringi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birleştirmeyi sağlayan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metodtur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.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Println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metodlarında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yaptığımız “+”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operatorünün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yerine kullanılabilir.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41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length()</a:t>
                      </a:r>
                      <a:endParaRPr sz="1400" u="sng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uzunluğunu verir.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35586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indexOf()</a:t>
                      </a:r>
                      <a:endParaRPr sz="14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içerisindeki karakter veya karakterlerin başlangıç sırasını verir.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endParaRPr sz="14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737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lastIndexOf()</a:t>
                      </a:r>
                      <a:endParaRPr sz="1400" u="sng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 içerisindeki karakter veya karakterlerin en sondaki başlangıç sırasını verir.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341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charAt()</a:t>
                      </a:r>
                      <a:endParaRPr sz="1400" u="sng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Verilen sıradaki karakteri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dönderir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</a:t>
                      </a:r>
                      <a:endParaRPr sz="14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22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substring()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içinden istenen parçayı verir.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341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isEmpty()</a:t>
                      </a:r>
                      <a:endParaRPr sz="14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içinin boş olup olmadığını verir.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4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238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contains()</a:t>
                      </a:r>
                      <a:endParaRPr sz="1400" u="sng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içinde  aranan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olup olmadığını iletir.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  <a:tr h="3984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equals()</a:t>
                      </a:r>
                      <a:endParaRPr sz="1400" u="sng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birbibirine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eşit olup olmadığını kontrol eder.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4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41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equalsIgnoreCase()</a:t>
                      </a:r>
                      <a:endParaRPr sz="1400" u="sng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birbirine eşit olmadığını büyük küçük harfe bakmadan </a:t>
                      </a:r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kontorl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eder.</a:t>
                      </a:r>
                      <a:endParaRPr sz="14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43284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kern="0" dirty="0" smtClean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lang="en" sz="4800" dirty="0" smtClean="0"/>
              <a:t> </a:t>
            </a: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graphicFrame>
        <p:nvGraphicFramePr>
          <p:cNvPr id="6" name="Google Shape;97;p15"/>
          <p:cNvGraphicFramePr/>
          <p:nvPr>
            <p:extLst>
              <p:ext uri="{D42A27DB-BD31-4B8C-83A1-F6EECF244321}">
                <p14:modId xmlns:p14="http://schemas.microsoft.com/office/powerpoint/2010/main" val="228473492"/>
              </p:ext>
            </p:extLst>
          </p:nvPr>
        </p:nvGraphicFramePr>
        <p:xfrm>
          <a:off x="828484" y="1813535"/>
          <a:ext cx="10559182" cy="40805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5350"/>
                <a:gridCol w="6125111"/>
                <a:gridCol w="748721"/>
              </a:tblGrid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kern="12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startsWith()</a:t>
                      </a:r>
                      <a:endParaRPr sz="12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belirtilen </a:t>
                      </a:r>
                      <a:r>
                        <a:rPr lang="tr-TR" sz="1200" baseline="0" dirty="0" err="1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ile başlayıp </a:t>
                      </a:r>
                      <a:r>
                        <a:rPr lang="tr-TR" sz="1200" baseline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başlamadığını </a:t>
                      </a:r>
                      <a:r>
                        <a:rPr lang="tr-TR" sz="1200" baseline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verir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endsWith()</a:t>
                      </a:r>
                      <a:endParaRPr sz="12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Stringin</a:t>
                      </a:r>
                      <a:r>
                        <a:rPr lang="tr-TR" sz="12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belirtilen </a:t>
                      </a:r>
                      <a:r>
                        <a:rPr lang="tr-TR" sz="1200" dirty="0" err="1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2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ile sona erip</a:t>
                      </a: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ermediğini verir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toLowerCase()</a:t>
                      </a:r>
                      <a:endParaRPr sz="1200" u="sng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 string to lower case letters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toUpperCase()</a:t>
                      </a:r>
                      <a:endParaRPr sz="12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 string to upper case letters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trim()</a:t>
                      </a:r>
                      <a:endParaRPr sz="12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r>
                        <a:rPr lang="tr-TR" sz="12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başı ve sonundaki boşlukları temizler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6967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replace()</a:t>
                      </a:r>
                      <a:endParaRPr sz="1200" u="sng" dirty="0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istenen karakter veya karakterleri,  verilen yenisi ile değiştirir.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417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replaceFirst()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istenen karakter veya karakterlerin ilkini,  verilen yenisi ile değiştirir.</a:t>
                      </a:r>
                      <a:endParaRPr lang="tr-TR"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6417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kern="1200" dirty="0" err="1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replaceAll</a:t>
                      </a:r>
                      <a:r>
                        <a:rPr lang="tr-TR" sz="1200" kern="1200" dirty="0" smtClean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()</a:t>
                      </a:r>
                      <a:endParaRPr sz="1200" kern="1200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istenen karakter veya karakterleri,  verilen kritere </a:t>
                      </a:r>
                      <a:r>
                        <a:rPr lang="tr-TR" sz="1200" baseline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göre, verilen </a:t>
                      </a:r>
                      <a:r>
                        <a:rPr lang="tr-TR" sz="1200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yenisi ile değiştirir.</a:t>
                      </a:r>
                      <a:endParaRPr lang="tr-TR"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00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split()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Splits a string into an array of substrings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String[]</a:t>
                      </a:r>
                      <a:endParaRPr sz="12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2232</TotalTime>
  <Words>230</Words>
  <Application>Microsoft Office PowerPoint</Application>
  <PresentationFormat>Geniş ekran</PresentationFormat>
  <Paragraphs>63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Average</vt:lpstr>
      <vt:lpstr>Century Gothic</vt:lpstr>
      <vt:lpstr>Verdana</vt:lpstr>
      <vt:lpstr>Wingdings 3</vt:lpstr>
      <vt:lpstr>İyon Toplantı Odası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184</cp:revision>
  <dcterms:created xsi:type="dcterms:W3CDTF">2020-04-25T11:12:50Z</dcterms:created>
  <dcterms:modified xsi:type="dcterms:W3CDTF">2020-06-03T10:21:16Z</dcterms:modified>
</cp:coreProperties>
</file>