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99" r:id="rId4"/>
    <p:sldId id="291" r:id="rId5"/>
    <p:sldId id="300" r:id="rId6"/>
    <p:sldId id="292" r:id="rId7"/>
    <p:sldId id="298" r:id="rId8"/>
    <p:sldId id="293" r:id="rId9"/>
    <p:sldId id="294" r:id="rId10"/>
    <p:sldId id="295" r:id="rId11"/>
    <p:sldId id="296" r:id="rId12"/>
    <p:sldId id="29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3C0"/>
    <a:srgbClr val="FFC621"/>
    <a:srgbClr val="E4E4E4"/>
    <a:srgbClr val="E0E0E0"/>
    <a:srgbClr val="FFC520"/>
    <a:srgbClr val="F6C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 bwMode="gray">
          <a:xfrm>
            <a:off x="5158719" y="2856598"/>
            <a:ext cx="1978680" cy="859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/>
              <a:t>Java</a:t>
            </a:r>
            <a:endParaRPr lang="tr-TR" dirty="0"/>
          </a:p>
        </p:txBody>
      </p:sp>
      <p:sp>
        <p:nvSpPr>
          <p:cNvPr id="8" name="Unvan 1"/>
          <p:cNvSpPr txBox="1">
            <a:spLocks/>
          </p:cNvSpPr>
          <p:nvPr/>
        </p:nvSpPr>
        <p:spPr bwMode="gray">
          <a:xfrm>
            <a:off x="5411467" y="2360960"/>
            <a:ext cx="1335211" cy="639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dirty="0" smtClean="0"/>
              <a:t>…</a:t>
            </a:r>
            <a:endParaRPr lang="tr-TR" sz="9600" dirty="0"/>
          </a:p>
        </p:txBody>
      </p:sp>
      <p:sp>
        <p:nvSpPr>
          <p:cNvPr id="5" name="Unvan 1"/>
          <p:cNvSpPr txBox="1">
            <a:spLocks/>
          </p:cNvSpPr>
          <p:nvPr/>
        </p:nvSpPr>
        <p:spPr bwMode="gray">
          <a:xfrm>
            <a:off x="5421186" y="3771503"/>
            <a:ext cx="1335211" cy="639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dirty="0" smtClean="0"/>
              <a:t>…</a:t>
            </a:r>
            <a:endParaRPr lang="tr-TR" sz="9600" dirty="0"/>
          </a:p>
        </p:txBody>
      </p:sp>
      <p:sp>
        <p:nvSpPr>
          <p:cNvPr id="6" name="Unvan 1"/>
          <p:cNvSpPr txBox="1">
            <a:spLocks/>
          </p:cNvSpPr>
          <p:nvPr/>
        </p:nvSpPr>
        <p:spPr bwMode="gray">
          <a:xfrm>
            <a:off x="1714505" y="4291343"/>
            <a:ext cx="8729133" cy="13051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39700" lvl="0" algn="ctr">
              <a:buClr>
                <a:srgbClr val="FFFFFF"/>
              </a:buClr>
              <a:buSzPts val="1400"/>
            </a:pPr>
            <a:r>
              <a:rPr lang="tr-TR" sz="3200" dirty="0" err="1" smtClean="0">
                <a:sym typeface="Average"/>
              </a:rPr>
              <a:t>İf</a:t>
            </a:r>
            <a:r>
              <a:rPr lang="tr-TR" sz="3200" dirty="0" smtClean="0">
                <a:sym typeface="Average"/>
              </a:rPr>
              <a:t> else , else-</a:t>
            </a:r>
            <a:r>
              <a:rPr lang="tr-TR" sz="3200" dirty="0" err="1" smtClean="0">
                <a:sym typeface="Average"/>
              </a:rPr>
              <a:t>if</a:t>
            </a:r>
            <a:r>
              <a:rPr lang="tr-TR" sz="3200" dirty="0" smtClean="0">
                <a:sym typeface="Average"/>
              </a:rPr>
              <a:t>, </a:t>
            </a:r>
            <a:r>
              <a:rPr lang="tr-TR" sz="3200" dirty="0" err="1"/>
              <a:t>Logical</a:t>
            </a:r>
            <a:r>
              <a:rPr lang="tr-TR" sz="3200" dirty="0" smtClean="0">
                <a:sym typeface="Average"/>
              </a:rPr>
              <a:t> (Mantıksal) Operatörler</a:t>
            </a:r>
            <a:endParaRPr lang="tr-TR" sz="3200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67" y="578780"/>
            <a:ext cx="3558084" cy="17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58" y="1711325"/>
            <a:ext cx="9277350" cy="394335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828484" y="675946"/>
            <a:ext cx="7164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 smtClean="0">
                <a:solidFill>
                  <a:schemeClr val="bg1"/>
                </a:solidFill>
              </a:rPr>
              <a:t>Java</a:t>
            </a:r>
            <a:r>
              <a:rPr lang="tr-TR" sz="4800" dirty="0" smtClean="0">
                <a:solidFill>
                  <a:schemeClr val="bg1"/>
                </a:solidFill>
              </a:rPr>
              <a:t> </a:t>
            </a:r>
            <a:r>
              <a:rPr lang="tr-TR" sz="4800" dirty="0" err="1">
                <a:solidFill>
                  <a:schemeClr val="bg1"/>
                </a:solidFill>
              </a:rPr>
              <a:t>Logical</a:t>
            </a:r>
            <a:r>
              <a:rPr lang="tr-TR" sz="4800" dirty="0">
                <a:solidFill>
                  <a:schemeClr val="bg1"/>
                </a:solidFill>
              </a:rPr>
              <a:t> </a:t>
            </a:r>
            <a:r>
              <a:rPr lang="tr-TR" sz="4800" dirty="0" err="1" smtClean="0">
                <a:solidFill>
                  <a:schemeClr val="bg1"/>
                </a:solidFill>
              </a:rPr>
              <a:t>Operators</a:t>
            </a:r>
            <a:endParaRPr lang="tr-TR" sz="48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312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66" y="1765829"/>
            <a:ext cx="9372600" cy="3952875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828484" y="675946"/>
            <a:ext cx="7164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 smtClean="0">
                <a:solidFill>
                  <a:schemeClr val="bg1"/>
                </a:solidFill>
              </a:rPr>
              <a:t>Java</a:t>
            </a:r>
            <a:r>
              <a:rPr lang="tr-TR" sz="4800" dirty="0" smtClean="0">
                <a:solidFill>
                  <a:schemeClr val="bg1"/>
                </a:solidFill>
              </a:rPr>
              <a:t> </a:t>
            </a:r>
            <a:r>
              <a:rPr lang="tr-TR" sz="4800" dirty="0" err="1">
                <a:solidFill>
                  <a:schemeClr val="bg1"/>
                </a:solidFill>
              </a:rPr>
              <a:t>Logical</a:t>
            </a:r>
            <a:r>
              <a:rPr lang="tr-TR" sz="4800" dirty="0">
                <a:solidFill>
                  <a:schemeClr val="bg1"/>
                </a:solidFill>
              </a:rPr>
              <a:t> </a:t>
            </a:r>
            <a:r>
              <a:rPr lang="tr-TR" sz="4800" dirty="0" err="1" smtClean="0">
                <a:solidFill>
                  <a:schemeClr val="bg1"/>
                </a:solidFill>
              </a:rPr>
              <a:t>Operators</a:t>
            </a:r>
            <a:endParaRPr lang="tr-TR" sz="48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32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75946"/>
            <a:ext cx="64139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 smtClean="0">
                <a:solidFill>
                  <a:schemeClr val="bg1"/>
                </a:solidFill>
              </a:rPr>
              <a:t>Java</a:t>
            </a:r>
            <a:r>
              <a:rPr lang="tr-TR" sz="4800" dirty="0">
                <a:solidFill>
                  <a:schemeClr val="bg1"/>
                </a:solidFill>
              </a:rPr>
              <a:t> </a:t>
            </a:r>
            <a:r>
              <a:rPr lang="tr-TR" sz="4800" dirty="0" smtClean="0">
                <a:solidFill>
                  <a:schemeClr val="bg1"/>
                </a:solidFill>
              </a:rPr>
              <a:t>Lojik </a:t>
            </a:r>
            <a:r>
              <a:rPr lang="tr-TR" sz="4800" dirty="0" err="1" smtClean="0">
                <a:solidFill>
                  <a:schemeClr val="bg1"/>
                </a:solidFill>
              </a:rPr>
              <a:t>Operators</a:t>
            </a:r>
            <a:r>
              <a:rPr lang="en" sz="4800" dirty="0" smtClean="0">
                <a:solidFill>
                  <a:schemeClr val="bg1"/>
                </a:solidFill>
              </a:rPr>
              <a:t> </a:t>
            </a:r>
            <a:endParaRPr lang="tr-TR" sz="48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52" y="1727076"/>
            <a:ext cx="8239316" cy="427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75946"/>
            <a:ext cx="36888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>
                <a:solidFill>
                  <a:schemeClr val="bg1"/>
                </a:solidFill>
              </a:rPr>
              <a:t>Java </a:t>
            </a:r>
            <a:r>
              <a:rPr lang="tr-TR" sz="4800" dirty="0" err="1" smtClean="0">
                <a:solidFill>
                  <a:schemeClr val="bg1"/>
                </a:solidFill>
              </a:rPr>
              <a:t>if</a:t>
            </a:r>
            <a:r>
              <a:rPr lang="tr-TR" sz="4800" dirty="0" smtClean="0">
                <a:solidFill>
                  <a:schemeClr val="bg1"/>
                </a:solidFill>
              </a:rPr>
              <a:t> -else</a:t>
            </a:r>
            <a:endParaRPr lang="tr-TR" sz="48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74" y="1506942"/>
            <a:ext cx="9653860" cy="475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75946"/>
            <a:ext cx="29963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>
                <a:solidFill>
                  <a:schemeClr val="bg1"/>
                </a:solidFill>
              </a:rPr>
              <a:t>Java </a:t>
            </a:r>
            <a:r>
              <a:rPr lang="tr-TR" sz="4800" dirty="0" smtClean="0">
                <a:solidFill>
                  <a:schemeClr val="bg1"/>
                </a:solidFill>
              </a:rPr>
              <a:t>else</a:t>
            </a:r>
            <a:endParaRPr lang="tr-TR" sz="48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34" y="1405465"/>
            <a:ext cx="9237134" cy="4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75946"/>
            <a:ext cx="38587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 smtClean="0">
                <a:solidFill>
                  <a:schemeClr val="bg1"/>
                </a:solidFill>
              </a:rPr>
              <a:t>Java</a:t>
            </a:r>
            <a:r>
              <a:rPr lang="tr-TR" sz="4800" dirty="0">
                <a:solidFill>
                  <a:schemeClr val="bg1"/>
                </a:solidFill>
              </a:rPr>
              <a:t> </a:t>
            </a:r>
            <a:r>
              <a:rPr lang="tr-TR" sz="4800" dirty="0" err="1">
                <a:solidFill>
                  <a:schemeClr val="bg1"/>
                </a:solidFill>
              </a:rPr>
              <a:t>if</a:t>
            </a:r>
            <a:r>
              <a:rPr lang="tr-TR" sz="4800" dirty="0">
                <a:solidFill>
                  <a:schemeClr val="bg1"/>
                </a:solidFill>
              </a:rPr>
              <a:t> -else</a:t>
            </a:r>
            <a:r>
              <a:rPr lang="en" sz="4800" dirty="0" smtClean="0">
                <a:solidFill>
                  <a:schemeClr val="bg1"/>
                </a:solidFill>
              </a:rPr>
              <a:t> </a:t>
            </a:r>
            <a:endParaRPr lang="tr-TR" sz="48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22" y="1423458"/>
            <a:ext cx="7462011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75946"/>
            <a:ext cx="44486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 smtClean="0">
                <a:solidFill>
                  <a:schemeClr val="bg1"/>
                </a:solidFill>
              </a:rPr>
              <a:t>Java</a:t>
            </a:r>
            <a:r>
              <a:rPr lang="tr-TR" sz="4800" dirty="0">
                <a:solidFill>
                  <a:schemeClr val="bg1"/>
                </a:solidFill>
              </a:rPr>
              <a:t> </a:t>
            </a:r>
            <a:r>
              <a:rPr lang="tr-TR" sz="4800" dirty="0" err="1">
                <a:solidFill>
                  <a:schemeClr val="bg1"/>
                </a:solidFill>
              </a:rPr>
              <a:t>if</a:t>
            </a:r>
            <a:r>
              <a:rPr lang="tr-TR" sz="4800" dirty="0">
                <a:solidFill>
                  <a:schemeClr val="bg1"/>
                </a:solidFill>
              </a:rPr>
              <a:t> </a:t>
            </a:r>
            <a:r>
              <a:rPr lang="tr-TR" sz="4800" dirty="0" smtClean="0">
                <a:solidFill>
                  <a:schemeClr val="bg1"/>
                </a:solidFill>
              </a:rPr>
              <a:t>–else </a:t>
            </a:r>
            <a:r>
              <a:rPr lang="tr-TR" sz="4800" dirty="0" err="1" smtClean="0">
                <a:solidFill>
                  <a:schemeClr val="bg1"/>
                </a:solidFill>
              </a:rPr>
              <a:t>if</a:t>
            </a:r>
            <a:r>
              <a:rPr lang="en" sz="4800" dirty="0" smtClean="0">
                <a:solidFill>
                  <a:schemeClr val="bg1"/>
                </a:solidFill>
              </a:rPr>
              <a:t> </a:t>
            </a:r>
            <a:endParaRPr lang="tr-TR" sz="48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74676"/>
            <a:ext cx="9541933" cy="45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04" y="1506943"/>
            <a:ext cx="9534525" cy="461010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828484" y="675946"/>
            <a:ext cx="7164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 smtClean="0">
                <a:solidFill>
                  <a:schemeClr val="bg1"/>
                </a:solidFill>
              </a:rPr>
              <a:t>Java</a:t>
            </a:r>
            <a:r>
              <a:rPr lang="tr-TR" sz="4800" dirty="0" smtClean="0">
                <a:solidFill>
                  <a:schemeClr val="bg1"/>
                </a:solidFill>
              </a:rPr>
              <a:t> </a:t>
            </a:r>
            <a:r>
              <a:rPr lang="tr-TR" sz="4800" dirty="0" err="1">
                <a:solidFill>
                  <a:schemeClr val="bg1"/>
                </a:solidFill>
              </a:rPr>
              <a:t>Logical</a:t>
            </a:r>
            <a:r>
              <a:rPr lang="tr-TR" sz="4800" dirty="0">
                <a:solidFill>
                  <a:schemeClr val="bg1"/>
                </a:solidFill>
              </a:rPr>
              <a:t> </a:t>
            </a:r>
            <a:r>
              <a:rPr lang="tr-TR" sz="4800" dirty="0" err="1" smtClean="0">
                <a:solidFill>
                  <a:schemeClr val="bg1"/>
                </a:solidFill>
              </a:rPr>
              <a:t>Operators</a:t>
            </a:r>
            <a:endParaRPr lang="tr-TR" sz="48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62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75946"/>
            <a:ext cx="71433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 smtClean="0">
                <a:solidFill>
                  <a:schemeClr val="bg1"/>
                </a:solidFill>
              </a:rPr>
              <a:t>Java</a:t>
            </a:r>
            <a:r>
              <a:rPr lang="tr-TR" sz="4800" dirty="0" smtClean="0">
                <a:solidFill>
                  <a:schemeClr val="bg1"/>
                </a:solidFill>
              </a:rPr>
              <a:t> </a:t>
            </a:r>
            <a:r>
              <a:rPr lang="tr-TR" sz="4800" dirty="0" err="1">
                <a:solidFill>
                  <a:schemeClr val="bg1"/>
                </a:solidFill>
              </a:rPr>
              <a:t>Logical</a:t>
            </a:r>
            <a:r>
              <a:rPr lang="tr-TR" sz="4800" dirty="0">
                <a:solidFill>
                  <a:schemeClr val="bg1"/>
                </a:solidFill>
              </a:rPr>
              <a:t> </a:t>
            </a:r>
            <a:r>
              <a:rPr lang="tr-TR" sz="4800" dirty="0" err="1">
                <a:solidFill>
                  <a:schemeClr val="bg1"/>
                </a:solidFill>
              </a:rPr>
              <a:t>Operators</a:t>
            </a:r>
            <a:endParaRPr lang="tr-TR" sz="4800" dirty="0">
              <a:solidFill>
                <a:schemeClr val="bg1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828484" y="2348006"/>
            <a:ext cx="87727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Birden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fazla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mantıksal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ifade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de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bağlaçlar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ile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bağlanabilir</a:t>
            </a:r>
            <a:r>
              <a:rPr lang="en-AU" altLang="tr-T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:</a:t>
            </a:r>
            <a:endParaRPr lang="tr-TR" altLang="tr-TR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AU" altLang="tr-TR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AU" altLang="tr-TR" dirty="0">
                <a:solidFill>
                  <a:schemeClr val="bg1"/>
                </a:solidFill>
                <a:latin typeface="Arial" panose="020B0604020202020204" pitchFamily="34" charset="0"/>
              </a:rPr>
              <a:t>              (a &lt; b || a &lt; c) &amp;&amp; c &lt; </a:t>
            </a:r>
            <a:r>
              <a:rPr lang="en-AU" altLang="tr-TR" dirty="0" smtClean="0">
                <a:solidFill>
                  <a:schemeClr val="bg1"/>
                </a:solidFill>
                <a:latin typeface="Arial" panose="020B0604020202020204" pitchFamily="34" charset="0"/>
              </a:rPr>
              <a:t>d</a:t>
            </a:r>
            <a:endParaRPr lang="tr-TR" altLang="tr-TR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AU" altLang="tr-TR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Böyle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durumlarda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operaörlar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arasındaki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önceliklere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dikkat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etmek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gerekir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.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Gerektiği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durumlarda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parantez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ile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öncelikler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değiştirilebilir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</a:p>
          <a:p>
            <a:endParaRPr lang="en-AU" altLang="tr-TR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Öncelik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sırası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yüksekten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düşüğe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doğru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şöyledir</a:t>
            </a:r>
            <a:r>
              <a:rPr lang="en-AU" altLang="tr-T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:</a:t>
            </a:r>
            <a:endParaRPr lang="tr-TR" altLang="tr-TR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AU" altLang="tr-TR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AU" altLang="tr-TR" dirty="0">
                <a:solidFill>
                  <a:schemeClr val="bg1"/>
                </a:solidFill>
                <a:latin typeface="Arial" panose="020B0604020202020204" pitchFamily="34" charset="0"/>
              </a:rPr>
              <a:t>!,   &amp;&amp;,    ||</a:t>
            </a:r>
            <a:endParaRPr lang="en-AU" altLang="tr-TR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58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28484" y="675946"/>
            <a:ext cx="7164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 smtClean="0">
                <a:solidFill>
                  <a:schemeClr val="bg1"/>
                </a:solidFill>
              </a:rPr>
              <a:t>Java</a:t>
            </a:r>
            <a:r>
              <a:rPr lang="tr-TR" sz="4800" dirty="0" smtClean="0">
                <a:solidFill>
                  <a:schemeClr val="bg1"/>
                </a:solidFill>
              </a:rPr>
              <a:t> </a:t>
            </a:r>
            <a:r>
              <a:rPr lang="tr-TR" sz="4800" dirty="0" err="1">
                <a:solidFill>
                  <a:schemeClr val="bg1"/>
                </a:solidFill>
              </a:rPr>
              <a:t>Logical</a:t>
            </a:r>
            <a:r>
              <a:rPr lang="tr-TR" sz="4800" dirty="0">
                <a:solidFill>
                  <a:schemeClr val="bg1"/>
                </a:solidFill>
              </a:rPr>
              <a:t> </a:t>
            </a:r>
            <a:r>
              <a:rPr lang="tr-TR" sz="4800" dirty="0" err="1" smtClean="0">
                <a:solidFill>
                  <a:schemeClr val="bg1"/>
                </a:solidFill>
              </a:rPr>
              <a:t>Operators</a:t>
            </a:r>
            <a:endParaRPr lang="tr-TR" sz="48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2" y="1506943"/>
            <a:ext cx="9776355" cy="45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84" y="1506943"/>
            <a:ext cx="9500849" cy="4676052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828484" y="675946"/>
            <a:ext cx="7164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 smtClean="0">
                <a:solidFill>
                  <a:schemeClr val="bg1"/>
                </a:solidFill>
              </a:rPr>
              <a:t>Java</a:t>
            </a:r>
            <a:r>
              <a:rPr lang="tr-TR" sz="4800" dirty="0" smtClean="0">
                <a:solidFill>
                  <a:schemeClr val="bg1"/>
                </a:solidFill>
              </a:rPr>
              <a:t> </a:t>
            </a:r>
            <a:r>
              <a:rPr lang="tr-TR" sz="4800" dirty="0" err="1">
                <a:solidFill>
                  <a:schemeClr val="bg1"/>
                </a:solidFill>
              </a:rPr>
              <a:t>Logical</a:t>
            </a:r>
            <a:r>
              <a:rPr lang="tr-TR" sz="4800" dirty="0">
                <a:solidFill>
                  <a:schemeClr val="bg1"/>
                </a:solidFill>
              </a:rPr>
              <a:t> </a:t>
            </a:r>
            <a:r>
              <a:rPr lang="tr-TR" sz="4800" dirty="0" err="1" smtClean="0">
                <a:solidFill>
                  <a:schemeClr val="bg1"/>
                </a:solidFill>
              </a:rPr>
              <a:t>Operators</a:t>
            </a:r>
            <a:endParaRPr lang="tr-TR" sz="48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1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3690</TotalTime>
  <Words>98</Words>
  <Application>Microsoft Office PowerPoint</Application>
  <PresentationFormat>Geniş ekran</PresentationFormat>
  <Paragraphs>24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9" baseType="lpstr">
      <vt:lpstr>Arial</vt:lpstr>
      <vt:lpstr>Average</vt:lpstr>
      <vt:lpstr>Century Gothic</vt:lpstr>
      <vt:lpstr>Comic Sans MS</vt:lpstr>
      <vt:lpstr>Courier New</vt:lpstr>
      <vt:lpstr>Wingdings 3</vt:lpstr>
      <vt:lpstr>İyon Toplantı Odası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Kursu</dc:title>
  <dc:creator>mh_pc</dc:creator>
  <cp:lastModifiedBy>mh_pc</cp:lastModifiedBy>
  <cp:revision>200</cp:revision>
  <dcterms:created xsi:type="dcterms:W3CDTF">2020-04-25T11:12:50Z</dcterms:created>
  <dcterms:modified xsi:type="dcterms:W3CDTF">2020-06-07T15:55:43Z</dcterms:modified>
</cp:coreProperties>
</file>