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0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291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645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en" sz="3200" dirty="0"/>
              <a:t>Java Operators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3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437414"/>
            <a:ext cx="9158817" cy="47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3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437414"/>
            <a:ext cx="9325505" cy="48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84064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Assignment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8484" y="1499157"/>
            <a:ext cx="9111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Assignment operators are used to assign values to variables.</a:t>
            </a:r>
          </a:p>
        </p:txBody>
      </p:sp>
      <p:graphicFrame>
        <p:nvGraphicFramePr>
          <p:cNvPr id="7" name="Google Shape;78;p16"/>
          <p:cNvGraphicFramePr/>
          <p:nvPr>
            <p:extLst>
              <p:ext uri="{D42A27DB-BD31-4B8C-83A1-F6EECF244321}">
                <p14:modId xmlns:p14="http://schemas.microsoft.com/office/powerpoint/2010/main" val="229882441"/>
              </p:ext>
            </p:extLst>
          </p:nvPr>
        </p:nvGraphicFramePr>
        <p:xfrm>
          <a:off x="828484" y="1885423"/>
          <a:ext cx="8520575" cy="298704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570975"/>
                <a:gridCol w="3612375"/>
                <a:gridCol w="1526600"/>
                <a:gridCol w="1810625"/>
              </a:tblGrid>
              <a:tr h="3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Operator</a:t>
                      </a:r>
                      <a:endParaRPr b="1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Equivalent</a:t>
                      </a:r>
                      <a:endParaRPr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=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aseline="0" dirty="0" smtClean="0"/>
                        <a:t>Atama işlemi (sağdan sola) 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i=5</a:t>
                      </a:r>
                      <a:r>
                        <a:rPr lang="en" dirty="0"/>
                        <a:t>;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i=5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+=</a:t>
                      </a:r>
                      <a:endParaRPr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smtClean="0"/>
                        <a:t>Topla </a:t>
                      </a:r>
                      <a:r>
                        <a:rPr lang="tr-TR" baseline="0" dirty="0" smtClean="0"/>
                        <a:t>ata</a:t>
                      </a:r>
                      <a:endParaRPr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i+=5;</a:t>
                      </a:r>
                      <a:endParaRPr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i=i+5</a:t>
                      </a:r>
                      <a:endParaRPr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-=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smtClean="0"/>
                        <a:t>Çıkar</a:t>
                      </a:r>
                      <a:r>
                        <a:rPr lang="tr-TR" baseline="0" dirty="0" smtClean="0"/>
                        <a:t> ata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j-=10;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j=j-10;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smtClean="0"/>
                        <a:t>Çarp</a:t>
                      </a:r>
                      <a:r>
                        <a:rPr lang="tr-TR" baseline="0" dirty="0" smtClean="0"/>
                        <a:t> ata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k*=2;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k=k*2;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smtClean="0"/>
                        <a:t>Böl</a:t>
                      </a:r>
                      <a:r>
                        <a:rPr lang="tr-TR" baseline="0" dirty="0" smtClean="0"/>
                        <a:t> ata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x/=10;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x=x/10;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aseline="0" dirty="0" smtClean="0"/>
                        <a:t>Kalanı ata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a%=4;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a=a%4;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" name="Dikdörtgen 3"/>
          <p:cNvSpPr/>
          <p:nvPr/>
        </p:nvSpPr>
        <p:spPr>
          <a:xfrm>
            <a:off x="753533" y="4996302"/>
            <a:ext cx="9889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i="1" dirty="0">
                <a:solidFill>
                  <a:schemeClr val="bg1"/>
                </a:solidFill>
                <a:latin typeface="GreycliffCF"/>
              </a:rPr>
              <a:t>l = k = </a:t>
            </a:r>
            <a:r>
              <a:rPr lang="tr-TR" b="1" i="1" dirty="0" smtClean="0">
                <a:solidFill>
                  <a:schemeClr val="bg1"/>
                </a:solidFill>
                <a:latin typeface="GreycliffCF"/>
              </a:rPr>
              <a:t>13;</a:t>
            </a:r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dirty="0">
                <a:solidFill>
                  <a:schemeClr val="bg1"/>
                </a:solidFill>
                <a:latin typeface="GreycliffCF"/>
              </a:rPr>
              <a:t>Yukardaki komutlar ile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 (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=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)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sembolünün birleşme özelliği sağdan sola olduğu için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,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i="1" dirty="0">
                <a:solidFill>
                  <a:schemeClr val="bg1"/>
                </a:solidFill>
                <a:latin typeface="GreycliffCF"/>
              </a:rPr>
              <a:t>( l = (k </a:t>
            </a:r>
            <a:r>
              <a:rPr lang="tr-TR" b="1" i="1">
                <a:solidFill>
                  <a:schemeClr val="bg1"/>
                </a:solidFill>
                <a:latin typeface="GreycliffCF"/>
              </a:rPr>
              <a:t>= </a:t>
            </a:r>
            <a:r>
              <a:rPr lang="tr-TR" b="1" i="1" smtClean="0">
                <a:solidFill>
                  <a:schemeClr val="bg1"/>
                </a:solidFill>
                <a:latin typeface="GreycliffCF"/>
              </a:rPr>
              <a:t>13));</a:t>
            </a:r>
            <a:endParaRPr lang="tr-TR" b="0" i="0" dirty="0">
              <a:solidFill>
                <a:schemeClr val="bg1"/>
              </a:solidFill>
              <a:effectLst/>
              <a:latin typeface="GreycliffCF"/>
            </a:endParaRPr>
          </a:p>
        </p:txBody>
      </p:sp>
    </p:spTree>
    <p:extLst>
      <p:ext uri="{BB962C8B-B14F-4D97-AF65-F5344CB8AC3E}">
        <p14:creationId xmlns:p14="http://schemas.microsoft.com/office/powerpoint/2010/main" val="25739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84064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Assignment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91" y="2361671"/>
            <a:ext cx="10115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84064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Assignment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2470150"/>
            <a:ext cx="9436630" cy="27813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71" y="1946275"/>
            <a:ext cx="875453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4830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</a:t>
            </a:r>
            <a:r>
              <a:rPr lang="en" sz="4800" dirty="0"/>
              <a:t> </a:t>
            </a:r>
            <a:r>
              <a:rPr lang="en" sz="4800" dirty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828484" y="18975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dirty="0" smtClean="0">
                <a:solidFill>
                  <a:schemeClr val="bg1"/>
                </a:solidFill>
              </a:rPr>
              <a:t>Arithmetic Operators</a:t>
            </a:r>
          </a:p>
          <a:p>
            <a:pPr marL="457200" lvl="0" indent="-342900">
              <a:buSzPts val="1800"/>
              <a:buChar char="●"/>
            </a:pPr>
            <a:r>
              <a:rPr lang="en-US" dirty="0" smtClean="0">
                <a:solidFill>
                  <a:schemeClr val="bg1"/>
                </a:solidFill>
              </a:rPr>
              <a:t>Java Assignment Operators</a:t>
            </a:r>
          </a:p>
          <a:p>
            <a:pPr marL="457200" lvl="0" indent="-342900">
              <a:buSzPts val="1800"/>
              <a:buChar char="●"/>
            </a:pPr>
            <a:r>
              <a:rPr lang="en-US" dirty="0" smtClean="0">
                <a:solidFill>
                  <a:schemeClr val="bg1"/>
                </a:solidFill>
              </a:rPr>
              <a:t>Java Comparison Operators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 smtClean="0">
                <a:solidFill>
                  <a:schemeClr val="bg1"/>
                </a:solidFill>
              </a:rPr>
              <a:t>Java Logical Operators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64075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Arithmetic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6" name="Google Shape;71;p15"/>
          <p:cNvGraphicFramePr/>
          <p:nvPr>
            <p:extLst>
              <p:ext uri="{D42A27DB-BD31-4B8C-83A1-F6EECF244321}">
                <p14:modId xmlns:p14="http://schemas.microsoft.com/office/powerpoint/2010/main" val="2254853963"/>
              </p:ext>
            </p:extLst>
          </p:nvPr>
        </p:nvGraphicFramePr>
        <p:xfrm>
          <a:off x="668866" y="1446250"/>
          <a:ext cx="10886738" cy="4629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510"/>
                <a:gridCol w="1062498"/>
                <a:gridCol w="4830987"/>
                <a:gridCol w="3889743"/>
              </a:tblGrid>
              <a:tr h="4725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Operator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Use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Description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Example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2538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+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 x and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num = 23.4 + 1.6; // num=25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472538">
                <a:tc rowSpan="2"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-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Subtracts y from x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 n = 12.456 – 2.456; //n=10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327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Arithmetically negates x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 = 10; -i; // i = -10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3279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* y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Multiplies x by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 = 10*2; // m=20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472538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/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Divides x by 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 = 20/100 ; // div = 0.2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758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% y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in y ye bölümünden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kalan değer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rm = 25/10; // rm = 5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678958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++x</a:t>
                      </a:r>
                      <a:b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x++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İşleme girmeden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Ö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nce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artır</a:t>
                      </a: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İşleme girdikten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Sonra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artır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1;</a:t>
                      </a:r>
                      <a:b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print(++x); -&gt; 2   |  print(x++); -&gt; 1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8958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--y</a:t>
                      </a:r>
                      <a:b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y--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İşleme girmeden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Ö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nce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azalt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İşleme girdikten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Sonra</a:t>
                      </a:r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azalt</a:t>
                      </a:r>
                      <a:endParaRPr lang="tr-T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1;</a:t>
                      </a:r>
                      <a:b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print(--x); -&gt; 0  |  print(x++); -&gt; 1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64075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Arithmetic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74676"/>
            <a:ext cx="9571567" cy="4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64075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Arithmetic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914401" y="1752599"/>
            <a:ext cx="104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Örneğin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int</a:t>
            </a:r>
            <a:r>
              <a:rPr lang="tr-TR" dirty="0">
                <a:solidFill>
                  <a:schemeClr val="bg1"/>
                </a:solidFill>
              </a:rPr>
              <a:t> sayı = 12+3 * 2 ; deyiminin sonucu, beklentimiz olan 30 değil 18 </a:t>
            </a:r>
            <a:r>
              <a:rPr lang="tr-TR" dirty="0" err="1">
                <a:solidFill>
                  <a:schemeClr val="bg1"/>
                </a:solidFill>
              </a:rPr>
              <a:t>dir</a:t>
            </a:r>
            <a:r>
              <a:rPr lang="tr-TR" dirty="0">
                <a:solidFill>
                  <a:schemeClr val="bg1"/>
                </a:solidFill>
              </a:rPr>
              <a:t>. 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Çünkü</a:t>
            </a:r>
            <a:r>
              <a:rPr lang="tr-TR" dirty="0">
                <a:solidFill>
                  <a:schemeClr val="bg1"/>
                </a:solidFill>
              </a:rPr>
              <a:t>, derleyicimiz 12+3 * 2 işlemini şu sırada yapacaktır: 3 * 2 + 12 = 18. </a:t>
            </a:r>
          </a:p>
        </p:txBody>
      </p:sp>
    </p:spTree>
    <p:extLst>
      <p:ext uri="{BB962C8B-B14F-4D97-AF65-F5344CB8AC3E}">
        <p14:creationId xmlns:p14="http://schemas.microsoft.com/office/powerpoint/2010/main" val="1403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1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7" y="1437414"/>
            <a:ext cx="9288463" cy="46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1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2" y="1437414"/>
            <a:ext cx="9461201" cy="46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2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80" y="1462690"/>
            <a:ext cx="9513888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06417"/>
            <a:ext cx="2377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chemeClr val="bg1"/>
                </a:solidFill>
                <a:latin typeface="Arial"/>
                <a:cs typeface="Arial"/>
              </a:rPr>
              <a:t>Örnek 2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1437414"/>
            <a:ext cx="9280525" cy="47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2335</TotalTime>
  <Words>292</Words>
  <Application>Microsoft Office PowerPoint</Application>
  <PresentationFormat>Geniş ekran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Average</vt:lpstr>
      <vt:lpstr>Century Gothic</vt:lpstr>
      <vt:lpstr>GreycliffCF</vt:lpstr>
      <vt:lpstr>Lato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202</cp:revision>
  <dcterms:created xsi:type="dcterms:W3CDTF">2020-04-25T11:12:50Z</dcterms:created>
  <dcterms:modified xsi:type="dcterms:W3CDTF">2020-06-04T15:00:48Z</dcterms:modified>
</cp:coreProperties>
</file>